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2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2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6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0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0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3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2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8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9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00FF2-D101-44C6-A61B-D38D8CEC02D4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67788-4125-448F-97A8-A4F188075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3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william.h.carter74.mil@army.mil" TargetMode="External"/><Relationship Id="rId5" Type="http://schemas.openxmlformats.org/officeDocument/2006/relationships/hyperlink" Target="mailto:shimeara.c.perkins.mil@army.mil" TargetMode="External"/><Relationship Id="rId4" Type="http://schemas.openxmlformats.org/officeDocument/2006/relationships/hyperlink" Target="https://usg01.safelinks.protection.office365.us/?url=https%3A%2F%2Fdod.teams.microsoft.us%2Fl%2Fmeetup-join%2F19%253adod%253ameeting_72fa700573a648c8b5a074b6f2a4fda6%2540thread.v2%2F0%3Fcontext%3D%257b%2522Tid%2522%253a%2522fae6d70f-954b-4811-92b6-0530d6f84c43%2522%252c%2522Oid%2522%253a%252262d5dce9-26fe-4101-b5f6-abbf5faa255e%2522%257d&amp;data=05%7C02%7Cwilliam.h.carter74.mil%40army.mil%7Cce403e4a4f424e40d38608dd55256f3e%7Cfae6d70f954b481192b60530d6f84c43%7C0%7C0%7C638760341440414205%7CUnknown%7CTWFpbGZsb3d8eyJFbXB0eU1hcGkiOnRydWUsIlYiOiIwLjAuMDAwMCIsIlAiOiJXaW4zMiIsIkFOIjoiTWFpbCIsIldUIjoyfQ%3D%3D%7C0%7C%7C%7C&amp;sdata=CFiH7niQcowPKEjqxcuNff2wM0zkHYhFMv57RA0j4Eo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612" y="0"/>
            <a:ext cx="9647923" cy="64746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190027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12565" y="91797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CAMPBELL</a:t>
            </a:r>
          </a:p>
          <a:p>
            <a:pPr algn="ctr" defTabSz="685800"/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U.S. ARMY WARRANT OFFICER </a:t>
            </a:r>
          </a:p>
          <a:p>
            <a:pPr algn="ctr" defTabSz="685800"/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VIRTUAL 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65625" y="2524287"/>
            <a:ext cx="8682182" cy="3676072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9750" y="2554457"/>
            <a:ext cx="8392085" cy="3130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The Central Warrant Officer Recruiting Team will be conducting a virtual briefing on qualification and application procedures to become an Army Warrant Officer !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	</a:t>
            </a:r>
          </a:p>
          <a:p>
            <a:pPr defTabSz="685800">
              <a:lnSpc>
                <a:spcPct val="150000"/>
              </a:lnSpc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	     </a:t>
            </a:r>
            <a:r>
              <a:rPr lang="en-US" sz="1950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DATE &amp; TIME				                     LOCATION   </a:t>
            </a:r>
          </a:p>
          <a:p>
            <a:pPr defTabSz="685800">
              <a:lnSpc>
                <a:spcPct val="150000"/>
              </a:lnSpc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Thursday April 10</a:t>
            </a:r>
            <a:r>
              <a:rPr lang="en-US" sz="1650" b="1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2025/ 1200-1300                               </a:t>
            </a:r>
            <a:r>
              <a:rPr lang="en-US" sz="16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Click here to join the meeting</a:t>
            </a:r>
            <a:endParaRPr lang="en-US" sz="1600" u="sng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 defTabSz="685800">
              <a:lnSpc>
                <a:spcPct val="150000"/>
              </a:lnSpc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  </a:t>
            </a:r>
            <a:r>
              <a:rPr lang="en-US" sz="1950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POINTS OF CONTACTS</a:t>
            </a:r>
            <a:endParaRPr lang="en-US" sz="1950" b="1" dirty="0">
              <a:solidFill>
                <a:schemeClr val="bg1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CW3 Shimeara C. Perkins   -   </a:t>
            </a: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hlinkClick r:id="rId5"/>
              </a:rPr>
              <a:t>shimeara.c.perkins.mil@army.mil</a:t>
            </a: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 -  931-250-2159</a:t>
            </a:r>
          </a:p>
          <a:p>
            <a:pPr algn="ctr" defTabSz="685800">
              <a:lnSpc>
                <a:spcPct val="150000"/>
              </a:lnSpc>
            </a:pP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CW3 Timothy J Cox -</a:t>
            </a: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hlinkClick r:id="rId5"/>
              </a:rPr>
              <a:t> timothy.j.cox52.mil@army.mil</a:t>
            </a: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-910-303-5027</a:t>
            </a:r>
          </a:p>
          <a:p>
            <a:pPr algn="ctr" defTabSz="685800">
              <a:lnSpc>
                <a:spcPct val="150000"/>
              </a:lnSpc>
            </a:pP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SFC William H. Carter- </a:t>
            </a:r>
            <a:r>
              <a:rPr lang="en-US" b="1" u="sng" dirty="0">
                <a:solidFill>
                  <a:srgbClr val="0070C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hlinkClick r:id="rId6"/>
              </a:rPr>
              <a:t>william.h.carter74.mil@army.</a:t>
            </a:r>
            <a:r>
              <a:rPr lang="en-US" b="1" dirty="0">
                <a:solidFill>
                  <a:srgbClr val="0070C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hlinkClick r:id="rId6"/>
              </a:rPr>
              <a:t>mil</a:t>
            </a:r>
            <a:r>
              <a:rPr lang="en-US" b="1" dirty="0">
                <a:solidFill>
                  <a:srgbClr val="0070C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</a:t>
            </a: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254-266-3613</a:t>
            </a:r>
            <a:endParaRPr lang="en-US" b="1" dirty="0">
              <a:solidFill>
                <a:srgbClr val="0070C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2872" y="6384610"/>
            <a:ext cx="9327688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53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115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Perkins, Shimeara C CW2 MIL USA TRADOC USAREC</dc:creator>
  <cp:lastModifiedBy>Carter, William Huston JR SFC USARMY USAREC (USA)</cp:lastModifiedBy>
  <cp:revision>15</cp:revision>
  <dcterms:created xsi:type="dcterms:W3CDTF">2022-02-22T21:29:18Z</dcterms:created>
  <dcterms:modified xsi:type="dcterms:W3CDTF">2025-03-18T21:08:03Z</dcterms:modified>
</cp:coreProperties>
</file>