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500"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3BF35B-FA25-41E3-9035-31A9125EA2AA}" v="4" dt="2026-08-17T17:08:17.8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774AF3-8105-4F65-9995-EFE453F58BD0}"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37AB67-2FA6-4187-96B5-F186FE939B0B}" type="slidenum">
              <a:rPr lang="en-US" smtClean="0"/>
              <a:t>‹#›</a:t>
            </a:fld>
            <a:endParaRPr lang="en-US"/>
          </a:p>
        </p:txBody>
      </p:sp>
    </p:spTree>
    <p:extLst>
      <p:ext uri="{BB962C8B-B14F-4D97-AF65-F5344CB8AC3E}">
        <p14:creationId xmlns:p14="http://schemas.microsoft.com/office/powerpoint/2010/main" val="4083700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29">
              <a:defRPr/>
            </a:pPr>
            <a:r>
              <a:rPr lang="en-US" dirty="0"/>
              <a:t>The Warrant Officer Recruiting Company would like to express our sincerest gratitude for your support and efforts.  As vital members of the accession's enterprise, your responsiveness and collaboration are pivotal to every event, whether in person or online, and mission success.  Your contributions enable this company to remain motivated and accurately representative the cohort’s diversity to all service branches and components.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13133F8-9580-4A74-ADEA-77E2953AE6EB}" type="slidenum">
              <a:rPr kumimoji="0" lang="en-US" altLang="en-US"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490145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3000"/>
          </a:xfrm>
          <a:prstGeom prst="rect">
            <a:avLst/>
          </a:prstGeom>
        </p:spPr>
        <p:txBody>
          <a:bodyPr anchor="ctr"/>
          <a:lstStyle>
            <a:lvl1pPr>
              <a:defRPr sz="3600" b="1">
                <a:solidFill>
                  <a:schemeClr val="tx1"/>
                </a:solidFill>
                <a:latin typeface="+mn-lt"/>
              </a:defRPr>
            </a:lvl1pPr>
          </a:lstStyle>
          <a:p>
            <a:r>
              <a:rPr lang="en-US" dirty="0"/>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36046972"/>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12192000" cy="1143000"/>
          </a:xfrm>
          <a:prstGeom prst="rect">
            <a:avLst/>
          </a:prstGeom>
        </p:spPr>
        <p:txBody>
          <a:bodyPr anchor="ctr"/>
          <a:lstStyle>
            <a:lvl1pPr>
              <a:defRPr sz="4000" b="1">
                <a:solidFill>
                  <a:schemeClr val="tx1"/>
                </a:solidFill>
                <a:latin typeface="+mn-lt"/>
              </a:defRPr>
            </a:lvl1pPr>
          </a:lstStyle>
          <a:p>
            <a:r>
              <a:rPr lang="en-US" dirty="0"/>
              <a:t>Click to edit Master title style</a:t>
            </a:r>
          </a:p>
        </p:txBody>
      </p:sp>
      <p:sp>
        <p:nvSpPr>
          <p:cNvPr id="6" name="Rectangle 6"/>
          <p:cNvSpPr txBox="1">
            <a:spLocks noChangeArrowheads="1"/>
          </p:cNvSpPr>
          <p:nvPr userDrawn="1"/>
        </p:nvSpPr>
        <p:spPr>
          <a:xfrm>
            <a:off x="0" y="6370638"/>
            <a:ext cx="2844800" cy="476250"/>
          </a:xfrm>
          <a:prstGeom prst="rect">
            <a:avLst/>
          </a:prstGeom>
        </p:spPr>
        <p:txBody>
          <a:bodyPr vert="horz" wrap="square" lIns="91440" tIns="45720" rIns="91440" bIns="45720" numCol="1" anchor="b" anchorCtr="0" compatLnSpc="1">
            <a:prstTxWarp prst="textNoShape">
              <a:avLst/>
            </a:prstTxWarp>
          </a:bodyPr>
          <a:lstStyle>
            <a:defPPr>
              <a:defRPr lang="en-US"/>
            </a:defPPr>
            <a:lvl1pPr algn="l" rtl="0" eaLnBrk="1" fontAlgn="base" hangingPunct="1">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endParaRPr lang="en-US" altLang="en-US" sz="1800" dirty="0"/>
          </a:p>
        </p:txBody>
      </p:sp>
    </p:spTree>
    <p:extLst>
      <p:ext uri="{BB962C8B-B14F-4D97-AF65-F5344CB8AC3E}">
        <p14:creationId xmlns:p14="http://schemas.microsoft.com/office/powerpoint/2010/main" val="2039205329"/>
      </p:ext>
    </p:extLst>
  </p:cSld>
  <p:clrMapOvr>
    <a:masterClrMapping/>
  </p:clrMapOvr>
  <p:transition advClick="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
        <p:nvSpPr>
          <p:cNvPr id="7" name="Footer Placeholder 4"/>
          <p:cNvSpPr txBox="1">
            <a:spLocks/>
          </p:cNvSpPr>
          <p:nvPr userDrawn="1"/>
        </p:nvSpPr>
        <p:spPr bwMode="auto">
          <a:xfrm>
            <a:off x="0" y="6369050"/>
            <a:ext cx="1217506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en-US" sz="1400" b="1" dirty="0">
                <a:solidFill>
                  <a:srgbClr val="00B050"/>
                </a:solidFill>
              </a:rPr>
              <a:t>UNCLASSIFIED</a:t>
            </a:r>
          </a:p>
        </p:txBody>
      </p:sp>
      <p:pic>
        <p:nvPicPr>
          <p:cNvPr id="4" name="Picture 3"/>
          <p:cNvPicPr>
            <a:picLocks noChangeAspect="1"/>
          </p:cNvPicPr>
          <p:nvPr userDrawn="1"/>
        </p:nvPicPr>
        <p:blipFill>
          <a:blip r:embed="rId5" cstate="screen">
            <a:extLst>
              <a:ext uri="{BEBA8EAE-BF5A-486C-A8C5-ECC9F3942E4B}">
                <a14:imgProps xmlns:a14="http://schemas.microsoft.com/office/drawing/2010/main">
                  <a14:imgLayer r:embed="rId6">
                    <a14:imgEffect>
                      <a14:backgroundRemoval t="912" b="96168" l="10000" r="90000">
                        <a14:foregroundMark x1="19765" y1="34124" x2="19765" y2="34124"/>
                        <a14:foregroundMark x1="17294" y1="31569" x2="17294" y2="31569"/>
                        <a14:foregroundMark x1="39176" y1="15876" x2="39176" y2="15876"/>
                        <a14:foregroundMark x1="50754" y1="63813" x2="50754" y2="63813"/>
                      </a14:backgroundRemoval>
                    </a14:imgEffect>
                  </a14:imgLayer>
                </a14:imgProps>
              </a:ext>
              <a:ext uri="{28A0092B-C50C-407E-A947-70E740481C1C}">
                <a14:useLocalDpi xmlns:a14="http://schemas.microsoft.com/office/drawing/2010/main" val="0"/>
              </a:ext>
            </a:extLst>
          </a:blip>
          <a:stretch>
            <a:fillRect/>
          </a:stretch>
        </p:blipFill>
        <p:spPr>
          <a:xfrm>
            <a:off x="-304800" y="52699"/>
            <a:ext cx="2206279" cy="1066800"/>
          </a:xfrm>
          <a:prstGeom prst="rect">
            <a:avLst/>
          </a:prstGeom>
        </p:spPr>
      </p:pic>
      <p:pic>
        <p:nvPicPr>
          <p:cNvPr id="5" name="Picture 4" descr="Logo&#10;&#10;Description automatically generated">
            <a:extLst>
              <a:ext uri="{FF2B5EF4-FFF2-40B4-BE49-F238E27FC236}">
                <a16:creationId xmlns:a16="http://schemas.microsoft.com/office/drawing/2014/main" id="{9984E198-023B-789B-2309-5B8BA0325385}"/>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10668001" y="109848"/>
            <a:ext cx="1422399" cy="1066799"/>
          </a:xfrm>
          <a:prstGeom prst="rect">
            <a:avLst/>
          </a:prstGeom>
        </p:spPr>
      </p:pic>
    </p:spTree>
    <p:extLst>
      <p:ext uri="{BB962C8B-B14F-4D97-AF65-F5344CB8AC3E}">
        <p14:creationId xmlns:p14="http://schemas.microsoft.com/office/powerpoint/2010/main" val="1991994351"/>
      </p:ext>
    </p:extLst>
  </p:cSld>
  <p:clrMap bg1="dk1" tx1="lt1" bg2="dk2" tx2="lt2" accent1="accent1" accent2="accent2" accent3="accent3" accent4="accent4" accent5="accent5" accent6="accent6" hlink="hlink" folHlink="folHlink"/>
  <p:sldLayoutIdLst>
    <p:sldLayoutId id="2147483661" r:id="rId1"/>
    <p:sldLayoutId id="2147483662" r:id="rId2"/>
  </p:sldLayoutIdLst>
  <p:transition advClick="0"/>
  <p:txStyles>
    <p:titleStyle>
      <a:lvl1pPr algn="ctr" defTabSz="912813" rtl="0" eaLnBrk="0" fontAlgn="base" hangingPunct="0">
        <a:spcBef>
          <a:spcPct val="0"/>
        </a:spcBef>
        <a:spcAft>
          <a:spcPct val="0"/>
        </a:spcAft>
        <a:defRPr sz="4400">
          <a:solidFill>
            <a:schemeClr val="tx2"/>
          </a:solidFill>
          <a:latin typeface="+mj-lt"/>
          <a:ea typeface="+mj-ea"/>
          <a:cs typeface="+mj-cs"/>
        </a:defRPr>
      </a:lvl1pPr>
      <a:lvl2pPr algn="ctr" defTabSz="912813" rtl="0" eaLnBrk="0" fontAlgn="base" hangingPunct="0">
        <a:spcBef>
          <a:spcPct val="0"/>
        </a:spcBef>
        <a:spcAft>
          <a:spcPct val="0"/>
        </a:spcAft>
        <a:defRPr sz="4400">
          <a:solidFill>
            <a:schemeClr val="tx2"/>
          </a:solidFill>
          <a:latin typeface="Arial" charset="0"/>
        </a:defRPr>
      </a:lvl2pPr>
      <a:lvl3pPr algn="ctr" defTabSz="912813" rtl="0" eaLnBrk="0" fontAlgn="base" hangingPunct="0">
        <a:spcBef>
          <a:spcPct val="0"/>
        </a:spcBef>
        <a:spcAft>
          <a:spcPct val="0"/>
        </a:spcAft>
        <a:defRPr sz="4400">
          <a:solidFill>
            <a:schemeClr val="tx2"/>
          </a:solidFill>
          <a:latin typeface="Arial" charset="0"/>
        </a:defRPr>
      </a:lvl3pPr>
      <a:lvl4pPr algn="ctr" defTabSz="912813" rtl="0" eaLnBrk="0" fontAlgn="base" hangingPunct="0">
        <a:spcBef>
          <a:spcPct val="0"/>
        </a:spcBef>
        <a:spcAft>
          <a:spcPct val="0"/>
        </a:spcAft>
        <a:defRPr sz="4400">
          <a:solidFill>
            <a:schemeClr val="tx2"/>
          </a:solidFill>
          <a:latin typeface="Arial" charset="0"/>
        </a:defRPr>
      </a:lvl4pPr>
      <a:lvl5pPr algn="ctr" defTabSz="912813" rtl="0" eaLnBrk="0" fontAlgn="base" hangingPunct="0">
        <a:spcBef>
          <a:spcPct val="0"/>
        </a:spcBef>
        <a:spcAft>
          <a:spcPct val="0"/>
        </a:spcAft>
        <a:defRPr sz="4400">
          <a:solidFill>
            <a:schemeClr val="tx2"/>
          </a:solidFill>
          <a:latin typeface="Arial" charset="0"/>
        </a:defRPr>
      </a:lvl5pPr>
      <a:lvl6pPr marL="421081" algn="ctr" defTabSz="913805" rtl="0" fontAlgn="base">
        <a:spcBef>
          <a:spcPct val="0"/>
        </a:spcBef>
        <a:spcAft>
          <a:spcPct val="0"/>
        </a:spcAft>
        <a:defRPr sz="4400">
          <a:solidFill>
            <a:schemeClr val="tx2"/>
          </a:solidFill>
          <a:latin typeface="Arial" charset="0"/>
        </a:defRPr>
      </a:lvl6pPr>
      <a:lvl7pPr marL="842162" algn="ctr" defTabSz="913805" rtl="0" fontAlgn="base">
        <a:spcBef>
          <a:spcPct val="0"/>
        </a:spcBef>
        <a:spcAft>
          <a:spcPct val="0"/>
        </a:spcAft>
        <a:defRPr sz="4400">
          <a:solidFill>
            <a:schemeClr val="tx2"/>
          </a:solidFill>
          <a:latin typeface="Arial" charset="0"/>
        </a:defRPr>
      </a:lvl7pPr>
      <a:lvl8pPr marL="1263244" algn="ctr" defTabSz="913805" rtl="0" fontAlgn="base">
        <a:spcBef>
          <a:spcPct val="0"/>
        </a:spcBef>
        <a:spcAft>
          <a:spcPct val="0"/>
        </a:spcAft>
        <a:defRPr sz="4400">
          <a:solidFill>
            <a:schemeClr val="tx2"/>
          </a:solidFill>
          <a:latin typeface="Arial" charset="0"/>
        </a:defRPr>
      </a:lvl8pPr>
      <a:lvl9pPr marL="1684325" algn="ctr" defTabSz="913805" rtl="0" fontAlgn="base">
        <a:spcBef>
          <a:spcPct val="0"/>
        </a:spcBef>
        <a:spcAft>
          <a:spcPct val="0"/>
        </a:spcAft>
        <a:defRPr sz="4400">
          <a:solidFill>
            <a:schemeClr val="tx2"/>
          </a:solidFill>
          <a:latin typeface="Arial" charset="0"/>
        </a:defRPr>
      </a:lvl9pPr>
    </p:titleStyle>
    <p:bodyStyle>
      <a:lvl1pPr marL="342900" indent="-342900" algn="l" defTabSz="912813"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defTabSz="912813" rtl="0" eaLnBrk="0" fontAlgn="base" hangingPunct="0">
        <a:spcBef>
          <a:spcPct val="20000"/>
        </a:spcBef>
        <a:spcAft>
          <a:spcPct val="0"/>
        </a:spcAft>
        <a:buChar char="–"/>
        <a:defRPr sz="2800">
          <a:solidFill>
            <a:schemeClr val="tx1"/>
          </a:solidFill>
          <a:latin typeface="+mn-lt"/>
        </a:defRPr>
      </a:lvl2pPr>
      <a:lvl3pPr marL="1143000" indent="-228600" algn="l" defTabSz="912813" rtl="0" eaLnBrk="0" fontAlgn="base" hangingPunct="0">
        <a:spcBef>
          <a:spcPct val="20000"/>
        </a:spcBef>
        <a:spcAft>
          <a:spcPct val="0"/>
        </a:spcAft>
        <a:buChar char="•"/>
        <a:defRPr sz="2400">
          <a:solidFill>
            <a:schemeClr val="tx1"/>
          </a:solidFill>
          <a:latin typeface="+mn-lt"/>
        </a:defRPr>
      </a:lvl3pPr>
      <a:lvl4pPr marL="1598613" indent="-227013" algn="l" defTabSz="912813" rtl="0" eaLnBrk="0" fontAlgn="base" hangingPunct="0">
        <a:spcBef>
          <a:spcPct val="20000"/>
        </a:spcBef>
        <a:spcAft>
          <a:spcPct val="0"/>
        </a:spcAft>
        <a:buChar char="–"/>
        <a:defRPr sz="2000">
          <a:solidFill>
            <a:schemeClr val="tx1"/>
          </a:solidFill>
          <a:latin typeface="+mn-lt"/>
        </a:defRPr>
      </a:lvl4pPr>
      <a:lvl5pPr marL="2055813" indent="-227013" algn="l" defTabSz="912813" rtl="0" eaLnBrk="0" fontAlgn="base" hangingPunct="0">
        <a:spcBef>
          <a:spcPct val="20000"/>
        </a:spcBef>
        <a:spcAft>
          <a:spcPct val="0"/>
        </a:spcAft>
        <a:buChar char="»"/>
        <a:defRPr sz="2000">
          <a:solidFill>
            <a:schemeClr val="tx1"/>
          </a:solidFill>
          <a:latin typeface="+mn-lt"/>
        </a:defRPr>
      </a:lvl5pPr>
      <a:lvl6pPr marL="2478239" indent="-228086" algn="l" defTabSz="913805" rtl="0" fontAlgn="base">
        <a:spcBef>
          <a:spcPct val="20000"/>
        </a:spcBef>
        <a:spcAft>
          <a:spcPct val="0"/>
        </a:spcAft>
        <a:buChar char="»"/>
        <a:defRPr sz="2000">
          <a:solidFill>
            <a:schemeClr val="tx1"/>
          </a:solidFill>
          <a:latin typeface="+mn-lt"/>
        </a:defRPr>
      </a:lvl6pPr>
      <a:lvl7pPr marL="2899320" indent="-228086" algn="l" defTabSz="913805" rtl="0" fontAlgn="base">
        <a:spcBef>
          <a:spcPct val="20000"/>
        </a:spcBef>
        <a:spcAft>
          <a:spcPct val="0"/>
        </a:spcAft>
        <a:buChar char="»"/>
        <a:defRPr sz="2000">
          <a:solidFill>
            <a:schemeClr val="tx1"/>
          </a:solidFill>
          <a:latin typeface="+mn-lt"/>
        </a:defRPr>
      </a:lvl7pPr>
      <a:lvl8pPr marL="3320401" indent="-228086" algn="l" defTabSz="913805" rtl="0" fontAlgn="base">
        <a:spcBef>
          <a:spcPct val="20000"/>
        </a:spcBef>
        <a:spcAft>
          <a:spcPct val="0"/>
        </a:spcAft>
        <a:buChar char="»"/>
        <a:defRPr sz="2000">
          <a:solidFill>
            <a:schemeClr val="tx1"/>
          </a:solidFill>
          <a:latin typeface="+mn-lt"/>
        </a:defRPr>
      </a:lvl8pPr>
      <a:lvl9pPr marL="3741482" indent="-228086" algn="l" defTabSz="913805" rtl="0" fontAlgn="base">
        <a:spcBef>
          <a:spcPct val="20000"/>
        </a:spcBef>
        <a:spcAft>
          <a:spcPct val="0"/>
        </a:spcAft>
        <a:buChar char="»"/>
        <a:defRPr sz="2000">
          <a:solidFill>
            <a:schemeClr val="tx1"/>
          </a:solidFill>
          <a:latin typeface="+mn-lt"/>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itle 1">
            <a:extLst>
              <a:ext uri="{FF2B5EF4-FFF2-40B4-BE49-F238E27FC236}">
                <a16:creationId xmlns:a16="http://schemas.microsoft.com/office/drawing/2014/main" id="{4A1C0BB6-9E1B-0850-CF34-86CECA3E5A70}"/>
              </a:ext>
            </a:extLst>
          </p:cNvPr>
          <p:cNvSpPr>
            <a:spLocks noGrp="1"/>
          </p:cNvSpPr>
          <p:nvPr>
            <p:ph type="title"/>
          </p:nvPr>
        </p:nvSpPr>
        <p:spPr>
          <a:xfrm>
            <a:off x="1371600" y="304800"/>
            <a:ext cx="9144000" cy="1143000"/>
          </a:xfrm>
        </p:spPr>
        <p:txBody>
          <a:bodyPr/>
          <a:lstStyle/>
          <a:p>
            <a:r>
              <a:rPr lang="en-US" sz="4400" dirty="0"/>
              <a:t>Warrant Officer Recruiting Company </a:t>
            </a:r>
          </a:p>
        </p:txBody>
      </p:sp>
      <p:sp>
        <p:nvSpPr>
          <p:cNvPr id="2" name="Rectangle 1">
            <a:extLst>
              <a:ext uri="{FF2B5EF4-FFF2-40B4-BE49-F238E27FC236}">
                <a16:creationId xmlns:a16="http://schemas.microsoft.com/office/drawing/2014/main" id="{4464EBD5-1075-16A8-5402-D03E2EEAF378}"/>
              </a:ext>
            </a:extLst>
          </p:cNvPr>
          <p:cNvSpPr/>
          <p:nvPr/>
        </p:nvSpPr>
        <p:spPr>
          <a:xfrm>
            <a:off x="5457425" y="5019685"/>
            <a:ext cx="2586182" cy="905164"/>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srgbClr val="FFFFFF"/>
              </a:solidFill>
              <a:latin typeface="Arial"/>
            </a:endParaRPr>
          </a:p>
        </p:txBody>
      </p:sp>
      <p:grpSp>
        <p:nvGrpSpPr>
          <p:cNvPr id="95" name="Group 94">
            <a:extLst>
              <a:ext uri="{FF2B5EF4-FFF2-40B4-BE49-F238E27FC236}">
                <a16:creationId xmlns:a16="http://schemas.microsoft.com/office/drawing/2014/main" id="{C5B66544-D28D-AE41-98DA-FFAEF30310A0}"/>
              </a:ext>
            </a:extLst>
          </p:cNvPr>
          <p:cNvGrpSpPr/>
          <p:nvPr/>
        </p:nvGrpSpPr>
        <p:grpSpPr>
          <a:xfrm>
            <a:off x="1828801" y="1295401"/>
            <a:ext cx="8243241" cy="4548255"/>
            <a:chOff x="1572210" y="1352944"/>
            <a:chExt cx="8243241" cy="4548255"/>
          </a:xfrm>
        </p:grpSpPr>
        <p:grpSp>
          <p:nvGrpSpPr>
            <p:cNvPr id="111" name="Group 110">
              <a:extLst>
                <a:ext uri="{FF2B5EF4-FFF2-40B4-BE49-F238E27FC236}">
                  <a16:creationId xmlns:a16="http://schemas.microsoft.com/office/drawing/2014/main" id="{5A1129A1-71C9-7540-8354-3A6B535DA7E0}"/>
                </a:ext>
              </a:extLst>
            </p:cNvPr>
            <p:cNvGrpSpPr/>
            <p:nvPr/>
          </p:nvGrpSpPr>
          <p:grpSpPr>
            <a:xfrm>
              <a:off x="1572210" y="1352944"/>
              <a:ext cx="8243241" cy="4548255"/>
              <a:chOff x="929657" y="1487287"/>
              <a:chExt cx="6856934" cy="4164094"/>
            </a:xfrm>
          </p:grpSpPr>
          <p:pic>
            <p:nvPicPr>
              <p:cNvPr id="126" name="Picture 125">
                <a:extLst>
                  <a:ext uri="{FF2B5EF4-FFF2-40B4-BE49-F238E27FC236}">
                    <a16:creationId xmlns:a16="http://schemas.microsoft.com/office/drawing/2014/main" id="{9F1C7B2A-BC25-7BA8-5FA3-D0FD624A38DA}"/>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929657" y="1487287"/>
                <a:ext cx="1260458" cy="1172222"/>
              </a:xfrm>
              <a:prstGeom prst="rect">
                <a:avLst/>
              </a:prstGeom>
              <a:solidFill>
                <a:schemeClr val="bg2">
                  <a:lumMod val="85000"/>
                  <a:lumOff val="15000"/>
                </a:schemeClr>
              </a:solidFill>
            </p:spPr>
          </p:pic>
          <p:pic>
            <p:nvPicPr>
              <p:cNvPr id="127" name="Picture 126">
                <a:extLst>
                  <a:ext uri="{FF2B5EF4-FFF2-40B4-BE49-F238E27FC236}">
                    <a16:creationId xmlns:a16="http://schemas.microsoft.com/office/drawing/2014/main" id="{C1595897-2C04-8844-4D59-0727D600816C}"/>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8606" y="3397696"/>
                <a:ext cx="1073052" cy="836976"/>
              </a:xfrm>
              <a:prstGeom prst="rect">
                <a:avLst/>
              </a:prstGeom>
            </p:spPr>
          </p:pic>
          <p:pic>
            <p:nvPicPr>
              <p:cNvPr id="128" name="Picture 127">
                <a:extLst>
                  <a:ext uri="{FF2B5EF4-FFF2-40B4-BE49-F238E27FC236}">
                    <a16:creationId xmlns:a16="http://schemas.microsoft.com/office/drawing/2014/main" id="{DABCF618-FD09-BA25-84AD-AB59F5AC267C}"/>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760526" y="3919617"/>
                <a:ext cx="1351571" cy="1459690"/>
              </a:xfrm>
              <a:prstGeom prst="rect">
                <a:avLst/>
              </a:prstGeom>
            </p:spPr>
          </p:pic>
          <p:pic>
            <p:nvPicPr>
              <p:cNvPr id="129" name="Picture 128">
                <a:extLst>
                  <a:ext uri="{FF2B5EF4-FFF2-40B4-BE49-F238E27FC236}">
                    <a16:creationId xmlns:a16="http://schemas.microsoft.com/office/drawing/2014/main" id="{39669B3E-F201-CEF5-6071-A143E13C3D78}"/>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077468" y="4965134"/>
                <a:ext cx="617268" cy="666647"/>
              </a:xfrm>
              <a:prstGeom prst="rect">
                <a:avLst/>
              </a:prstGeom>
              <a:solidFill>
                <a:srgbClr val="92D050"/>
              </a:solidFill>
            </p:spPr>
          </p:pic>
          <p:pic>
            <p:nvPicPr>
              <p:cNvPr id="130" name="Picture 129">
                <a:extLst>
                  <a:ext uri="{FF2B5EF4-FFF2-40B4-BE49-F238E27FC236}">
                    <a16:creationId xmlns:a16="http://schemas.microsoft.com/office/drawing/2014/main" id="{4275115F-22D2-63E3-0E06-DA7B1AF98AE5}"/>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4744035" y="4949783"/>
                <a:ext cx="584551" cy="701598"/>
              </a:xfrm>
              <a:prstGeom prst="rect">
                <a:avLst/>
              </a:prstGeom>
              <a:solidFill>
                <a:srgbClr val="92D050"/>
              </a:solidFill>
            </p:spPr>
          </p:pic>
          <p:sp>
            <p:nvSpPr>
              <p:cNvPr id="131" name="Freeform 34">
                <a:extLst>
                  <a:ext uri="{FF2B5EF4-FFF2-40B4-BE49-F238E27FC236}">
                    <a16:creationId xmlns:a16="http://schemas.microsoft.com/office/drawing/2014/main" id="{777578BC-065B-4B9A-83FC-BD841B6A6DCE}"/>
                  </a:ext>
                </a:extLst>
              </p:cNvPr>
              <p:cNvSpPr>
                <a:spLocks noChangeAspect="1"/>
              </p:cNvSpPr>
              <p:nvPr/>
            </p:nvSpPr>
            <p:spPr bwMode="ltGray">
              <a:xfrm>
                <a:off x="3641667" y="3479051"/>
                <a:ext cx="1195960" cy="960781"/>
              </a:xfrm>
              <a:custGeom>
                <a:avLst/>
                <a:gdLst>
                  <a:gd name="T0" fmla="*/ 2147483646 w 905"/>
                  <a:gd name="T1" fmla="*/ 0 h 802"/>
                  <a:gd name="T2" fmla="*/ 2147483646 w 905"/>
                  <a:gd name="T3" fmla="*/ 0 h 802"/>
                  <a:gd name="T4" fmla="*/ 2147483646 w 905"/>
                  <a:gd name="T5" fmla="*/ 2147483646 h 802"/>
                  <a:gd name="T6" fmla="*/ 2147483646 w 905"/>
                  <a:gd name="T7" fmla="*/ 2147483646 h 802"/>
                  <a:gd name="T8" fmla="*/ 2147483646 w 905"/>
                  <a:gd name="T9" fmla="*/ 2147483646 h 802"/>
                  <a:gd name="T10" fmla="*/ 2147483646 w 905"/>
                  <a:gd name="T11" fmla="*/ 2147483646 h 802"/>
                  <a:gd name="T12" fmla="*/ 2147483646 w 905"/>
                  <a:gd name="T13" fmla="*/ 2147483646 h 802"/>
                  <a:gd name="T14" fmla="*/ 2147483646 w 905"/>
                  <a:gd name="T15" fmla="*/ 2147483646 h 802"/>
                  <a:gd name="T16" fmla="*/ 2147483646 w 905"/>
                  <a:gd name="T17" fmla="*/ 2147483646 h 802"/>
                  <a:gd name="T18" fmla="*/ 2147483646 w 905"/>
                  <a:gd name="T19" fmla="*/ 2147483646 h 802"/>
                  <a:gd name="T20" fmla="*/ 2147483646 w 905"/>
                  <a:gd name="T21" fmla="*/ 2147483646 h 802"/>
                  <a:gd name="T22" fmla="*/ 2147483646 w 905"/>
                  <a:gd name="T23" fmla="*/ 2147483646 h 802"/>
                  <a:gd name="T24" fmla="*/ 2147483646 w 905"/>
                  <a:gd name="T25" fmla="*/ 2147483646 h 802"/>
                  <a:gd name="T26" fmla="*/ 2147483646 w 905"/>
                  <a:gd name="T27" fmla="*/ 2147483646 h 802"/>
                  <a:gd name="T28" fmla="*/ 2147483646 w 905"/>
                  <a:gd name="T29" fmla="*/ 2147483646 h 802"/>
                  <a:gd name="T30" fmla="*/ 2147483646 w 905"/>
                  <a:gd name="T31" fmla="*/ 2147483646 h 802"/>
                  <a:gd name="T32" fmla="*/ 2147483646 w 905"/>
                  <a:gd name="T33" fmla="*/ 2147483646 h 802"/>
                  <a:gd name="T34" fmla="*/ 2147483646 w 905"/>
                  <a:gd name="T35" fmla="*/ 2147483646 h 802"/>
                  <a:gd name="T36" fmla="*/ 2147483646 w 905"/>
                  <a:gd name="T37" fmla="*/ 2147483646 h 802"/>
                  <a:gd name="T38" fmla="*/ 2147483646 w 905"/>
                  <a:gd name="T39" fmla="*/ 2147483646 h 802"/>
                  <a:gd name="T40" fmla="*/ 0 w 905"/>
                  <a:gd name="T41" fmla="*/ 2147483646 h 802"/>
                  <a:gd name="T42" fmla="*/ 2147483646 w 905"/>
                  <a:gd name="T43" fmla="*/ 2147483646 h 802"/>
                  <a:gd name="T44" fmla="*/ 2147483646 w 905"/>
                  <a:gd name="T45" fmla="*/ 0 h 80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05"/>
                  <a:gd name="T70" fmla="*/ 0 h 802"/>
                  <a:gd name="T71" fmla="*/ 905 w 905"/>
                  <a:gd name="T72" fmla="*/ 802 h 80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05" h="802">
                    <a:moveTo>
                      <a:pt x="252" y="0"/>
                    </a:moveTo>
                    <a:lnTo>
                      <a:pt x="449" y="0"/>
                    </a:lnTo>
                    <a:lnTo>
                      <a:pt x="449" y="143"/>
                    </a:lnTo>
                    <a:lnTo>
                      <a:pt x="692" y="194"/>
                    </a:lnTo>
                    <a:lnTo>
                      <a:pt x="732" y="188"/>
                    </a:lnTo>
                    <a:lnTo>
                      <a:pt x="829" y="211"/>
                    </a:lnTo>
                    <a:lnTo>
                      <a:pt x="863" y="217"/>
                    </a:lnTo>
                    <a:lnTo>
                      <a:pt x="861" y="360"/>
                    </a:lnTo>
                    <a:lnTo>
                      <a:pt x="905" y="460"/>
                    </a:lnTo>
                    <a:lnTo>
                      <a:pt x="879" y="509"/>
                    </a:lnTo>
                    <a:lnTo>
                      <a:pt x="798" y="529"/>
                    </a:lnTo>
                    <a:lnTo>
                      <a:pt x="672" y="632"/>
                    </a:lnTo>
                    <a:lnTo>
                      <a:pt x="641" y="714"/>
                    </a:lnTo>
                    <a:lnTo>
                      <a:pt x="657" y="802"/>
                    </a:lnTo>
                    <a:lnTo>
                      <a:pt x="495" y="743"/>
                    </a:lnTo>
                    <a:lnTo>
                      <a:pt x="389" y="567"/>
                    </a:lnTo>
                    <a:lnTo>
                      <a:pt x="306" y="541"/>
                    </a:lnTo>
                    <a:lnTo>
                      <a:pt x="260" y="589"/>
                    </a:lnTo>
                    <a:lnTo>
                      <a:pt x="195" y="551"/>
                    </a:lnTo>
                    <a:lnTo>
                      <a:pt x="135" y="442"/>
                    </a:lnTo>
                    <a:lnTo>
                      <a:pt x="0" y="329"/>
                    </a:lnTo>
                    <a:lnTo>
                      <a:pt x="252" y="329"/>
                    </a:lnTo>
                    <a:lnTo>
                      <a:pt x="252" y="0"/>
                    </a:lnTo>
                    <a:close/>
                  </a:path>
                </a:pathLst>
              </a:custGeom>
              <a:solidFill>
                <a:srgbClr val="FFC00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32" name="Freeform 37">
                <a:extLst>
                  <a:ext uri="{FF2B5EF4-FFF2-40B4-BE49-F238E27FC236}">
                    <a16:creationId xmlns:a16="http://schemas.microsoft.com/office/drawing/2014/main" id="{E3D5D1F4-93AF-F46B-F0E1-E8B432ED942D}"/>
                  </a:ext>
                </a:extLst>
              </p:cNvPr>
              <p:cNvSpPr>
                <a:spLocks noChangeAspect="1"/>
              </p:cNvSpPr>
              <p:nvPr/>
            </p:nvSpPr>
            <p:spPr bwMode="ltGray">
              <a:xfrm>
                <a:off x="4485475" y="2121240"/>
                <a:ext cx="597462" cy="593920"/>
              </a:xfrm>
              <a:custGeom>
                <a:avLst/>
                <a:gdLst>
                  <a:gd name="T0" fmla="*/ 0 w 451"/>
                  <a:gd name="T1" fmla="*/ 0 h 495"/>
                  <a:gd name="T2" fmla="*/ 2147483646 w 451"/>
                  <a:gd name="T3" fmla="*/ 0 h 495"/>
                  <a:gd name="T4" fmla="*/ 2147483646 w 451"/>
                  <a:gd name="T5" fmla="*/ 2147483646 h 495"/>
                  <a:gd name="T6" fmla="*/ 2147483646 w 451"/>
                  <a:gd name="T7" fmla="*/ 2147483646 h 495"/>
                  <a:gd name="T8" fmla="*/ 2147483646 w 451"/>
                  <a:gd name="T9" fmla="*/ 2147483646 h 495"/>
                  <a:gd name="T10" fmla="*/ 2147483646 w 451"/>
                  <a:gd name="T11" fmla="*/ 2147483646 h 495"/>
                  <a:gd name="T12" fmla="*/ 2147483646 w 451"/>
                  <a:gd name="T13" fmla="*/ 2147483646 h 495"/>
                  <a:gd name="T14" fmla="*/ 2147483646 w 451"/>
                  <a:gd name="T15" fmla="*/ 2147483646 h 495"/>
                  <a:gd name="T16" fmla="*/ 2147483646 w 451"/>
                  <a:gd name="T17" fmla="*/ 2147483646 h 495"/>
                  <a:gd name="T18" fmla="*/ 2147483646 w 451"/>
                  <a:gd name="T19" fmla="*/ 2147483646 h 495"/>
                  <a:gd name="T20" fmla="*/ 2147483646 w 451"/>
                  <a:gd name="T21" fmla="*/ 2147483646 h 495"/>
                  <a:gd name="T22" fmla="*/ 2147483646 w 451"/>
                  <a:gd name="T23" fmla="*/ 2147483646 h 495"/>
                  <a:gd name="T24" fmla="*/ 2147483646 w 451"/>
                  <a:gd name="T25" fmla="*/ 2147483646 h 495"/>
                  <a:gd name="T26" fmla="*/ 2147483646 w 451"/>
                  <a:gd name="T27" fmla="*/ 2147483646 h 495"/>
                  <a:gd name="T28" fmla="*/ 0 w 451"/>
                  <a:gd name="T29" fmla="*/ 0 h 49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1"/>
                  <a:gd name="T46" fmla="*/ 0 h 495"/>
                  <a:gd name="T47" fmla="*/ 451 w 451"/>
                  <a:gd name="T48" fmla="*/ 495 h 49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1" h="495">
                    <a:moveTo>
                      <a:pt x="0" y="0"/>
                    </a:moveTo>
                    <a:lnTo>
                      <a:pt x="151" y="0"/>
                    </a:lnTo>
                    <a:lnTo>
                      <a:pt x="451" y="60"/>
                    </a:lnTo>
                    <a:lnTo>
                      <a:pt x="348" y="157"/>
                    </a:lnTo>
                    <a:lnTo>
                      <a:pt x="304" y="304"/>
                    </a:lnTo>
                    <a:lnTo>
                      <a:pt x="304" y="382"/>
                    </a:lnTo>
                    <a:lnTo>
                      <a:pt x="407" y="457"/>
                    </a:lnTo>
                    <a:lnTo>
                      <a:pt x="413" y="495"/>
                    </a:lnTo>
                    <a:lnTo>
                      <a:pt x="60" y="495"/>
                    </a:lnTo>
                    <a:lnTo>
                      <a:pt x="60" y="352"/>
                    </a:lnTo>
                    <a:lnTo>
                      <a:pt x="30" y="316"/>
                    </a:lnTo>
                    <a:lnTo>
                      <a:pt x="50" y="294"/>
                    </a:lnTo>
                    <a:lnTo>
                      <a:pt x="50" y="263"/>
                    </a:lnTo>
                    <a:lnTo>
                      <a:pt x="38" y="177"/>
                    </a:lnTo>
                    <a:lnTo>
                      <a:pt x="0"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33" name="Freeform 45">
                <a:extLst>
                  <a:ext uri="{FF2B5EF4-FFF2-40B4-BE49-F238E27FC236}">
                    <a16:creationId xmlns:a16="http://schemas.microsoft.com/office/drawing/2014/main" id="{22373C70-E804-C693-C422-A251C20E0894}"/>
                  </a:ext>
                </a:extLst>
              </p:cNvPr>
              <p:cNvSpPr>
                <a:spLocks noChangeAspect="1"/>
              </p:cNvSpPr>
              <p:nvPr/>
            </p:nvSpPr>
            <p:spPr bwMode="ltGray">
              <a:xfrm>
                <a:off x="3894237" y="2762461"/>
                <a:ext cx="770685" cy="316406"/>
              </a:xfrm>
              <a:custGeom>
                <a:avLst/>
                <a:gdLst>
                  <a:gd name="T0" fmla="*/ 0 w 583"/>
                  <a:gd name="T1" fmla="*/ 0 h 263"/>
                  <a:gd name="T2" fmla="*/ 2147483646 w 583"/>
                  <a:gd name="T3" fmla="*/ 0 h 263"/>
                  <a:gd name="T4" fmla="*/ 2147483646 w 583"/>
                  <a:gd name="T5" fmla="*/ 2147483646 h 263"/>
                  <a:gd name="T6" fmla="*/ 2147483646 w 583"/>
                  <a:gd name="T7" fmla="*/ 2147483646 h 263"/>
                  <a:gd name="T8" fmla="*/ 2147483646 w 583"/>
                  <a:gd name="T9" fmla="*/ 2147483646 h 263"/>
                  <a:gd name="T10" fmla="*/ 2147483646 w 583"/>
                  <a:gd name="T11" fmla="*/ 2147483646 h 263"/>
                  <a:gd name="T12" fmla="*/ 2147483646 w 583"/>
                  <a:gd name="T13" fmla="*/ 2147483646 h 263"/>
                  <a:gd name="T14" fmla="*/ 2147483646 w 583"/>
                  <a:gd name="T15" fmla="*/ 2147483646 h 263"/>
                  <a:gd name="T16" fmla="*/ 0 w 583"/>
                  <a:gd name="T17" fmla="*/ 2147483646 h 263"/>
                  <a:gd name="T18" fmla="*/ 0 w 583"/>
                  <a:gd name="T19" fmla="*/ 0 h 2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3"/>
                  <a:gd name="T31" fmla="*/ 0 h 263"/>
                  <a:gd name="T32" fmla="*/ 583 w 583"/>
                  <a:gd name="T33" fmla="*/ 263 h 2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3" h="263">
                    <a:moveTo>
                      <a:pt x="0" y="0"/>
                    </a:moveTo>
                    <a:lnTo>
                      <a:pt x="364" y="0"/>
                    </a:lnTo>
                    <a:lnTo>
                      <a:pt x="402" y="20"/>
                    </a:lnTo>
                    <a:lnTo>
                      <a:pt x="485" y="47"/>
                    </a:lnTo>
                    <a:lnTo>
                      <a:pt x="539" y="211"/>
                    </a:lnTo>
                    <a:lnTo>
                      <a:pt x="583" y="263"/>
                    </a:lnTo>
                    <a:lnTo>
                      <a:pt x="125" y="263"/>
                    </a:lnTo>
                    <a:lnTo>
                      <a:pt x="125" y="172"/>
                    </a:lnTo>
                    <a:lnTo>
                      <a:pt x="0" y="172"/>
                    </a:lnTo>
                    <a:lnTo>
                      <a:pt x="0"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34" name="Freeform 4">
                <a:extLst>
                  <a:ext uri="{FF2B5EF4-FFF2-40B4-BE49-F238E27FC236}">
                    <a16:creationId xmlns:a16="http://schemas.microsoft.com/office/drawing/2014/main" id="{405A0BB5-12C4-B57B-6BA3-470151360310}"/>
                  </a:ext>
                </a:extLst>
              </p:cNvPr>
              <p:cNvSpPr>
                <a:spLocks noChangeAspect="1"/>
              </p:cNvSpPr>
              <p:nvPr/>
            </p:nvSpPr>
            <p:spPr bwMode="ltGray">
              <a:xfrm>
                <a:off x="5329806" y="3982886"/>
                <a:ext cx="722970" cy="573945"/>
              </a:xfrm>
              <a:custGeom>
                <a:avLst/>
                <a:gdLst>
                  <a:gd name="T0" fmla="*/ 2147483646 w 547"/>
                  <a:gd name="T1" fmla="*/ 0 h 478"/>
                  <a:gd name="T2" fmla="*/ 2147483646 w 547"/>
                  <a:gd name="T3" fmla="*/ 0 h 478"/>
                  <a:gd name="T4" fmla="*/ 2147483646 w 547"/>
                  <a:gd name="T5" fmla="*/ 2147483646 h 478"/>
                  <a:gd name="T6" fmla="*/ 2147483646 w 547"/>
                  <a:gd name="T7" fmla="*/ 2147483646 h 478"/>
                  <a:gd name="T8" fmla="*/ 2147483646 w 547"/>
                  <a:gd name="T9" fmla="*/ 2147483646 h 478"/>
                  <a:gd name="T10" fmla="*/ 2147483646 w 547"/>
                  <a:gd name="T11" fmla="*/ 2147483646 h 478"/>
                  <a:gd name="T12" fmla="*/ 2147483646 w 547"/>
                  <a:gd name="T13" fmla="*/ 2147483646 h 478"/>
                  <a:gd name="T14" fmla="*/ 2147483646 w 547"/>
                  <a:gd name="T15" fmla="*/ 2147483646 h 478"/>
                  <a:gd name="T16" fmla="*/ 2147483646 w 547"/>
                  <a:gd name="T17" fmla="*/ 2147483646 h 478"/>
                  <a:gd name="T18" fmla="*/ 2147483646 w 547"/>
                  <a:gd name="T19" fmla="*/ 2147483646 h 478"/>
                  <a:gd name="T20" fmla="*/ 2147483646 w 547"/>
                  <a:gd name="T21" fmla="*/ 2147483646 h 478"/>
                  <a:gd name="T22" fmla="*/ 2147483646 w 547"/>
                  <a:gd name="T23" fmla="*/ 2147483646 h 478"/>
                  <a:gd name="T24" fmla="*/ 2147483646 w 547"/>
                  <a:gd name="T25" fmla="*/ 2147483646 h 478"/>
                  <a:gd name="T26" fmla="*/ 2147483646 w 547"/>
                  <a:gd name="T27" fmla="*/ 2147483646 h 478"/>
                  <a:gd name="T28" fmla="*/ 2147483646 w 547"/>
                  <a:gd name="T29" fmla="*/ 2147483646 h 478"/>
                  <a:gd name="T30" fmla="*/ 2147483646 w 547"/>
                  <a:gd name="T31" fmla="*/ 2147483646 h 478"/>
                  <a:gd name="T32" fmla="*/ 2147483646 w 547"/>
                  <a:gd name="T33" fmla="*/ 2147483646 h 478"/>
                  <a:gd name="T34" fmla="*/ 0 w 547"/>
                  <a:gd name="T35" fmla="*/ 2147483646 h 478"/>
                  <a:gd name="T36" fmla="*/ 2147483646 w 547"/>
                  <a:gd name="T37" fmla="*/ 0 h 4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7"/>
                  <a:gd name="T58" fmla="*/ 0 h 478"/>
                  <a:gd name="T59" fmla="*/ 547 w 547"/>
                  <a:gd name="T60" fmla="*/ 478 h 47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7" h="478">
                    <a:moveTo>
                      <a:pt x="2" y="0"/>
                    </a:moveTo>
                    <a:lnTo>
                      <a:pt x="182" y="0"/>
                    </a:lnTo>
                    <a:lnTo>
                      <a:pt x="206" y="48"/>
                    </a:lnTo>
                    <a:lnTo>
                      <a:pt x="424" y="48"/>
                    </a:lnTo>
                    <a:lnTo>
                      <a:pt x="430" y="90"/>
                    </a:lnTo>
                    <a:lnTo>
                      <a:pt x="507" y="229"/>
                    </a:lnTo>
                    <a:lnTo>
                      <a:pt x="537" y="330"/>
                    </a:lnTo>
                    <a:lnTo>
                      <a:pt x="547" y="400"/>
                    </a:lnTo>
                    <a:lnTo>
                      <a:pt x="471" y="472"/>
                    </a:lnTo>
                    <a:lnTo>
                      <a:pt x="408" y="478"/>
                    </a:lnTo>
                    <a:lnTo>
                      <a:pt x="390" y="332"/>
                    </a:lnTo>
                    <a:lnTo>
                      <a:pt x="370" y="334"/>
                    </a:lnTo>
                    <a:lnTo>
                      <a:pt x="308" y="246"/>
                    </a:lnTo>
                    <a:lnTo>
                      <a:pt x="322" y="173"/>
                    </a:lnTo>
                    <a:lnTo>
                      <a:pt x="252" y="94"/>
                    </a:lnTo>
                    <a:lnTo>
                      <a:pt x="160" y="117"/>
                    </a:lnTo>
                    <a:lnTo>
                      <a:pt x="89" y="54"/>
                    </a:lnTo>
                    <a:lnTo>
                      <a:pt x="0" y="52"/>
                    </a:lnTo>
                    <a:lnTo>
                      <a:pt x="2" y="0"/>
                    </a:lnTo>
                    <a:close/>
                  </a:path>
                </a:pathLst>
              </a:custGeom>
              <a:solidFill>
                <a:srgbClr val="00B0F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35" name="Freeform 5">
                <a:extLst>
                  <a:ext uri="{FF2B5EF4-FFF2-40B4-BE49-F238E27FC236}">
                    <a16:creationId xmlns:a16="http://schemas.microsoft.com/office/drawing/2014/main" id="{9E2B3C93-2478-5841-19DB-7EF7F7C4CECB}"/>
                  </a:ext>
                </a:extLst>
              </p:cNvPr>
              <p:cNvSpPr>
                <a:spLocks noChangeAspect="1"/>
              </p:cNvSpPr>
              <p:nvPr/>
            </p:nvSpPr>
            <p:spPr bwMode="ltGray">
              <a:xfrm>
                <a:off x="2110152" y="2121240"/>
                <a:ext cx="634803" cy="357403"/>
              </a:xfrm>
              <a:custGeom>
                <a:avLst/>
                <a:gdLst>
                  <a:gd name="T0" fmla="*/ 2147483646 w 479"/>
                  <a:gd name="T1" fmla="*/ 0 h 298"/>
                  <a:gd name="T2" fmla="*/ 2147483646 w 479"/>
                  <a:gd name="T3" fmla="*/ 2147483646 h 298"/>
                  <a:gd name="T4" fmla="*/ 2147483646 w 479"/>
                  <a:gd name="T5" fmla="*/ 2147483646 h 298"/>
                  <a:gd name="T6" fmla="*/ 0 w 479"/>
                  <a:gd name="T7" fmla="*/ 2147483646 h 298"/>
                  <a:gd name="T8" fmla="*/ 2147483646 w 479"/>
                  <a:gd name="T9" fmla="*/ 2147483646 h 298"/>
                  <a:gd name="T10" fmla="*/ 2147483646 w 479"/>
                  <a:gd name="T11" fmla="*/ 2147483646 h 298"/>
                  <a:gd name="T12" fmla="*/ 2147483646 w 479"/>
                  <a:gd name="T13" fmla="*/ 2147483646 h 298"/>
                  <a:gd name="T14" fmla="*/ 2147483646 w 479"/>
                  <a:gd name="T15" fmla="*/ 2147483646 h 298"/>
                  <a:gd name="T16" fmla="*/ 2147483646 w 479"/>
                  <a:gd name="T17" fmla="*/ 2147483646 h 298"/>
                  <a:gd name="T18" fmla="*/ 2147483646 w 479"/>
                  <a:gd name="T19" fmla="*/ 2147483646 h 298"/>
                  <a:gd name="T20" fmla="*/ 2147483646 w 479"/>
                  <a:gd name="T21" fmla="*/ 0 h 2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9"/>
                  <a:gd name="T34" fmla="*/ 0 h 298"/>
                  <a:gd name="T35" fmla="*/ 479 w 479"/>
                  <a:gd name="T36" fmla="*/ 298 h 2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9" h="298">
                    <a:moveTo>
                      <a:pt x="107" y="0"/>
                    </a:moveTo>
                    <a:lnTo>
                      <a:pt x="125" y="88"/>
                    </a:lnTo>
                    <a:lnTo>
                      <a:pt x="115" y="108"/>
                    </a:lnTo>
                    <a:lnTo>
                      <a:pt x="0" y="90"/>
                    </a:lnTo>
                    <a:lnTo>
                      <a:pt x="36" y="247"/>
                    </a:lnTo>
                    <a:lnTo>
                      <a:pt x="90" y="251"/>
                    </a:lnTo>
                    <a:lnTo>
                      <a:pt x="101" y="298"/>
                    </a:lnTo>
                    <a:lnTo>
                      <a:pt x="320" y="255"/>
                    </a:lnTo>
                    <a:lnTo>
                      <a:pt x="479" y="255"/>
                    </a:lnTo>
                    <a:lnTo>
                      <a:pt x="479" y="2"/>
                    </a:lnTo>
                    <a:lnTo>
                      <a:pt x="107" y="0"/>
                    </a:lnTo>
                    <a:close/>
                  </a:path>
                </a:pathLst>
              </a:custGeom>
              <a:solidFill>
                <a:schemeClr val="tx1">
                  <a:lumMod val="50000"/>
                </a:schemeClr>
              </a:solidFill>
              <a:ln w="6350">
                <a:solidFill>
                  <a:schemeClr val="bg1"/>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36" name="Freeform 6">
                <a:extLst>
                  <a:ext uri="{FF2B5EF4-FFF2-40B4-BE49-F238E27FC236}">
                    <a16:creationId xmlns:a16="http://schemas.microsoft.com/office/drawing/2014/main" id="{7988803C-8A7E-7F88-C299-83DB648FEBC5}"/>
                  </a:ext>
                </a:extLst>
              </p:cNvPr>
              <p:cNvSpPr>
                <a:spLocks noChangeAspect="1"/>
              </p:cNvSpPr>
              <p:nvPr/>
            </p:nvSpPr>
            <p:spPr bwMode="ltGray">
              <a:xfrm>
                <a:off x="5985354" y="2826586"/>
                <a:ext cx="489586" cy="272256"/>
              </a:xfrm>
              <a:custGeom>
                <a:avLst/>
                <a:gdLst>
                  <a:gd name="T0" fmla="*/ 0 w 371"/>
                  <a:gd name="T1" fmla="*/ 2147483646 h 227"/>
                  <a:gd name="T2" fmla="*/ 2147483646 w 371"/>
                  <a:gd name="T3" fmla="*/ 0 h 227"/>
                  <a:gd name="T4" fmla="*/ 2147483646 w 371"/>
                  <a:gd name="T5" fmla="*/ 2147483646 h 227"/>
                  <a:gd name="T6" fmla="*/ 2147483646 w 371"/>
                  <a:gd name="T7" fmla="*/ 2147483646 h 227"/>
                  <a:gd name="T8" fmla="*/ 2147483646 w 371"/>
                  <a:gd name="T9" fmla="*/ 2147483646 h 227"/>
                  <a:gd name="T10" fmla="*/ 2147483646 w 371"/>
                  <a:gd name="T11" fmla="*/ 2147483646 h 227"/>
                  <a:gd name="T12" fmla="*/ 2147483646 w 371"/>
                  <a:gd name="T13" fmla="*/ 2147483646 h 227"/>
                  <a:gd name="T14" fmla="*/ 2147483646 w 371"/>
                  <a:gd name="T15" fmla="*/ 2147483646 h 227"/>
                  <a:gd name="T16" fmla="*/ 2147483646 w 371"/>
                  <a:gd name="T17" fmla="*/ 2147483646 h 227"/>
                  <a:gd name="T18" fmla="*/ 2147483646 w 371"/>
                  <a:gd name="T19" fmla="*/ 2147483646 h 227"/>
                  <a:gd name="T20" fmla="*/ 0 w 371"/>
                  <a:gd name="T21" fmla="*/ 2147483646 h 227"/>
                  <a:gd name="T22" fmla="*/ 0 w 371"/>
                  <a:gd name="T23" fmla="*/ 2147483646 h 2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71"/>
                  <a:gd name="T37" fmla="*/ 0 h 227"/>
                  <a:gd name="T38" fmla="*/ 371 w 371"/>
                  <a:gd name="T39" fmla="*/ 227 h 2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71" h="227">
                    <a:moveTo>
                      <a:pt x="0" y="43"/>
                    </a:moveTo>
                    <a:lnTo>
                      <a:pt x="53" y="0"/>
                    </a:lnTo>
                    <a:lnTo>
                      <a:pt x="53" y="41"/>
                    </a:lnTo>
                    <a:lnTo>
                      <a:pt x="329" y="41"/>
                    </a:lnTo>
                    <a:lnTo>
                      <a:pt x="371" y="108"/>
                    </a:lnTo>
                    <a:lnTo>
                      <a:pt x="346" y="128"/>
                    </a:lnTo>
                    <a:lnTo>
                      <a:pt x="369" y="185"/>
                    </a:lnTo>
                    <a:lnTo>
                      <a:pt x="347" y="209"/>
                    </a:lnTo>
                    <a:lnTo>
                      <a:pt x="282" y="209"/>
                    </a:lnTo>
                    <a:lnTo>
                      <a:pt x="282" y="227"/>
                    </a:lnTo>
                    <a:lnTo>
                      <a:pt x="0" y="227"/>
                    </a:lnTo>
                    <a:lnTo>
                      <a:pt x="0" y="43"/>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37" name="Freeform 7">
                <a:extLst>
                  <a:ext uri="{FF2B5EF4-FFF2-40B4-BE49-F238E27FC236}">
                    <a16:creationId xmlns:a16="http://schemas.microsoft.com/office/drawing/2014/main" id="{003C3DD9-849E-2C9B-2521-CC62F2B82344}"/>
                  </a:ext>
                </a:extLst>
              </p:cNvPr>
              <p:cNvSpPr>
                <a:spLocks noChangeAspect="1"/>
              </p:cNvSpPr>
              <p:nvPr/>
            </p:nvSpPr>
            <p:spPr bwMode="ltGray">
              <a:xfrm>
                <a:off x="6052775" y="2546970"/>
                <a:ext cx="550785" cy="442547"/>
              </a:xfrm>
              <a:custGeom>
                <a:avLst/>
                <a:gdLst>
                  <a:gd name="T0" fmla="*/ 0 w 417"/>
                  <a:gd name="T1" fmla="*/ 2147483646 h 370"/>
                  <a:gd name="T2" fmla="*/ 0 w 417"/>
                  <a:gd name="T3" fmla="*/ 2147483646 h 370"/>
                  <a:gd name="T4" fmla="*/ 2147483646 w 417"/>
                  <a:gd name="T5" fmla="*/ 2147483646 h 370"/>
                  <a:gd name="T6" fmla="*/ 2147483646 w 417"/>
                  <a:gd name="T7" fmla="*/ 2147483646 h 370"/>
                  <a:gd name="T8" fmla="*/ 2147483646 w 417"/>
                  <a:gd name="T9" fmla="*/ 2147483646 h 370"/>
                  <a:gd name="T10" fmla="*/ 2147483646 w 417"/>
                  <a:gd name="T11" fmla="*/ 2147483646 h 370"/>
                  <a:gd name="T12" fmla="*/ 2147483646 w 417"/>
                  <a:gd name="T13" fmla="*/ 2147483646 h 370"/>
                  <a:gd name="T14" fmla="*/ 2147483646 w 417"/>
                  <a:gd name="T15" fmla="*/ 2147483646 h 370"/>
                  <a:gd name="T16" fmla="*/ 2147483646 w 417"/>
                  <a:gd name="T17" fmla="*/ 2147483646 h 370"/>
                  <a:gd name="T18" fmla="*/ 2147483646 w 417"/>
                  <a:gd name="T19" fmla="*/ 2147483646 h 370"/>
                  <a:gd name="T20" fmla="*/ 2147483646 w 417"/>
                  <a:gd name="T21" fmla="*/ 0 h 370"/>
                  <a:gd name="T22" fmla="*/ 2147483646 w 417"/>
                  <a:gd name="T23" fmla="*/ 0 h 370"/>
                  <a:gd name="T24" fmla="*/ 2147483646 w 417"/>
                  <a:gd name="T25" fmla="*/ 2147483646 h 370"/>
                  <a:gd name="T26" fmla="*/ 2147483646 w 417"/>
                  <a:gd name="T27" fmla="*/ 2147483646 h 370"/>
                  <a:gd name="T28" fmla="*/ 2147483646 w 417"/>
                  <a:gd name="T29" fmla="*/ 2147483646 h 370"/>
                  <a:gd name="T30" fmla="*/ 2147483646 w 417"/>
                  <a:gd name="T31" fmla="*/ 2147483646 h 370"/>
                  <a:gd name="T32" fmla="*/ 2147483646 w 417"/>
                  <a:gd name="T33" fmla="*/ 2147483646 h 370"/>
                  <a:gd name="T34" fmla="*/ 2147483646 w 417"/>
                  <a:gd name="T35" fmla="*/ 2147483646 h 370"/>
                  <a:gd name="T36" fmla="*/ 0 w 417"/>
                  <a:gd name="T37" fmla="*/ 2147483646 h 37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7"/>
                  <a:gd name="T58" fmla="*/ 0 h 370"/>
                  <a:gd name="T59" fmla="*/ 417 w 417"/>
                  <a:gd name="T60" fmla="*/ 370 h 37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7" h="370">
                    <a:moveTo>
                      <a:pt x="0" y="234"/>
                    </a:moveTo>
                    <a:lnTo>
                      <a:pt x="0" y="273"/>
                    </a:lnTo>
                    <a:lnTo>
                      <a:pt x="274" y="273"/>
                    </a:lnTo>
                    <a:lnTo>
                      <a:pt x="318" y="340"/>
                    </a:lnTo>
                    <a:lnTo>
                      <a:pt x="369" y="350"/>
                    </a:lnTo>
                    <a:lnTo>
                      <a:pt x="371" y="370"/>
                    </a:lnTo>
                    <a:lnTo>
                      <a:pt x="407" y="342"/>
                    </a:lnTo>
                    <a:lnTo>
                      <a:pt x="417" y="218"/>
                    </a:lnTo>
                    <a:lnTo>
                      <a:pt x="417" y="133"/>
                    </a:lnTo>
                    <a:lnTo>
                      <a:pt x="401" y="119"/>
                    </a:lnTo>
                    <a:lnTo>
                      <a:pt x="409" y="0"/>
                    </a:lnTo>
                    <a:lnTo>
                      <a:pt x="320" y="0"/>
                    </a:lnTo>
                    <a:lnTo>
                      <a:pt x="224" y="95"/>
                    </a:lnTo>
                    <a:lnTo>
                      <a:pt x="240" y="127"/>
                    </a:lnTo>
                    <a:lnTo>
                      <a:pt x="181" y="170"/>
                    </a:lnTo>
                    <a:lnTo>
                      <a:pt x="107" y="160"/>
                    </a:lnTo>
                    <a:lnTo>
                      <a:pt x="42" y="160"/>
                    </a:lnTo>
                    <a:lnTo>
                      <a:pt x="28" y="204"/>
                    </a:lnTo>
                    <a:lnTo>
                      <a:pt x="0" y="234"/>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38" name="Freeform 8">
                <a:extLst>
                  <a:ext uri="{FF2B5EF4-FFF2-40B4-BE49-F238E27FC236}">
                    <a16:creationId xmlns:a16="http://schemas.microsoft.com/office/drawing/2014/main" id="{ADABD186-8609-1C03-97BE-EAD67B0E8599}"/>
                  </a:ext>
                </a:extLst>
              </p:cNvPr>
              <p:cNvSpPr>
                <a:spLocks noChangeAspect="1"/>
              </p:cNvSpPr>
              <p:nvPr/>
            </p:nvSpPr>
            <p:spPr bwMode="ltGray">
              <a:xfrm>
                <a:off x="6580740" y="2551175"/>
                <a:ext cx="204341" cy="226003"/>
              </a:xfrm>
              <a:custGeom>
                <a:avLst/>
                <a:gdLst>
                  <a:gd name="T0" fmla="*/ 2147483646 w 155"/>
                  <a:gd name="T1" fmla="*/ 0 h 189"/>
                  <a:gd name="T2" fmla="*/ 2147483646 w 155"/>
                  <a:gd name="T3" fmla="*/ 0 h 189"/>
                  <a:gd name="T4" fmla="*/ 2147483646 w 155"/>
                  <a:gd name="T5" fmla="*/ 2147483646 h 189"/>
                  <a:gd name="T6" fmla="*/ 2147483646 w 155"/>
                  <a:gd name="T7" fmla="*/ 2147483646 h 189"/>
                  <a:gd name="T8" fmla="*/ 2147483646 w 155"/>
                  <a:gd name="T9" fmla="*/ 2147483646 h 189"/>
                  <a:gd name="T10" fmla="*/ 2147483646 w 155"/>
                  <a:gd name="T11" fmla="*/ 2147483646 h 189"/>
                  <a:gd name="T12" fmla="*/ 2147483646 w 155"/>
                  <a:gd name="T13" fmla="*/ 2147483646 h 189"/>
                  <a:gd name="T14" fmla="*/ 0 w 155"/>
                  <a:gd name="T15" fmla="*/ 2147483646 h 189"/>
                  <a:gd name="T16" fmla="*/ 2147483646 w 155"/>
                  <a:gd name="T17" fmla="*/ 0 h 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189"/>
                  <a:gd name="T29" fmla="*/ 155 w 155"/>
                  <a:gd name="T30" fmla="*/ 189 h 1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189">
                    <a:moveTo>
                      <a:pt x="10" y="0"/>
                    </a:moveTo>
                    <a:lnTo>
                      <a:pt x="155" y="0"/>
                    </a:lnTo>
                    <a:lnTo>
                      <a:pt x="149" y="46"/>
                    </a:lnTo>
                    <a:lnTo>
                      <a:pt x="123" y="56"/>
                    </a:lnTo>
                    <a:lnTo>
                      <a:pt x="83" y="189"/>
                    </a:lnTo>
                    <a:lnTo>
                      <a:pt x="18" y="189"/>
                    </a:lnTo>
                    <a:lnTo>
                      <a:pt x="18" y="130"/>
                    </a:lnTo>
                    <a:lnTo>
                      <a:pt x="0" y="116"/>
                    </a:lnTo>
                    <a:lnTo>
                      <a:pt x="10" y="0"/>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39" name="Freeform 9">
                <a:extLst>
                  <a:ext uri="{FF2B5EF4-FFF2-40B4-BE49-F238E27FC236}">
                    <a16:creationId xmlns:a16="http://schemas.microsoft.com/office/drawing/2014/main" id="{3D0AC7E7-1DDC-A55E-9FC4-BAB8C9A334A4}"/>
                  </a:ext>
                </a:extLst>
              </p:cNvPr>
              <p:cNvSpPr>
                <a:spLocks noChangeAspect="1"/>
              </p:cNvSpPr>
              <p:nvPr/>
            </p:nvSpPr>
            <p:spPr bwMode="ltGray">
              <a:xfrm>
                <a:off x="6689652" y="2470232"/>
                <a:ext cx="153515" cy="306946"/>
              </a:xfrm>
              <a:custGeom>
                <a:avLst/>
                <a:gdLst>
                  <a:gd name="T0" fmla="*/ 2147483646 w 116"/>
                  <a:gd name="T1" fmla="*/ 2147483646 h 256"/>
                  <a:gd name="T2" fmla="*/ 2147483646 w 116"/>
                  <a:gd name="T3" fmla="*/ 0 h 256"/>
                  <a:gd name="T4" fmla="*/ 2147483646 w 116"/>
                  <a:gd name="T5" fmla="*/ 2147483646 h 256"/>
                  <a:gd name="T6" fmla="*/ 2147483646 w 116"/>
                  <a:gd name="T7" fmla="*/ 2147483646 h 256"/>
                  <a:gd name="T8" fmla="*/ 0 w 116"/>
                  <a:gd name="T9" fmla="*/ 2147483646 h 256"/>
                  <a:gd name="T10" fmla="*/ 2147483646 w 116"/>
                  <a:gd name="T11" fmla="*/ 2147483646 h 256"/>
                  <a:gd name="T12" fmla="*/ 2147483646 w 116"/>
                  <a:gd name="T13" fmla="*/ 2147483646 h 256"/>
                  <a:gd name="T14" fmla="*/ 2147483646 w 116"/>
                  <a:gd name="T15" fmla="*/ 2147483646 h 256"/>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256"/>
                  <a:gd name="T26" fmla="*/ 116 w 116"/>
                  <a:gd name="T27" fmla="*/ 256 h 2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256">
                    <a:moveTo>
                      <a:pt x="72" y="67"/>
                    </a:moveTo>
                    <a:lnTo>
                      <a:pt x="116" y="0"/>
                    </a:lnTo>
                    <a:lnTo>
                      <a:pt x="116" y="234"/>
                    </a:lnTo>
                    <a:lnTo>
                      <a:pt x="74" y="256"/>
                    </a:lnTo>
                    <a:lnTo>
                      <a:pt x="0" y="254"/>
                    </a:lnTo>
                    <a:lnTo>
                      <a:pt x="40" y="125"/>
                    </a:lnTo>
                    <a:lnTo>
                      <a:pt x="68" y="113"/>
                    </a:lnTo>
                    <a:lnTo>
                      <a:pt x="72" y="67"/>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0" name="Freeform 10">
                <a:extLst>
                  <a:ext uri="{FF2B5EF4-FFF2-40B4-BE49-F238E27FC236}">
                    <a16:creationId xmlns:a16="http://schemas.microsoft.com/office/drawing/2014/main" id="{58BFFCD1-F29E-AC37-A4F8-BB7C100E3F9A}"/>
                  </a:ext>
                </a:extLst>
              </p:cNvPr>
              <p:cNvSpPr>
                <a:spLocks noChangeAspect="1"/>
              </p:cNvSpPr>
              <p:nvPr/>
            </p:nvSpPr>
            <p:spPr bwMode="ltGray">
              <a:xfrm>
                <a:off x="6840056" y="2293633"/>
                <a:ext cx="325699" cy="447804"/>
              </a:xfrm>
              <a:custGeom>
                <a:avLst/>
                <a:gdLst>
                  <a:gd name="T0" fmla="*/ 0 w 246"/>
                  <a:gd name="T1" fmla="*/ 2147483646 h 373"/>
                  <a:gd name="T2" fmla="*/ 0 w 246"/>
                  <a:gd name="T3" fmla="*/ 2147483646 h 373"/>
                  <a:gd name="T4" fmla="*/ 2147483646 w 246"/>
                  <a:gd name="T5" fmla="*/ 2147483646 h 373"/>
                  <a:gd name="T6" fmla="*/ 2147483646 w 246"/>
                  <a:gd name="T7" fmla="*/ 2147483646 h 373"/>
                  <a:gd name="T8" fmla="*/ 2147483646 w 246"/>
                  <a:gd name="T9" fmla="*/ 2147483646 h 373"/>
                  <a:gd name="T10" fmla="*/ 2147483646 w 246"/>
                  <a:gd name="T11" fmla="*/ 2147483646 h 373"/>
                  <a:gd name="T12" fmla="*/ 2147483646 w 246"/>
                  <a:gd name="T13" fmla="*/ 2147483646 h 373"/>
                  <a:gd name="T14" fmla="*/ 2147483646 w 246"/>
                  <a:gd name="T15" fmla="*/ 2147483646 h 373"/>
                  <a:gd name="T16" fmla="*/ 2147483646 w 246"/>
                  <a:gd name="T17" fmla="*/ 2147483646 h 373"/>
                  <a:gd name="T18" fmla="*/ 2147483646 w 246"/>
                  <a:gd name="T19" fmla="*/ 0 h 373"/>
                  <a:gd name="T20" fmla="*/ 2147483646 w 246"/>
                  <a:gd name="T21" fmla="*/ 2147483646 h 373"/>
                  <a:gd name="T22" fmla="*/ 0 w 246"/>
                  <a:gd name="T23" fmla="*/ 2147483646 h 3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6"/>
                  <a:gd name="T37" fmla="*/ 0 h 373"/>
                  <a:gd name="T38" fmla="*/ 246 w 246"/>
                  <a:gd name="T39" fmla="*/ 373 h 3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6" h="373">
                    <a:moveTo>
                      <a:pt x="0" y="145"/>
                    </a:moveTo>
                    <a:lnTo>
                      <a:pt x="0" y="373"/>
                    </a:lnTo>
                    <a:lnTo>
                      <a:pt x="59" y="340"/>
                    </a:lnTo>
                    <a:lnTo>
                      <a:pt x="63" y="310"/>
                    </a:lnTo>
                    <a:lnTo>
                      <a:pt x="246" y="177"/>
                    </a:lnTo>
                    <a:lnTo>
                      <a:pt x="236" y="127"/>
                    </a:lnTo>
                    <a:lnTo>
                      <a:pt x="204" y="113"/>
                    </a:lnTo>
                    <a:lnTo>
                      <a:pt x="182" y="6"/>
                    </a:lnTo>
                    <a:lnTo>
                      <a:pt x="133" y="20"/>
                    </a:lnTo>
                    <a:lnTo>
                      <a:pt x="107" y="0"/>
                    </a:lnTo>
                    <a:lnTo>
                      <a:pt x="59" y="38"/>
                    </a:lnTo>
                    <a:lnTo>
                      <a:pt x="0" y="145"/>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1" name="Freeform 11">
                <a:extLst>
                  <a:ext uri="{FF2B5EF4-FFF2-40B4-BE49-F238E27FC236}">
                    <a16:creationId xmlns:a16="http://schemas.microsoft.com/office/drawing/2014/main" id="{A0D84524-F4A1-77FD-6567-2550BCB31AAC}"/>
                  </a:ext>
                </a:extLst>
              </p:cNvPr>
              <p:cNvSpPr>
                <a:spLocks noChangeAspect="1"/>
              </p:cNvSpPr>
              <p:nvPr/>
            </p:nvSpPr>
            <p:spPr bwMode="ltGray">
              <a:xfrm>
                <a:off x="6598375" y="2757206"/>
                <a:ext cx="315327" cy="163985"/>
              </a:xfrm>
              <a:custGeom>
                <a:avLst/>
                <a:gdLst>
                  <a:gd name="T0" fmla="*/ 2147483646 w 238"/>
                  <a:gd name="T1" fmla="*/ 2147483646 h 136"/>
                  <a:gd name="T2" fmla="*/ 2147483646 w 238"/>
                  <a:gd name="T3" fmla="*/ 2147483646 h 136"/>
                  <a:gd name="T4" fmla="*/ 2147483646 w 238"/>
                  <a:gd name="T5" fmla="*/ 0 h 136"/>
                  <a:gd name="T6" fmla="*/ 2147483646 w 238"/>
                  <a:gd name="T7" fmla="*/ 2147483646 h 136"/>
                  <a:gd name="T8" fmla="*/ 2147483646 w 238"/>
                  <a:gd name="T9" fmla="*/ 2147483646 h 136"/>
                  <a:gd name="T10" fmla="*/ 2147483646 w 238"/>
                  <a:gd name="T11" fmla="*/ 2147483646 h 136"/>
                  <a:gd name="T12" fmla="*/ 2147483646 w 238"/>
                  <a:gd name="T13" fmla="*/ 2147483646 h 136"/>
                  <a:gd name="T14" fmla="*/ 2147483646 w 238"/>
                  <a:gd name="T15" fmla="*/ 2147483646 h 136"/>
                  <a:gd name="T16" fmla="*/ 2147483646 w 238"/>
                  <a:gd name="T17" fmla="*/ 2147483646 h 136"/>
                  <a:gd name="T18" fmla="*/ 0 w 238"/>
                  <a:gd name="T19" fmla="*/ 2147483646 h 136"/>
                  <a:gd name="T20" fmla="*/ 2147483646 w 238"/>
                  <a:gd name="T21" fmla="*/ 2147483646 h 1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8"/>
                  <a:gd name="T34" fmla="*/ 0 h 136"/>
                  <a:gd name="T35" fmla="*/ 238 w 238"/>
                  <a:gd name="T36" fmla="*/ 136 h 1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8" h="136">
                    <a:moveTo>
                      <a:pt x="6" y="16"/>
                    </a:moveTo>
                    <a:lnTo>
                      <a:pt x="143" y="16"/>
                    </a:lnTo>
                    <a:lnTo>
                      <a:pt x="177" y="0"/>
                    </a:lnTo>
                    <a:lnTo>
                      <a:pt x="193" y="36"/>
                    </a:lnTo>
                    <a:lnTo>
                      <a:pt x="171" y="58"/>
                    </a:lnTo>
                    <a:lnTo>
                      <a:pt x="203" y="116"/>
                    </a:lnTo>
                    <a:lnTo>
                      <a:pt x="238" y="116"/>
                    </a:lnTo>
                    <a:lnTo>
                      <a:pt x="187" y="136"/>
                    </a:lnTo>
                    <a:lnTo>
                      <a:pt x="141" y="90"/>
                    </a:lnTo>
                    <a:lnTo>
                      <a:pt x="0" y="90"/>
                    </a:lnTo>
                    <a:lnTo>
                      <a:pt x="6" y="16"/>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2" name="Freeform 12">
                <a:extLst>
                  <a:ext uri="{FF2B5EF4-FFF2-40B4-BE49-F238E27FC236}">
                    <a16:creationId xmlns:a16="http://schemas.microsoft.com/office/drawing/2014/main" id="{073265E6-9782-F087-9A18-989AC0915434}"/>
                  </a:ext>
                </a:extLst>
              </p:cNvPr>
              <p:cNvSpPr>
                <a:spLocks noChangeAspect="1"/>
              </p:cNvSpPr>
              <p:nvPr/>
            </p:nvSpPr>
            <p:spPr bwMode="ltGray">
              <a:xfrm>
                <a:off x="6743591" y="2865478"/>
                <a:ext cx="62236" cy="71481"/>
              </a:xfrm>
              <a:custGeom>
                <a:avLst/>
                <a:gdLst>
                  <a:gd name="T0" fmla="*/ 0 w 48"/>
                  <a:gd name="T1" fmla="*/ 0 h 60"/>
                  <a:gd name="T2" fmla="*/ 2147483646 w 48"/>
                  <a:gd name="T3" fmla="*/ 0 h 60"/>
                  <a:gd name="T4" fmla="*/ 2147483646 w 48"/>
                  <a:gd name="T5" fmla="*/ 2147483646 h 60"/>
                  <a:gd name="T6" fmla="*/ 2147483646 w 48"/>
                  <a:gd name="T7" fmla="*/ 2147483646 h 60"/>
                  <a:gd name="T8" fmla="*/ 0 w 48"/>
                  <a:gd name="T9" fmla="*/ 2147483646 h 60"/>
                  <a:gd name="T10" fmla="*/ 0 w 48"/>
                  <a:gd name="T11" fmla="*/ 0 h 60"/>
                  <a:gd name="T12" fmla="*/ 0 60000 65536"/>
                  <a:gd name="T13" fmla="*/ 0 60000 65536"/>
                  <a:gd name="T14" fmla="*/ 0 60000 65536"/>
                  <a:gd name="T15" fmla="*/ 0 60000 65536"/>
                  <a:gd name="T16" fmla="*/ 0 60000 65536"/>
                  <a:gd name="T17" fmla="*/ 0 60000 65536"/>
                  <a:gd name="T18" fmla="*/ 0 w 48"/>
                  <a:gd name="T19" fmla="*/ 0 h 60"/>
                  <a:gd name="T20" fmla="*/ 48 w 48"/>
                  <a:gd name="T21" fmla="*/ 60 h 60"/>
                </a:gdLst>
                <a:ahLst/>
                <a:cxnLst>
                  <a:cxn ang="T12">
                    <a:pos x="T0" y="T1"/>
                  </a:cxn>
                  <a:cxn ang="T13">
                    <a:pos x="T2" y="T3"/>
                  </a:cxn>
                  <a:cxn ang="T14">
                    <a:pos x="T4" y="T5"/>
                  </a:cxn>
                  <a:cxn ang="T15">
                    <a:pos x="T6" y="T7"/>
                  </a:cxn>
                  <a:cxn ang="T16">
                    <a:pos x="T8" y="T9"/>
                  </a:cxn>
                  <a:cxn ang="T17">
                    <a:pos x="T10" y="T11"/>
                  </a:cxn>
                </a:cxnLst>
                <a:rect l="T18" t="T19" r="T20" b="T21"/>
                <a:pathLst>
                  <a:path w="48" h="60">
                    <a:moveTo>
                      <a:pt x="0" y="0"/>
                    </a:moveTo>
                    <a:lnTo>
                      <a:pt x="32" y="0"/>
                    </a:lnTo>
                    <a:lnTo>
                      <a:pt x="48" y="17"/>
                    </a:lnTo>
                    <a:lnTo>
                      <a:pt x="30" y="56"/>
                    </a:lnTo>
                    <a:lnTo>
                      <a:pt x="0" y="60"/>
                    </a:lnTo>
                    <a:lnTo>
                      <a:pt x="0" y="0"/>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3" name="Freeform 13">
                <a:extLst>
                  <a:ext uri="{FF2B5EF4-FFF2-40B4-BE49-F238E27FC236}">
                    <a16:creationId xmlns:a16="http://schemas.microsoft.com/office/drawing/2014/main" id="{F919D072-6D1A-CD25-2B13-ED51C2634089}"/>
                  </a:ext>
                </a:extLst>
              </p:cNvPr>
              <p:cNvSpPr>
                <a:spLocks noChangeAspect="1"/>
              </p:cNvSpPr>
              <p:nvPr/>
            </p:nvSpPr>
            <p:spPr bwMode="ltGray">
              <a:xfrm>
                <a:off x="6592150" y="2864428"/>
                <a:ext cx="151440" cy="93555"/>
              </a:xfrm>
              <a:custGeom>
                <a:avLst/>
                <a:gdLst>
                  <a:gd name="T0" fmla="*/ 2147483646 w 115"/>
                  <a:gd name="T1" fmla="*/ 0 h 78"/>
                  <a:gd name="T2" fmla="*/ 2147483646 w 115"/>
                  <a:gd name="T3" fmla="*/ 0 h 78"/>
                  <a:gd name="T4" fmla="*/ 2147483646 w 115"/>
                  <a:gd name="T5" fmla="*/ 2147483646 h 78"/>
                  <a:gd name="T6" fmla="*/ 0 w 115"/>
                  <a:gd name="T7" fmla="*/ 2147483646 h 78"/>
                  <a:gd name="T8" fmla="*/ 2147483646 w 115"/>
                  <a:gd name="T9" fmla="*/ 0 h 78"/>
                  <a:gd name="T10" fmla="*/ 0 60000 65536"/>
                  <a:gd name="T11" fmla="*/ 0 60000 65536"/>
                  <a:gd name="T12" fmla="*/ 0 60000 65536"/>
                  <a:gd name="T13" fmla="*/ 0 60000 65536"/>
                  <a:gd name="T14" fmla="*/ 0 60000 65536"/>
                  <a:gd name="T15" fmla="*/ 0 w 115"/>
                  <a:gd name="T16" fmla="*/ 0 h 78"/>
                  <a:gd name="T17" fmla="*/ 115 w 115"/>
                  <a:gd name="T18" fmla="*/ 78 h 78"/>
                </a:gdLst>
                <a:ahLst/>
                <a:cxnLst>
                  <a:cxn ang="T10">
                    <a:pos x="T0" y="T1"/>
                  </a:cxn>
                  <a:cxn ang="T11">
                    <a:pos x="T2" y="T3"/>
                  </a:cxn>
                  <a:cxn ang="T12">
                    <a:pos x="T4" y="T5"/>
                  </a:cxn>
                  <a:cxn ang="T13">
                    <a:pos x="T6" y="T7"/>
                  </a:cxn>
                  <a:cxn ang="T14">
                    <a:pos x="T8" y="T9"/>
                  </a:cxn>
                </a:cxnLst>
                <a:rect l="T15" t="T16" r="T17" b="T18"/>
                <a:pathLst>
                  <a:path w="115" h="78">
                    <a:moveTo>
                      <a:pt x="6" y="0"/>
                    </a:moveTo>
                    <a:lnTo>
                      <a:pt x="115" y="0"/>
                    </a:lnTo>
                    <a:lnTo>
                      <a:pt x="115" y="62"/>
                    </a:lnTo>
                    <a:lnTo>
                      <a:pt x="0" y="78"/>
                    </a:lnTo>
                    <a:lnTo>
                      <a:pt x="6" y="0"/>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4" name="Freeform 14">
                <a:extLst>
                  <a:ext uri="{FF2B5EF4-FFF2-40B4-BE49-F238E27FC236}">
                    <a16:creationId xmlns:a16="http://schemas.microsoft.com/office/drawing/2014/main" id="{4BCA550B-985E-958F-02FD-12184CB5178C}"/>
                  </a:ext>
                </a:extLst>
              </p:cNvPr>
              <p:cNvSpPr>
                <a:spLocks noChangeAspect="1"/>
              </p:cNvSpPr>
              <p:nvPr/>
            </p:nvSpPr>
            <p:spPr bwMode="ltGray">
              <a:xfrm>
                <a:off x="6413742" y="2957982"/>
                <a:ext cx="131732" cy="228108"/>
              </a:xfrm>
              <a:custGeom>
                <a:avLst/>
                <a:gdLst>
                  <a:gd name="T0" fmla="*/ 2147483646 w 100"/>
                  <a:gd name="T1" fmla="*/ 0 h 190"/>
                  <a:gd name="T2" fmla="*/ 2147483646 w 100"/>
                  <a:gd name="T3" fmla="*/ 2147483646 h 190"/>
                  <a:gd name="T4" fmla="*/ 2147483646 w 100"/>
                  <a:gd name="T5" fmla="*/ 2147483646 h 190"/>
                  <a:gd name="T6" fmla="*/ 2147483646 w 100"/>
                  <a:gd name="T7" fmla="*/ 2147483646 h 190"/>
                  <a:gd name="T8" fmla="*/ 0 w 100"/>
                  <a:gd name="T9" fmla="*/ 2147483646 h 190"/>
                  <a:gd name="T10" fmla="*/ 2147483646 w 100"/>
                  <a:gd name="T11" fmla="*/ 2147483646 h 190"/>
                  <a:gd name="T12" fmla="*/ 2147483646 w 100"/>
                  <a:gd name="T13" fmla="*/ 2147483646 h 190"/>
                  <a:gd name="T14" fmla="*/ 2147483646 w 100"/>
                  <a:gd name="T15" fmla="*/ 2147483646 h 190"/>
                  <a:gd name="T16" fmla="*/ 2147483646 w 100"/>
                  <a:gd name="T17" fmla="*/ 2147483646 h 190"/>
                  <a:gd name="T18" fmla="*/ 2147483646 w 100"/>
                  <a:gd name="T19" fmla="*/ 2147483646 h 190"/>
                  <a:gd name="T20" fmla="*/ 2147483646 w 100"/>
                  <a:gd name="T21" fmla="*/ 2147483646 h 190"/>
                  <a:gd name="T22" fmla="*/ 2147483646 w 100"/>
                  <a:gd name="T23" fmla="*/ 0 h 1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190"/>
                  <a:gd name="T38" fmla="*/ 100 w 100"/>
                  <a:gd name="T39" fmla="*/ 190 h 1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190">
                    <a:moveTo>
                      <a:pt x="46" y="0"/>
                    </a:moveTo>
                    <a:lnTo>
                      <a:pt x="22" y="21"/>
                    </a:lnTo>
                    <a:lnTo>
                      <a:pt x="43" y="76"/>
                    </a:lnTo>
                    <a:lnTo>
                      <a:pt x="22" y="102"/>
                    </a:lnTo>
                    <a:lnTo>
                      <a:pt x="0" y="131"/>
                    </a:lnTo>
                    <a:lnTo>
                      <a:pt x="43" y="190"/>
                    </a:lnTo>
                    <a:lnTo>
                      <a:pt x="87" y="131"/>
                    </a:lnTo>
                    <a:lnTo>
                      <a:pt x="100" y="64"/>
                    </a:lnTo>
                    <a:lnTo>
                      <a:pt x="84" y="61"/>
                    </a:lnTo>
                    <a:lnTo>
                      <a:pt x="99" y="27"/>
                    </a:lnTo>
                    <a:lnTo>
                      <a:pt x="96" y="8"/>
                    </a:lnTo>
                    <a:lnTo>
                      <a:pt x="46" y="0"/>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5" name="Freeform 15">
                <a:extLst>
                  <a:ext uri="{FF2B5EF4-FFF2-40B4-BE49-F238E27FC236}">
                    <a16:creationId xmlns:a16="http://schemas.microsoft.com/office/drawing/2014/main" id="{59F0AFF4-8F07-ECBE-B027-DC87AD45F109}"/>
                  </a:ext>
                </a:extLst>
              </p:cNvPr>
              <p:cNvSpPr>
                <a:spLocks noChangeAspect="1"/>
              </p:cNvSpPr>
              <p:nvPr/>
            </p:nvSpPr>
            <p:spPr bwMode="ltGray">
              <a:xfrm>
                <a:off x="6356692" y="3076765"/>
                <a:ext cx="102689" cy="158728"/>
              </a:xfrm>
              <a:custGeom>
                <a:avLst/>
                <a:gdLst>
                  <a:gd name="T0" fmla="*/ 2147483646 w 77"/>
                  <a:gd name="T1" fmla="*/ 0 h 134"/>
                  <a:gd name="T2" fmla="*/ 0 w 77"/>
                  <a:gd name="T3" fmla="*/ 0 h 134"/>
                  <a:gd name="T4" fmla="*/ 0 w 77"/>
                  <a:gd name="T5" fmla="*/ 2147483646 h 134"/>
                  <a:gd name="T6" fmla="*/ 2147483646 w 77"/>
                  <a:gd name="T7" fmla="*/ 2147483646 h 134"/>
                  <a:gd name="T8" fmla="*/ 2147483646 w 77"/>
                  <a:gd name="T9" fmla="*/ 2147483646 h 134"/>
                  <a:gd name="T10" fmla="*/ 2147483646 w 77"/>
                  <a:gd name="T11" fmla="*/ 2147483646 h 134"/>
                  <a:gd name="T12" fmla="*/ 2147483646 w 77"/>
                  <a:gd name="T13" fmla="*/ 2147483646 h 134"/>
                  <a:gd name="T14" fmla="*/ 2147483646 w 77"/>
                  <a:gd name="T15" fmla="*/ 0 h 134"/>
                  <a:gd name="T16" fmla="*/ 0 60000 65536"/>
                  <a:gd name="T17" fmla="*/ 0 60000 65536"/>
                  <a:gd name="T18" fmla="*/ 0 60000 65536"/>
                  <a:gd name="T19" fmla="*/ 0 60000 65536"/>
                  <a:gd name="T20" fmla="*/ 0 60000 65536"/>
                  <a:gd name="T21" fmla="*/ 0 60000 65536"/>
                  <a:gd name="T22" fmla="*/ 0 60000 65536"/>
                  <a:gd name="T23" fmla="*/ 0 60000 65536"/>
                  <a:gd name="T24" fmla="*/ 0 w 77"/>
                  <a:gd name="T25" fmla="*/ 0 h 134"/>
                  <a:gd name="T26" fmla="*/ 77 w 77"/>
                  <a:gd name="T27" fmla="*/ 134 h 13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7" h="134">
                    <a:moveTo>
                      <a:pt x="66" y="0"/>
                    </a:moveTo>
                    <a:lnTo>
                      <a:pt x="0" y="0"/>
                    </a:lnTo>
                    <a:lnTo>
                      <a:pt x="0" y="134"/>
                    </a:lnTo>
                    <a:lnTo>
                      <a:pt x="64" y="134"/>
                    </a:lnTo>
                    <a:lnTo>
                      <a:pt x="77" y="113"/>
                    </a:lnTo>
                    <a:lnTo>
                      <a:pt x="44" y="71"/>
                    </a:lnTo>
                    <a:lnTo>
                      <a:pt x="45" y="34"/>
                    </a:lnTo>
                    <a:lnTo>
                      <a:pt x="66" y="0"/>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6" name="Freeform 16">
                <a:extLst>
                  <a:ext uri="{FF2B5EF4-FFF2-40B4-BE49-F238E27FC236}">
                    <a16:creationId xmlns:a16="http://schemas.microsoft.com/office/drawing/2014/main" id="{75091FB3-5CAE-2918-0C46-2C7E02E29194}"/>
                  </a:ext>
                </a:extLst>
              </p:cNvPr>
              <p:cNvSpPr>
                <a:spLocks noChangeAspect="1"/>
              </p:cNvSpPr>
              <p:nvPr/>
            </p:nvSpPr>
            <p:spPr bwMode="ltGray">
              <a:xfrm>
                <a:off x="6063147" y="3100943"/>
                <a:ext cx="379637" cy="220749"/>
              </a:xfrm>
              <a:custGeom>
                <a:avLst/>
                <a:gdLst>
                  <a:gd name="T0" fmla="*/ 0 w 287"/>
                  <a:gd name="T1" fmla="*/ 0 h 185"/>
                  <a:gd name="T2" fmla="*/ 2147483646 w 287"/>
                  <a:gd name="T3" fmla="*/ 0 h 185"/>
                  <a:gd name="T4" fmla="*/ 2147483646 w 287"/>
                  <a:gd name="T5" fmla="*/ 2147483646 h 185"/>
                  <a:gd name="T6" fmla="*/ 2147483646 w 287"/>
                  <a:gd name="T7" fmla="*/ 2147483646 h 185"/>
                  <a:gd name="T8" fmla="*/ 2147483646 w 287"/>
                  <a:gd name="T9" fmla="*/ 2147483646 h 185"/>
                  <a:gd name="T10" fmla="*/ 2147483646 w 287"/>
                  <a:gd name="T11" fmla="*/ 2147483646 h 185"/>
                  <a:gd name="T12" fmla="*/ 2147483646 w 287"/>
                  <a:gd name="T13" fmla="*/ 2147483646 h 185"/>
                  <a:gd name="T14" fmla="*/ 2147483646 w 287"/>
                  <a:gd name="T15" fmla="*/ 2147483646 h 185"/>
                  <a:gd name="T16" fmla="*/ 2147483646 w 287"/>
                  <a:gd name="T17" fmla="*/ 2147483646 h 185"/>
                  <a:gd name="T18" fmla="*/ 0 w 287"/>
                  <a:gd name="T19" fmla="*/ 2147483646 h 185"/>
                  <a:gd name="T20" fmla="*/ 0 w 287"/>
                  <a:gd name="T21" fmla="*/ 0 h 1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7"/>
                  <a:gd name="T34" fmla="*/ 0 h 185"/>
                  <a:gd name="T35" fmla="*/ 287 w 287"/>
                  <a:gd name="T36" fmla="*/ 185 h 1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7" h="185">
                    <a:moveTo>
                      <a:pt x="0" y="0"/>
                    </a:moveTo>
                    <a:lnTo>
                      <a:pt x="223" y="0"/>
                    </a:lnTo>
                    <a:lnTo>
                      <a:pt x="223" y="115"/>
                    </a:lnTo>
                    <a:lnTo>
                      <a:pt x="287" y="115"/>
                    </a:lnTo>
                    <a:lnTo>
                      <a:pt x="251" y="185"/>
                    </a:lnTo>
                    <a:lnTo>
                      <a:pt x="175" y="165"/>
                    </a:lnTo>
                    <a:lnTo>
                      <a:pt x="150" y="73"/>
                    </a:lnTo>
                    <a:lnTo>
                      <a:pt x="141" y="51"/>
                    </a:lnTo>
                    <a:lnTo>
                      <a:pt x="86" y="34"/>
                    </a:lnTo>
                    <a:lnTo>
                      <a:pt x="0" y="75"/>
                    </a:lnTo>
                    <a:lnTo>
                      <a:pt x="0" y="0"/>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7" name="Freeform 17">
                <a:extLst>
                  <a:ext uri="{FF2B5EF4-FFF2-40B4-BE49-F238E27FC236}">
                    <a16:creationId xmlns:a16="http://schemas.microsoft.com/office/drawing/2014/main" id="{748C1918-A285-E0AC-0711-6428EF72DF33}"/>
                  </a:ext>
                </a:extLst>
              </p:cNvPr>
              <p:cNvSpPr>
                <a:spLocks noChangeAspect="1"/>
              </p:cNvSpPr>
              <p:nvPr/>
            </p:nvSpPr>
            <p:spPr bwMode="ltGray">
              <a:xfrm>
                <a:off x="4886895" y="2341988"/>
                <a:ext cx="519667" cy="481441"/>
              </a:xfrm>
              <a:custGeom>
                <a:avLst/>
                <a:gdLst>
                  <a:gd name="T0" fmla="*/ 2147483646 w 393"/>
                  <a:gd name="T1" fmla="*/ 2147483646 h 403"/>
                  <a:gd name="T2" fmla="*/ 2147483646 w 393"/>
                  <a:gd name="T3" fmla="*/ 0 h 403"/>
                  <a:gd name="T4" fmla="*/ 2147483646 w 393"/>
                  <a:gd name="T5" fmla="*/ 2147483646 h 403"/>
                  <a:gd name="T6" fmla="*/ 2147483646 w 393"/>
                  <a:gd name="T7" fmla="*/ 2147483646 h 403"/>
                  <a:gd name="T8" fmla="*/ 2147483646 w 393"/>
                  <a:gd name="T9" fmla="*/ 2147483646 h 403"/>
                  <a:gd name="T10" fmla="*/ 2147483646 w 393"/>
                  <a:gd name="T11" fmla="*/ 2147483646 h 403"/>
                  <a:gd name="T12" fmla="*/ 2147483646 w 393"/>
                  <a:gd name="T13" fmla="*/ 2147483646 h 403"/>
                  <a:gd name="T14" fmla="*/ 2147483646 w 393"/>
                  <a:gd name="T15" fmla="*/ 2147483646 h 403"/>
                  <a:gd name="T16" fmla="*/ 2147483646 w 393"/>
                  <a:gd name="T17" fmla="*/ 2147483646 h 403"/>
                  <a:gd name="T18" fmla="*/ 2147483646 w 393"/>
                  <a:gd name="T19" fmla="*/ 2147483646 h 403"/>
                  <a:gd name="T20" fmla="*/ 2147483646 w 393"/>
                  <a:gd name="T21" fmla="*/ 2147483646 h 403"/>
                  <a:gd name="T22" fmla="*/ 2147483646 w 393"/>
                  <a:gd name="T23" fmla="*/ 2147483646 h 403"/>
                  <a:gd name="T24" fmla="*/ 2147483646 w 393"/>
                  <a:gd name="T25" fmla="*/ 2147483646 h 403"/>
                  <a:gd name="T26" fmla="*/ 2147483646 w 393"/>
                  <a:gd name="T27" fmla="*/ 2147483646 h 403"/>
                  <a:gd name="T28" fmla="*/ 2147483646 w 393"/>
                  <a:gd name="T29" fmla="*/ 2147483646 h 403"/>
                  <a:gd name="T30" fmla="*/ 0 w 393"/>
                  <a:gd name="T31" fmla="*/ 2147483646 h 403"/>
                  <a:gd name="T32" fmla="*/ 0 w 393"/>
                  <a:gd name="T33" fmla="*/ 2147483646 h 403"/>
                  <a:gd name="T34" fmla="*/ 2147483646 w 393"/>
                  <a:gd name="T35" fmla="*/ 2147483646 h 4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3"/>
                  <a:gd name="T55" fmla="*/ 0 h 403"/>
                  <a:gd name="T56" fmla="*/ 393 w 393"/>
                  <a:gd name="T57" fmla="*/ 403 h 4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3" h="403">
                    <a:moveTo>
                      <a:pt x="25" y="30"/>
                    </a:moveTo>
                    <a:lnTo>
                      <a:pt x="125" y="0"/>
                    </a:lnTo>
                    <a:lnTo>
                      <a:pt x="145" y="38"/>
                    </a:lnTo>
                    <a:lnTo>
                      <a:pt x="280" y="105"/>
                    </a:lnTo>
                    <a:lnTo>
                      <a:pt x="311" y="143"/>
                    </a:lnTo>
                    <a:lnTo>
                      <a:pt x="321" y="180"/>
                    </a:lnTo>
                    <a:lnTo>
                      <a:pt x="373" y="171"/>
                    </a:lnTo>
                    <a:lnTo>
                      <a:pt x="393" y="188"/>
                    </a:lnTo>
                    <a:lnTo>
                      <a:pt x="349" y="252"/>
                    </a:lnTo>
                    <a:lnTo>
                      <a:pt x="327" y="403"/>
                    </a:lnTo>
                    <a:lnTo>
                      <a:pt x="153" y="403"/>
                    </a:lnTo>
                    <a:lnTo>
                      <a:pt x="119" y="375"/>
                    </a:lnTo>
                    <a:lnTo>
                      <a:pt x="121" y="339"/>
                    </a:lnTo>
                    <a:lnTo>
                      <a:pt x="107" y="306"/>
                    </a:lnTo>
                    <a:lnTo>
                      <a:pt x="103" y="272"/>
                    </a:lnTo>
                    <a:lnTo>
                      <a:pt x="0" y="198"/>
                    </a:lnTo>
                    <a:lnTo>
                      <a:pt x="0" y="123"/>
                    </a:lnTo>
                    <a:lnTo>
                      <a:pt x="25" y="3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8" name="Freeform 18">
                <a:extLst>
                  <a:ext uri="{FF2B5EF4-FFF2-40B4-BE49-F238E27FC236}">
                    <a16:creationId xmlns:a16="http://schemas.microsoft.com/office/drawing/2014/main" id="{E3620EFF-BA32-B6B5-C7B1-973A803B9215}"/>
                  </a:ext>
                </a:extLst>
              </p:cNvPr>
              <p:cNvSpPr>
                <a:spLocks noChangeAspect="1"/>
              </p:cNvSpPr>
              <p:nvPr/>
            </p:nvSpPr>
            <p:spPr bwMode="ltGray">
              <a:xfrm>
                <a:off x="5075676" y="2292584"/>
                <a:ext cx="599536" cy="261745"/>
              </a:xfrm>
              <a:custGeom>
                <a:avLst/>
                <a:gdLst>
                  <a:gd name="T0" fmla="*/ 0 w 454"/>
                  <a:gd name="T1" fmla="*/ 2147483646 h 220"/>
                  <a:gd name="T2" fmla="*/ 2147483646 w 454"/>
                  <a:gd name="T3" fmla="*/ 2147483646 h 220"/>
                  <a:gd name="T4" fmla="*/ 2147483646 w 454"/>
                  <a:gd name="T5" fmla="*/ 2147483646 h 220"/>
                  <a:gd name="T6" fmla="*/ 2147483646 w 454"/>
                  <a:gd name="T7" fmla="*/ 2147483646 h 220"/>
                  <a:gd name="T8" fmla="*/ 2147483646 w 454"/>
                  <a:gd name="T9" fmla="*/ 2147483646 h 220"/>
                  <a:gd name="T10" fmla="*/ 2147483646 w 454"/>
                  <a:gd name="T11" fmla="*/ 2147483646 h 220"/>
                  <a:gd name="T12" fmla="*/ 2147483646 w 454"/>
                  <a:gd name="T13" fmla="*/ 2147483646 h 220"/>
                  <a:gd name="T14" fmla="*/ 2147483646 w 454"/>
                  <a:gd name="T15" fmla="*/ 2147483646 h 220"/>
                  <a:gd name="T16" fmla="*/ 2147483646 w 454"/>
                  <a:gd name="T17" fmla="*/ 2147483646 h 220"/>
                  <a:gd name="T18" fmla="*/ 2147483646 w 454"/>
                  <a:gd name="T19" fmla="*/ 2147483646 h 220"/>
                  <a:gd name="T20" fmla="*/ 2147483646 w 454"/>
                  <a:gd name="T21" fmla="*/ 0 h 220"/>
                  <a:gd name="T22" fmla="*/ 0 w 454"/>
                  <a:gd name="T23" fmla="*/ 2147483646 h 2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4"/>
                  <a:gd name="T37" fmla="*/ 0 h 220"/>
                  <a:gd name="T38" fmla="*/ 454 w 454"/>
                  <a:gd name="T39" fmla="*/ 220 h 2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4" h="220">
                    <a:moveTo>
                      <a:pt x="0" y="76"/>
                    </a:moveTo>
                    <a:lnTo>
                      <a:pt x="141" y="151"/>
                    </a:lnTo>
                    <a:lnTo>
                      <a:pt x="168" y="187"/>
                    </a:lnTo>
                    <a:lnTo>
                      <a:pt x="178" y="220"/>
                    </a:lnTo>
                    <a:lnTo>
                      <a:pt x="256" y="143"/>
                    </a:lnTo>
                    <a:lnTo>
                      <a:pt x="454" y="113"/>
                    </a:lnTo>
                    <a:lnTo>
                      <a:pt x="367" y="58"/>
                    </a:lnTo>
                    <a:lnTo>
                      <a:pt x="250" y="109"/>
                    </a:lnTo>
                    <a:lnTo>
                      <a:pt x="139" y="64"/>
                    </a:lnTo>
                    <a:lnTo>
                      <a:pt x="204" y="10"/>
                    </a:lnTo>
                    <a:lnTo>
                      <a:pt x="147" y="0"/>
                    </a:lnTo>
                    <a:lnTo>
                      <a:pt x="0" y="76"/>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49" name="Freeform 19">
                <a:extLst>
                  <a:ext uri="{FF2B5EF4-FFF2-40B4-BE49-F238E27FC236}">
                    <a16:creationId xmlns:a16="http://schemas.microsoft.com/office/drawing/2014/main" id="{BB810C62-73C8-81AE-2F0E-E9E254BE9D2B}"/>
                  </a:ext>
                </a:extLst>
              </p:cNvPr>
              <p:cNvSpPr>
                <a:spLocks noChangeAspect="1"/>
              </p:cNvSpPr>
              <p:nvPr/>
            </p:nvSpPr>
            <p:spPr bwMode="ltGray">
              <a:xfrm>
                <a:off x="5420048" y="2492310"/>
                <a:ext cx="388972" cy="408910"/>
              </a:xfrm>
              <a:custGeom>
                <a:avLst/>
                <a:gdLst>
                  <a:gd name="T0" fmla="*/ 2147483646 w 295"/>
                  <a:gd name="T1" fmla="*/ 0 h 342"/>
                  <a:gd name="T2" fmla="*/ 2147483646 w 295"/>
                  <a:gd name="T3" fmla="*/ 2147483646 h 342"/>
                  <a:gd name="T4" fmla="*/ 2147483646 w 295"/>
                  <a:gd name="T5" fmla="*/ 2147483646 h 342"/>
                  <a:gd name="T6" fmla="*/ 2147483646 w 295"/>
                  <a:gd name="T7" fmla="*/ 2147483646 h 342"/>
                  <a:gd name="T8" fmla="*/ 2147483646 w 295"/>
                  <a:gd name="T9" fmla="*/ 2147483646 h 342"/>
                  <a:gd name="T10" fmla="*/ 2147483646 w 295"/>
                  <a:gd name="T11" fmla="*/ 2147483646 h 342"/>
                  <a:gd name="T12" fmla="*/ 2147483646 w 295"/>
                  <a:gd name="T13" fmla="*/ 2147483646 h 342"/>
                  <a:gd name="T14" fmla="*/ 2147483646 w 295"/>
                  <a:gd name="T15" fmla="*/ 2147483646 h 342"/>
                  <a:gd name="T16" fmla="*/ 2147483646 w 295"/>
                  <a:gd name="T17" fmla="*/ 2147483646 h 342"/>
                  <a:gd name="T18" fmla="*/ 2147483646 w 295"/>
                  <a:gd name="T19" fmla="*/ 2147483646 h 342"/>
                  <a:gd name="T20" fmla="*/ 0 w 295"/>
                  <a:gd name="T21" fmla="*/ 2147483646 h 342"/>
                  <a:gd name="T22" fmla="*/ 2147483646 w 295"/>
                  <a:gd name="T23" fmla="*/ 2147483646 h 342"/>
                  <a:gd name="T24" fmla="*/ 2147483646 w 295"/>
                  <a:gd name="T25" fmla="*/ 2147483646 h 342"/>
                  <a:gd name="T26" fmla="*/ 2147483646 w 295"/>
                  <a:gd name="T27" fmla="*/ 2147483646 h 342"/>
                  <a:gd name="T28" fmla="*/ 2147483646 w 295"/>
                  <a:gd name="T29" fmla="*/ 0 h 34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95"/>
                  <a:gd name="T46" fmla="*/ 0 h 342"/>
                  <a:gd name="T47" fmla="*/ 295 w 295"/>
                  <a:gd name="T48" fmla="*/ 342 h 34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95" h="342">
                    <a:moveTo>
                      <a:pt x="141" y="0"/>
                    </a:moveTo>
                    <a:lnTo>
                      <a:pt x="235" y="28"/>
                    </a:lnTo>
                    <a:lnTo>
                      <a:pt x="255" y="95"/>
                    </a:lnTo>
                    <a:lnTo>
                      <a:pt x="200" y="151"/>
                    </a:lnTo>
                    <a:lnTo>
                      <a:pt x="214" y="177"/>
                    </a:lnTo>
                    <a:lnTo>
                      <a:pt x="267" y="147"/>
                    </a:lnTo>
                    <a:lnTo>
                      <a:pt x="289" y="153"/>
                    </a:lnTo>
                    <a:lnTo>
                      <a:pt x="295" y="246"/>
                    </a:lnTo>
                    <a:lnTo>
                      <a:pt x="237" y="323"/>
                    </a:lnTo>
                    <a:lnTo>
                      <a:pt x="237" y="342"/>
                    </a:lnTo>
                    <a:lnTo>
                      <a:pt x="0" y="342"/>
                    </a:lnTo>
                    <a:lnTo>
                      <a:pt x="34" y="246"/>
                    </a:lnTo>
                    <a:lnTo>
                      <a:pt x="16" y="171"/>
                    </a:lnTo>
                    <a:lnTo>
                      <a:pt x="47" y="91"/>
                    </a:lnTo>
                    <a:lnTo>
                      <a:pt x="141"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0" name="Freeform 20">
                <a:extLst>
                  <a:ext uri="{FF2B5EF4-FFF2-40B4-BE49-F238E27FC236}">
                    <a16:creationId xmlns:a16="http://schemas.microsoft.com/office/drawing/2014/main" id="{7B9AC409-2FA5-6245-F506-D8C1C033C585}"/>
                  </a:ext>
                </a:extLst>
              </p:cNvPr>
              <p:cNvSpPr>
                <a:spLocks noChangeAspect="1"/>
              </p:cNvSpPr>
              <p:nvPr/>
            </p:nvSpPr>
            <p:spPr bwMode="ltGray">
              <a:xfrm>
                <a:off x="5000993" y="2823431"/>
                <a:ext cx="353705" cy="548718"/>
              </a:xfrm>
              <a:custGeom>
                <a:avLst/>
                <a:gdLst>
                  <a:gd name="T0" fmla="*/ 2147483646 w 268"/>
                  <a:gd name="T1" fmla="*/ 0 h 457"/>
                  <a:gd name="T2" fmla="*/ 2147483646 w 268"/>
                  <a:gd name="T3" fmla="*/ 0 h 457"/>
                  <a:gd name="T4" fmla="*/ 2147483646 w 268"/>
                  <a:gd name="T5" fmla="*/ 2147483646 h 457"/>
                  <a:gd name="T6" fmla="*/ 2147483646 w 268"/>
                  <a:gd name="T7" fmla="*/ 2147483646 h 457"/>
                  <a:gd name="T8" fmla="*/ 2147483646 w 268"/>
                  <a:gd name="T9" fmla="*/ 2147483646 h 457"/>
                  <a:gd name="T10" fmla="*/ 2147483646 w 268"/>
                  <a:gd name="T11" fmla="*/ 2147483646 h 457"/>
                  <a:gd name="T12" fmla="*/ 2147483646 w 268"/>
                  <a:gd name="T13" fmla="*/ 2147483646 h 457"/>
                  <a:gd name="T14" fmla="*/ 2147483646 w 268"/>
                  <a:gd name="T15" fmla="*/ 2147483646 h 457"/>
                  <a:gd name="T16" fmla="*/ 2147483646 w 268"/>
                  <a:gd name="T17" fmla="*/ 2147483646 h 457"/>
                  <a:gd name="T18" fmla="*/ 2147483646 w 268"/>
                  <a:gd name="T19" fmla="*/ 2147483646 h 457"/>
                  <a:gd name="T20" fmla="*/ 2147483646 w 268"/>
                  <a:gd name="T21" fmla="*/ 2147483646 h 457"/>
                  <a:gd name="T22" fmla="*/ 2147483646 w 268"/>
                  <a:gd name="T23" fmla="*/ 2147483646 h 457"/>
                  <a:gd name="T24" fmla="*/ 0 w 268"/>
                  <a:gd name="T25" fmla="*/ 2147483646 h 457"/>
                  <a:gd name="T26" fmla="*/ 2147483646 w 268"/>
                  <a:gd name="T27" fmla="*/ 2147483646 h 457"/>
                  <a:gd name="T28" fmla="*/ 2147483646 w 268"/>
                  <a:gd name="T29" fmla="*/ 2147483646 h 457"/>
                  <a:gd name="T30" fmla="*/ 2147483646 w 268"/>
                  <a:gd name="T31" fmla="*/ 2147483646 h 457"/>
                  <a:gd name="T32" fmla="*/ 2147483646 w 268"/>
                  <a:gd name="T33" fmla="*/ 2147483646 h 457"/>
                  <a:gd name="T34" fmla="*/ 2147483646 w 268"/>
                  <a:gd name="T35" fmla="*/ 0 h 4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8"/>
                  <a:gd name="T55" fmla="*/ 0 h 457"/>
                  <a:gd name="T56" fmla="*/ 268 w 268"/>
                  <a:gd name="T57" fmla="*/ 457 h 4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8" h="457">
                    <a:moveTo>
                      <a:pt x="68" y="0"/>
                    </a:moveTo>
                    <a:lnTo>
                      <a:pt x="244" y="0"/>
                    </a:lnTo>
                    <a:lnTo>
                      <a:pt x="266" y="68"/>
                    </a:lnTo>
                    <a:lnTo>
                      <a:pt x="266" y="303"/>
                    </a:lnTo>
                    <a:lnTo>
                      <a:pt x="268" y="324"/>
                    </a:lnTo>
                    <a:lnTo>
                      <a:pt x="234" y="364"/>
                    </a:lnTo>
                    <a:lnTo>
                      <a:pt x="226" y="412"/>
                    </a:lnTo>
                    <a:lnTo>
                      <a:pt x="161" y="457"/>
                    </a:lnTo>
                    <a:lnTo>
                      <a:pt x="131" y="447"/>
                    </a:lnTo>
                    <a:lnTo>
                      <a:pt x="64" y="350"/>
                    </a:lnTo>
                    <a:lnTo>
                      <a:pt x="83" y="320"/>
                    </a:lnTo>
                    <a:lnTo>
                      <a:pt x="56" y="301"/>
                    </a:lnTo>
                    <a:lnTo>
                      <a:pt x="0" y="209"/>
                    </a:lnTo>
                    <a:lnTo>
                      <a:pt x="4" y="152"/>
                    </a:lnTo>
                    <a:lnTo>
                      <a:pt x="44" y="106"/>
                    </a:lnTo>
                    <a:lnTo>
                      <a:pt x="34" y="80"/>
                    </a:lnTo>
                    <a:lnTo>
                      <a:pt x="85" y="43"/>
                    </a:lnTo>
                    <a:lnTo>
                      <a:pt x="68"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1" name="Freeform 21">
                <a:extLst>
                  <a:ext uri="{FF2B5EF4-FFF2-40B4-BE49-F238E27FC236}">
                    <a16:creationId xmlns:a16="http://schemas.microsoft.com/office/drawing/2014/main" id="{9B35CA4E-D8AD-101A-8600-E99EB126ACE3}"/>
                  </a:ext>
                </a:extLst>
              </p:cNvPr>
              <p:cNvSpPr>
                <a:spLocks noChangeAspect="1"/>
              </p:cNvSpPr>
              <p:nvPr/>
            </p:nvSpPr>
            <p:spPr bwMode="ltGray">
              <a:xfrm>
                <a:off x="4604761" y="3010542"/>
                <a:ext cx="609909" cy="476187"/>
              </a:xfrm>
              <a:custGeom>
                <a:avLst/>
                <a:gdLst>
                  <a:gd name="T0" fmla="*/ 0 w 461"/>
                  <a:gd name="T1" fmla="*/ 0 h 399"/>
                  <a:gd name="T2" fmla="*/ 2147483646 w 461"/>
                  <a:gd name="T3" fmla="*/ 0 h 399"/>
                  <a:gd name="T4" fmla="*/ 2147483646 w 461"/>
                  <a:gd name="T5" fmla="*/ 2147483646 h 399"/>
                  <a:gd name="T6" fmla="*/ 2147483646 w 461"/>
                  <a:gd name="T7" fmla="*/ 2147483646 h 399"/>
                  <a:gd name="T8" fmla="*/ 2147483646 w 461"/>
                  <a:gd name="T9" fmla="*/ 2147483646 h 399"/>
                  <a:gd name="T10" fmla="*/ 2147483646 w 461"/>
                  <a:gd name="T11" fmla="*/ 2147483646 h 399"/>
                  <a:gd name="T12" fmla="*/ 2147483646 w 461"/>
                  <a:gd name="T13" fmla="*/ 2147483646 h 399"/>
                  <a:gd name="T14" fmla="*/ 2147483646 w 461"/>
                  <a:gd name="T15" fmla="*/ 2147483646 h 399"/>
                  <a:gd name="T16" fmla="*/ 2147483646 w 461"/>
                  <a:gd name="T17" fmla="*/ 2147483646 h 399"/>
                  <a:gd name="T18" fmla="*/ 2147483646 w 461"/>
                  <a:gd name="T19" fmla="*/ 2147483646 h 399"/>
                  <a:gd name="T20" fmla="*/ 2147483646 w 461"/>
                  <a:gd name="T21" fmla="*/ 2147483646 h 399"/>
                  <a:gd name="T22" fmla="*/ 2147483646 w 461"/>
                  <a:gd name="T23" fmla="*/ 2147483646 h 399"/>
                  <a:gd name="T24" fmla="*/ 2147483646 w 461"/>
                  <a:gd name="T25" fmla="*/ 2147483646 h 399"/>
                  <a:gd name="T26" fmla="*/ 2147483646 w 461"/>
                  <a:gd name="T27" fmla="*/ 2147483646 h 399"/>
                  <a:gd name="T28" fmla="*/ 2147483646 w 461"/>
                  <a:gd name="T29" fmla="*/ 2147483646 h 399"/>
                  <a:gd name="T30" fmla="*/ 2147483646 w 461"/>
                  <a:gd name="T31" fmla="*/ 2147483646 h 399"/>
                  <a:gd name="T32" fmla="*/ 0 w 461"/>
                  <a:gd name="T33" fmla="*/ 0 h 3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1"/>
                  <a:gd name="T52" fmla="*/ 0 h 399"/>
                  <a:gd name="T53" fmla="*/ 461 w 461"/>
                  <a:gd name="T54" fmla="*/ 399 h 39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1" h="399">
                    <a:moveTo>
                      <a:pt x="0" y="0"/>
                    </a:moveTo>
                    <a:lnTo>
                      <a:pt x="304" y="0"/>
                    </a:lnTo>
                    <a:lnTo>
                      <a:pt x="300" y="53"/>
                    </a:lnTo>
                    <a:lnTo>
                      <a:pt x="356" y="149"/>
                    </a:lnTo>
                    <a:lnTo>
                      <a:pt x="383" y="166"/>
                    </a:lnTo>
                    <a:lnTo>
                      <a:pt x="366" y="194"/>
                    </a:lnTo>
                    <a:lnTo>
                      <a:pt x="431" y="293"/>
                    </a:lnTo>
                    <a:lnTo>
                      <a:pt x="461" y="303"/>
                    </a:lnTo>
                    <a:lnTo>
                      <a:pt x="421" y="399"/>
                    </a:lnTo>
                    <a:lnTo>
                      <a:pt x="381" y="399"/>
                    </a:lnTo>
                    <a:lnTo>
                      <a:pt x="393" y="357"/>
                    </a:lnTo>
                    <a:lnTo>
                      <a:pt x="87" y="357"/>
                    </a:lnTo>
                    <a:lnTo>
                      <a:pt x="72" y="313"/>
                    </a:lnTo>
                    <a:lnTo>
                      <a:pt x="72" y="127"/>
                    </a:lnTo>
                    <a:lnTo>
                      <a:pt x="40" y="97"/>
                    </a:lnTo>
                    <a:lnTo>
                      <a:pt x="60" y="75"/>
                    </a:lnTo>
                    <a:lnTo>
                      <a:pt x="0"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2" name="Freeform 22">
                <a:extLst>
                  <a:ext uri="{FF2B5EF4-FFF2-40B4-BE49-F238E27FC236}">
                    <a16:creationId xmlns:a16="http://schemas.microsoft.com/office/drawing/2014/main" id="{D1F63AF6-8138-219B-AA07-CBFB710CD895}"/>
                  </a:ext>
                </a:extLst>
              </p:cNvPr>
              <p:cNvSpPr>
                <a:spLocks noChangeAspect="1"/>
              </p:cNvSpPr>
              <p:nvPr/>
            </p:nvSpPr>
            <p:spPr bwMode="ltGray">
              <a:xfrm>
                <a:off x="5299727" y="2899115"/>
                <a:ext cx="286283" cy="423628"/>
              </a:xfrm>
              <a:custGeom>
                <a:avLst/>
                <a:gdLst>
                  <a:gd name="T0" fmla="*/ 2147483646 w 217"/>
                  <a:gd name="T1" fmla="*/ 0 h 354"/>
                  <a:gd name="T2" fmla="*/ 2147483646 w 217"/>
                  <a:gd name="T3" fmla="*/ 2147483646 h 354"/>
                  <a:gd name="T4" fmla="*/ 2147483646 w 217"/>
                  <a:gd name="T5" fmla="*/ 2147483646 h 354"/>
                  <a:gd name="T6" fmla="*/ 2147483646 w 217"/>
                  <a:gd name="T7" fmla="*/ 2147483646 h 354"/>
                  <a:gd name="T8" fmla="*/ 2147483646 w 217"/>
                  <a:gd name="T9" fmla="*/ 2147483646 h 354"/>
                  <a:gd name="T10" fmla="*/ 2147483646 w 217"/>
                  <a:gd name="T11" fmla="*/ 2147483646 h 354"/>
                  <a:gd name="T12" fmla="*/ 0 w 217"/>
                  <a:gd name="T13" fmla="*/ 2147483646 h 354"/>
                  <a:gd name="T14" fmla="*/ 2147483646 w 217"/>
                  <a:gd name="T15" fmla="*/ 2147483646 h 354"/>
                  <a:gd name="T16" fmla="*/ 2147483646 w 217"/>
                  <a:gd name="T17" fmla="*/ 2147483646 h 354"/>
                  <a:gd name="T18" fmla="*/ 2147483646 w 217"/>
                  <a:gd name="T19" fmla="*/ 0 h 3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7"/>
                  <a:gd name="T31" fmla="*/ 0 h 354"/>
                  <a:gd name="T32" fmla="*/ 217 w 217"/>
                  <a:gd name="T33" fmla="*/ 354 h 3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7" h="354">
                    <a:moveTo>
                      <a:pt x="40" y="0"/>
                    </a:moveTo>
                    <a:lnTo>
                      <a:pt x="58" y="12"/>
                    </a:lnTo>
                    <a:lnTo>
                      <a:pt x="88" y="2"/>
                    </a:lnTo>
                    <a:lnTo>
                      <a:pt x="217" y="2"/>
                    </a:lnTo>
                    <a:lnTo>
                      <a:pt x="217" y="213"/>
                    </a:lnTo>
                    <a:lnTo>
                      <a:pt x="137" y="322"/>
                    </a:lnTo>
                    <a:lnTo>
                      <a:pt x="0" y="354"/>
                    </a:lnTo>
                    <a:lnTo>
                      <a:pt x="10" y="302"/>
                    </a:lnTo>
                    <a:lnTo>
                      <a:pt x="40" y="264"/>
                    </a:lnTo>
                    <a:lnTo>
                      <a:pt x="40"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3" name="Freeform 23">
                <a:extLst>
                  <a:ext uri="{FF2B5EF4-FFF2-40B4-BE49-F238E27FC236}">
                    <a16:creationId xmlns:a16="http://schemas.microsoft.com/office/drawing/2014/main" id="{40D11684-4D5A-568B-B6F3-C287ECBDB5EE}"/>
                  </a:ext>
                </a:extLst>
              </p:cNvPr>
              <p:cNvSpPr>
                <a:spLocks noChangeAspect="1"/>
              </p:cNvSpPr>
              <p:nvPr/>
            </p:nvSpPr>
            <p:spPr bwMode="ltGray">
              <a:xfrm>
                <a:off x="5587045" y="2874939"/>
                <a:ext cx="398308" cy="363709"/>
              </a:xfrm>
              <a:custGeom>
                <a:avLst/>
                <a:gdLst>
                  <a:gd name="T0" fmla="*/ 0 w 299"/>
                  <a:gd name="T1" fmla="*/ 2147483646 h 303"/>
                  <a:gd name="T2" fmla="*/ 2147483646 w 299"/>
                  <a:gd name="T3" fmla="*/ 2147483646 h 303"/>
                  <a:gd name="T4" fmla="*/ 2147483646 w 299"/>
                  <a:gd name="T5" fmla="*/ 2147483646 h 303"/>
                  <a:gd name="T6" fmla="*/ 2147483646 w 299"/>
                  <a:gd name="T7" fmla="*/ 2147483646 h 303"/>
                  <a:gd name="T8" fmla="*/ 2147483646 w 299"/>
                  <a:gd name="T9" fmla="*/ 0 h 303"/>
                  <a:gd name="T10" fmla="*/ 2147483646 w 299"/>
                  <a:gd name="T11" fmla="*/ 2147483646 h 303"/>
                  <a:gd name="T12" fmla="*/ 2147483646 w 299"/>
                  <a:gd name="T13" fmla="*/ 2147483646 h 303"/>
                  <a:gd name="T14" fmla="*/ 2147483646 w 299"/>
                  <a:gd name="T15" fmla="*/ 2147483646 h 303"/>
                  <a:gd name="T16" fmla="*/ 2147483646 w 299"/>
                  <a:gd name="T17" fmla="*/ 2147483646 h 303"/>
                  <a:gd name="T18" fmla="*/ 2147483646 w 299"/>
                  <a:gd name="T19" fmla="*/ 2147483646 h 303"/>
                  <a:gd name="T20" fmla="*/ 2147483646 w 299"/>
                  <a:gd name="T21" fmla="*/ 2147483646 h 303"/>
                  <a:gd name="T22" fmla="*/ 2147483646 w 299"/>
                  <a:gd name="T23" fmla="*/ 2147483646 h 303"/>
                  <a:gd name="T24" fmla="*/ 0 w 299"/>
                  <a:gd name="T25" fmla="*/ 2147483646 h 303"/>
                  <a:gd name="T26" fmla="*/ 0 w 299"/>
                  <a:gd name="T27" fmla="*/ 2147483646 h 3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9"/>
                  <a:gd name="T43" fmla="*/ 0 h 303"/>
                  <a:gd name="T44" fmla="*/ 299 w 299"/>
                  <a:gd name="T45" fmla="*/ 303 h 30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9" h="303">
                    <a:moveTo>
                      <a:pt x="0" y="21"/>
                    </a:moveTo>
                    <a:lnTo>
                      <a:pt x="112" y="21"/>
                    </a:lnTo>
                    <a:lnTo>
                      <a:pt x="154" y="41"/>
                    </a:lnTo>
                    <a:lnTo>
                      <a:pt x="217" y="41"/>
                    </a:lnTo>
                    <a:lnTo>
                      <a:pt x="299" y="0"/>
                    </a:lnTo>
                    <a:lnTo>
                      <a:pt x="299" y="132"/>
                    </a:lnTo>
                    <a:lnTo>
                      <a:pt x="287" y="138"/>
                    </a:lnTo>
                    <a:lnTo>
                      <a:pt x="247" y="218"/>
                    </a:lnTo>
                    <a:lnTo>
                      <a:pt x="225" y="218"/>
                    </a:lnTo>
                    <a:lnTo>
                      <a:pt x="152" y="303"/>
                    </a:lnTo>
                    <a:lnTo>
                      <a:pt x="128" y="281"/>
                    </a:lnTo>
                    <a:lnTo>
                      <a:pt x="91" y="291"/>
                    </a:lnTo>
                    <a:lnTo>
                      <a:pt x="0" y="216"/>
                    </a:lnTo>
                    <a:lnTo>
                      <a:pt x="0" y="21"/>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4" name="Freeform 24">
                <a:extLst>
                  <a:ext uri="{FF2B5EF4-FFF2-40B4-BE49-F238E27FC236}">
                    <a16:creationId xmlns:a16="http://schemas.microsoft.com/office/drawing/2014/main" id="{1B8D6CBB-E0A7-9D0A-9EE8-ACF9E1E8059E}"/>
                  </a:ext>
                </a:extLst>
              </p:cNvPr>
              <p:cNvSpPr>
                <a:spLocks noChangeAspect="1"/>
              </p:cNvSpPr>
              <p:nvPr/>
            </p:nvSpPr>
            <p:spPr bwMode="ltGray">
              <a:xfrm>
                <a:off x="5788274" y="3037873"/>
                <a:ext cx="472991" cy="323764"/>
              </a:xfrm>
              <a:custGeom>
                <a:avLst/>
                <a:gdLst>
                  <a:gd name="T0" fmla="*/ 2147483646 w 357"/>
                  <a:gd name="T1" fmla="*/ 0 h 270"/>
                  <a:gd name="T2" fmla="*/ 2147483646 w 357"/>
                  <a:gd name="T3" fmla="*/ 0 h 270"/>
                  <a:gd name="T4" fmla="*/ 2147483646 w 357"/>
                  <a:gd name="T5" fmla="*/ 2147483646 h 270"/>
                  <a:gd name="T6" fmla="*/ 2147483646 w 357"/>
                  <a:gd name="T7" fmla="*/ 2147483646 h 270"/>
                  <a:gd name="T8" fmla="*/ 0 w 357"/>
                  <a:gd name="T9" fmla="*/ 2147483646 h 270"/>
                  <a:gd name="T10" fmla="*/ 2147483646 w 357"/>
                  <a:gd name="T11" fmla="*/ 2147483646 h 270"/>
                  <a:gd name="T12" fmla="*/ 2147483646 w 357"/>
                  <a:gd name="T13" fmla="*/ 2147483646 h 270"/>
                  <a:gd name="T14" fmla="*/ 2147483646 w 357"/>
                  <a:gd name="T15" fmla="*/ 2147483646 h 270"/>
                  <a:gd name="T16" fmla="*/ 2147483646 w 357"/>
                  <a:gd name="T17" fmla="*/ 2147483646 h 270"/>
                  <a:gd name="T18" fmla="*/ 2147483646 w 357"/>
                  <a:gd name="T19" fmla="*/ 2147483646 h 270"/>
                  <a:gd name="T20" fmla="*/ 2147483646 w 357"/>
                  <a:gd name="T21" fmla="*/ 2147483646 h 270"/>
                  <a:gd name="T22" fmla="*/ 2147483646 w 357"/>
                  <a:gd name="T23" fmla="*/ 2147483646 h 270"/>
                  <a:gd name="T24" fmla="*/ 2147483646 w 357"/>
                  <a:gd name="T25" fmla="*/ 2147483646 h 270"/>
                  <a:gd name="T26" fmla="*/ 2147483646 w 357"/>
                  <a:gd name="T27" fmla="*/ 2147483646 h 270"/>
                  <a:gd name="T28" fmla="*/ 2147483646 w 357"/>
                  <a:gd name="T29" fmla="*/ 2147483646 h 270"/>
                  <a:gd name="T30" fmla="*/ 2147483646 w 357"/>
                  <a:gd name="T31" fmla="*/ 2147483646 h 270"/>
                  <a:gd name="T32" fmla="*/ 2147483646 w 357"/>
                  <a:gd name="T33" fmla="*/ 0 h 2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7"/>
                  <a:gd name="T52" fmla="*/ 0 h 270"/>
                  <a:gd name="T53" fmla="*/ 357 w 357"/>
                  <a:gd name="T54" fmla="*/ 270 h 2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7" h="270">
                    <a:moveTo>
                      <a:pt x="147" y="0"/>
                    </a:moveTo>
                    <a:lnTo>
                      <a:pt x="137" y="0"/>
                    </a:lnTo>
                    <a:lnTo>
                      <a:pt x="95" y="82"/>
                    </a:lnTo>
                    <a:lnTo>
                      <a:pt x="71" y="82"/>
                    </a:lnTo>
                    <a:lnTo>
                      <a:pt x="0" y="165"/>
                    </a:lnTo>
                    <a:lnTo>
                      <a:pt x="31" y="252"/>
                    </a:lnTo>
                    <a:lnTo>
                      <a:pt x="141" y="270"/>
                    </a:lnTo>
                    <a:lnTo>
                      <a:pt x="170" y="248"/>
                    </a:lnTo>
                    <a:lnTo>
                      <a:pt x="202" y="185"/>
                    </a:lnTo>
                    <a:lnTo>
                      <a:pt x="210" y="179"/>
                    </a:lnTo>
                    <a:lnTo>
                      <a:pt x="357" y="127"/>
                    </a:lnTo>
                    <a:lnTo>
                      <a:pt x="347" y="103"/>
                    </a:lnTo>
                    <a:lnTo>
                      <a:pt x="290" y="84"/>
                    </a:lnTo>
                    <a:lnTo>
                      <a:pt x="208" y="127"/>
                    </a:lnTo>
                    <a:lnTo>
                      <a:pt x="208" y="52"/>
                    </a:lnTo>
                    <a:lnTo>
                      <a:pt x="147" y="52"/>
                    </a:lnTo>
                    <a:lnTo>
                      <a:pt x="147" y="0"/>
                    </a:lnTo>
                    <a:close/>
                  </a:path>
                </a:pathLst>
              </a:custGeom>
              <a:solidFill>
                <a:srgbClr val="0000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5" name="Freeform 25">
                <a:extLst>
                  <a:ext uri="{FF2B5EF4-FFF2-40B4-BE49-F238E27FC236}">
                    <a16:creationId xmlns:a16="http://schemas.microsoft.com/office/drawing/2014/main" id="{14596016-0E74-3F54-EE1E-40522ED2FD43}"/>
                  </a:ext>
                </a:extLst>
              </p:cNvPr>
              <p:cNvSpPr>
                <a:spLocks noChangeAspect="1"/>
              </p:cNvSpPr>
              <p:nvPr/>
            </p:nvSpPr>
            <p:spPr bwMode="ltGray">
              <a:xfrm>
                <a:off x="5636834" y="3190294"/>
                <a:ext cx="756163" cy="243874"/>
              </a:xfrm>
              <a:custGeom>
                <a:avLst/>
                <a:gdLst>
                  <a:gd name="T0" fmla="*/ 0 w 571"/>
                  <a:gd name="T1" fmla="*/ 2147483646 h 204"/>
                  <a:gd name="T2" fmla="*/ 2147483646 w 571"/>
                  <a:gd name="T3" fmla="*/ 2147483646 h 204"/>
                  <a:gd name="T4" fmla="*/ 2147483646 w 571"/>
                  <a:gd name="T5" fmla="*/ 2147483646 h 204"/>
                  <a:gd name="T6" fmla="*/ 2147483646 w 571"/>
                  <a:gd name="T7" fmla="*/ 2147483646 h 204"/>
                  <a:gd name="T8" fmla="*/ 2147483646 w 571"/>
                  <a:gd name="T9" fmla="*/ 2147483646 h 204"/>
                  <a:gd name="T10" fmla="*/ 2147483646 w 571"/>
                  <a:gd name="T11" fmla="*/ 2147483646 h 204"/>
                  <a:gd name="T12" fmla="*/ 2147483646 w 571"/>
                  <a:gd name="T13" fmla="*/ 0 h 204"/>
                  <a:gd name="T14" fmla="*/ 2147483646 w 571"/>
                  <a:gd name="T15" fmla="*/ 2147483646 h 204"/>
                  <a:gd name="T16" fmla="*/ 2147483646 w 571"/>
                  <a:gd name="T17" fmla="*/ 2147483646 h 204"/>
                  <a:gd name="T18" fmla="*/ 2147483646 w 571"/>
                  <a:gd name="T19" fmla="*/ 2147483646 h 204"/>
                  <a:gd name="T20" fmla="*/ 2147483646 w 571"/>
                  <a:gd name="T21" fmla="*/ 2147483646 h 204"/>
                  <a:gd name="T22" fmla="*/ 0 w 571"/>
                  <a:gd name="T23" fmla="*/ 2147483646 h 2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1"/>
                  <a:gd name="T37" fmla="*/ 0 h 204"/>
                  <a:gd name="T38" fmla="*/ 571 w 571"/>
                  <a:gd name="T39" fmla="*/ 204 h 2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1" h="204">
                    <a:moveTo>
                      <a:pt x="0" y="203"/>
                    </a:moveTo>
                    <a:lnTo>
                      <a:pt x="18" y="184"/>
                    </a:lnTo>
                    <a:lnTo>
                      <a:pt x="146" y="125"/>
                    </a:lnTo>
                    <a:lnTo>
                      <a:pt x="257" y="143"/>
                    </a:lnTo>
                    <a:lnTo>
                      <a:pt x="287" y="121"/>
                    </a:lnTo>
                    <a:lnTo>
                      <a:pt x="322" y="53"/>
                    </a:lnTo>
                    <a:lnTo>
                      <a:pt x="473" y="0"/>
                    </a:lnTo>
                    <a:lnTo>
                      <a:pt x="499" y="91"/>
                    </a:lnTo>
                    <a:lnTo>
                      <a:pt x="571" y="109"/>
                    </a:lnTo>
                    <a:lnTo>
                      <a:pt x="535" y="152"/>
                    </a:lnTo>
                    <a:lnTo>
                      <a:pt x="559" y="204"/>
                    </a:lnTo>
                    <a:lnTo>
                      <a:pt x="0" y="203"/>
                    </a:lnTo>
                    <a:close/>
                  </a:path>
                </a:pathLst>
              </a:custGeom>
              <a:solidFill>
                <a:srgbClr val="FFFF0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6" name="Freeform 26">
                <a:extLst>
                  <a:ext uri="{FF2B5EF4-FFF2-40B4-BE49-F238E27FC236}">
                    <a16:creationId xmlns:a16="http://schemas.microsoft.com/office/drawing/2014/main" id="{BB7AE70D-EDB7-060B-B7E0-6E6678486082}"/>
                  </a:ext>
                </a:extLst>
              </p:cNvPr>
              <p:cNvSpPr>
                <a:spLocks noChangeAspect="1"/>
              </p:cNvSpPr>
              <p:nvPr/>
            </p:nvSpPr>
            <p:spPr bwMode="ltGray">
              <a:xfrm>
                <a:off x="5177330" y="3137735"/>
                <a:ext cx="649325" cy="318508"/>
              </a:xfrm>
              <a:custGeom>
                <a:avLst/>
                <a:gdLst>
                  <a:gd name="T0" fmla="*/ 0 w 492"/>
                  <a:gd name="T1" fmla="*/ 2147483646 h 266"/>
                  <a:gd name="T2" fmla="*/ 2147483646 w 492"/>
                  <a:gd name="T3" fmla="*/ 2147483646 h 266"/>
                  <a:gd name="T4" fmla="*/ 2147483646 w 492"/>
                  <a:gd name="T5" fmla="*/ 2147483646 h 266"/>
                  <a:gd name="T6" fmla="*/ 2147483646 w 492"/>
                  <a:gd name="T7" fmla="*/ 2147483646 h 266"/>
                  <a:gd name="T8" fmla="*/ 2147483646 w 492"/>
                  <a:gd name="T9" fmla="*/ 2147483646 h 266"/>
                  <a:gd name="T10" fmla="*/ 2147483646 w 492"/>
                  <a:gd name="T11" fmla="*/ 0 h 266"/>
                  <a:gd name="T12" fmla="*/ 2147483646 w 492"/>
                  <a:gd name="T13" fmla="*/ 2147483646 h 266"/>
                  <a:gd name="T14" fmla="*/ 2147483646 w 492"/>
                  <a:gd name="T15" fmla="*/ 2147483646 h 266"/>
                  <a:gd name="T16" fmla="*/ 2147483646 w 492"/>
                  <a:gd name="T17" fmla="*/ 2147483646 h 266"/>
                  <a:gd name="T18" fmla="*/ 2147483646 w 492"/>
                  <a:gd name="T19" fmla="*/ 2147483646 h 266"/>
                  <a:gd name="T20" fmla="*/ 2147483646 w 492"/>
                  <a:gd name="T21" fmla="*/ 2147483646 h 266"/>
                  <a:gd name="T22" fmla="*/ 2147483646 w 492"/>
                  <a:gd name="T23" fmla="*/ 2147483646 h 266"/>
                  <a:gd name="T24" fmla="*/ 2147483646 w 492"/>
                  <a:gd name="T25" fmla="*/ 2147483646 h 266"/>
                  <a:gd name="T26" fmla="*/ 2147483646 w 492"/>
                  <a:gd name="T27" fmla="*/ 2147483646 h 266"/>
                  <a:gd name="T28" fmla="*/ 0 w 492"/>
                  <a:gd name="T29" fmla="*/ 2147483646 h 2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92"/>
                  <a:gd name="T46" fmla="*/ 0 h 266"/>
                  <a:gd name="T47" fmla="*/ 492 w 492"/>
                  <a:gd name="T48" fmla="*/ 266 h 2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92" h="266">
                    <a:moveTo>
                      <a:pt x="0" y="266"/>
                    </a:moveTo>
                    <a:lnTo>
                      <a:pt x="28" y="196"/>
                    </a:lnTo>
                    <a:lnTo>
                      <a:pt x="93" y="153"/>
                    </a:lnTo>
                    <a:lnTo>
                      <a:pt x="228" y="125"/>
                    </a:lnTo>
                    <a:lnTo>
                      <a:pt x="310" y="18"/>
                    </a:lnTo>
                    <a:lnTo>
                      <a:pt x="310" y="0"/>
                    </a:lnTo>
                    <a:lnTo>
                      <a:pt x="401" y="73"/>
                    </a:lnTo>
                    <a:lnTo>
                      <a:pt x="438" y="61"/>
                    </a:lnTo>
                    <a:lnTo>
                      <a:pt x="460" y="83"/>
                    </a:lnTo>
                    <a:lnTo>
                      <a:pt x="492" y="169"/>
                    </a:lnTo>
                    <a:lnTo>
                      <a:pt x="366" y="228"/>
                    </a:lnTo>
                    <a:lnTo>
                      <a:pt x="348" y="248"/>
                    </a:lnTo>
                    <a:lnTo>
                      <a:pt x="103" y="248"/>
                    </a:lnTo>
                    <a:lnTo>
                      <a:pt x="103" y="266"/>
                    </a:lnTo>
                    <a:lnTo>
                      <a:pt x="0" y="266"/>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7" name="Freeform 27">
                <a:extLst>
                  <a:ext uri="{FF2B5EF4-FFF2-40B4-BE49-F238E27FC236}">
                    <a16:creationId xmlns:a16="http://schemas.microsoft.com/office/drawing/2014/main" id="{6C4D2473-CE54-0E42-C1DD-6F066C4844B1}"/>
                  </a:ext>
                </a:extLst>
              </p:cNvPr>
              <p:cNvSpPr>
                <a:spLocks noChangeAspect="1"/>
              </p:cNvSpPr>
              <p:nvPr/>
            </p:nvSpPr>
            <p:spPr bwMode="ltGray">
              <a:xfrm>
                <a:off x="5114055" y="3434167"/>
                <a:ext cx="759274" cy="176600"/>
              </a:xfrm>
              <a:custGeom>
                <a:avLst/>
                <a:gdLst>
                  <a:gd name="T0" fmla="*/ 2147483646 w 575"/>
                  <a:gd name="T1" fmla="*/ 2147483646 h 147"/>
                  <a:gd name="T2" fmla="*/ 2147483646 w 575"/>
                  <a:gd name="T3" fmla="*/ 2147483646 h 147"/>
                  <a:gd name="T4" fmla="*/ 2147483646 w 575"/>
                  <a:gd name="T5" fmla="*/ 0 h 147"/>
                  <a:gd name="T6" fmla="*/ 2147483646 w 575"/>
                  <a:gd name="T7" fmla="*/ 0 h 147"/>
                  <a:gd name="T8" fmla="*/ 2147483646 w 575"/>
                  <a:gd name="T9" fmla="*/ 2147483646 h 147"/>
                  <a:gd name="T10" fmla="*/ 2147483646 w 575"/>
                  <a:gd name="T11" fmla="*/ 2147483646 h 147"/>
                  <a:gd name="T12" fmla="*/ 2147483646 w 575"/>
                  <a:gd name="T13" fmla="*/ 2147483646 h 147"/>
                  <a:gd name="T14" fmla="*/ 0 w 575"/>
                  <a:gd name="T15" fmla="*/ 2147483646 h 147"/>
                  <a:gd name="T16" fmla="*/ 2147483646 w 575"/>
                  <a:gd name="T17" fmla="*/ 2147483646 h 1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5"/>
                  <a:gd name="T28" fmla="*/ 0 h 147"/>
                  <a:gd name="T29" fmla="*/ 575 w 575"/>
                  <a:gd name="T30" fmla="*/ 147 h 1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5" h="147">
                    <a:moveTo>
                      <a:pt x="51" y="16"/>
                    </a:moveTo>
                    <a:lnTo>
                      <a:pt x="151" y="16"/>
                    </a:lnTo>
                    <a:lnTo>
                      <a:pt x="151" y="0"/>
                    </a:lnTo>
                    <a:lnTo>
                      <a:pt x="575" y="0"/>
                    </a:lnTo>
                    <a:lnTo>
                      <a:pt x="567" y="32"/>
                    </a:lnTo>
                    <a:lnTo>
                      <a:pt x="397" y="105"/>
                    </a:lnTo>
                    <a:lnTo>
                      <a:pt x="381" y="147"/>
                    </a:lnTo>
                    <a:lnTo>
                      <a:pt x="0" y="147"/>
                    </a:lnTo>
                    <a:lnTo>
                      <a:pt x="51" y="16"/>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8" name="Freeform 28">
                <a:extLst>
                  <a:ext uri="{FF2B5EF4-FFF2-40B4-BE49-F238E27FC236}">
                    <a16:creationId xmlns:a16="http://schemas.microsoft.com/office/drawing/2014/main" id="{B30B1EDA-389E-02C2-D9EE-B2E5F4717C9C}"/>
                  </a:ext>
                </a:extLst>
              </p:cNvPr>
              <p:cNvSpPr>
                <a:spLocks noChangeAspect="1"/>
              </p:cNvSpPr>
              <p:nvPr/>
            </p:nvSpPr>
            <p:spPr bwMode="ltGray">
              <a:xfrm>
                <a:off x="5618163" y="3434169"/>
                <a:ext cx="793504" cy="282768"/>
              </a:xfrm>
              <a:custGeom>
                <a:avLst/>
                <a:gdLst>
                  <a:gd name="T0" fmla="*/ 2147483646 w 601"/>
                  <a:gd name="T1" fmla="*/ 0 h 234"/>
                  <a:gd name="T2" fmla="*/ 2147483646 w 601"/>
                  <a:gd name="T3" fmla="*/ 0 h 234"/>
                  <a:gd name="T4" fmla="*/ 2147483646 w 601"/>
                  <a:gd name="T5" fmla="*/ 2147483646 h 234"/>
                  <a:gd name="T6" fmla="*/ 2147483646 w 601"/>
                  <a:gd name="T7" fmla="*/ 2147483646 h 234"/>
                  <a:gd name="T8" fmla="*/ 2147483646 w 601"/>
                  <a:gd name="T9" fmla="*/ 2147483646 h 234"/>
                  <a:gd name="T10" fmla="*/ 2147483646 w 601"/>
                  <a:gd name="T11" fmla="*/ 2147483646 h 234"/>
                  <a:gd name="T12" fmla="*/ 2147483646 w 601"/>
                  <a:gd name="T13" fmla="*/ 2147483646 h 234"/>
                  <a:gd name="T14" fmla="*/ 2147483646 w 601"/>
                  <a:gd name="T15" fmla="*/ 2147483646 h 234"/>
                  <a:gd name="T16" fmla="*/ 2147483646 w 601"/>
                  <a:gd name="T17" fmla="*/ 2147483646 h 234"/>
                  <a:gd name="T18" fmla="*/ 2147483646 w 601"/>
                  <a:gd name="T19" fmla="*/ 2147483646 h 234"/>
                  <a:gd name="T20" fmla="*/ 2147483646 w 601"/>
                  <a:gd name="T21" fmla="*/ 2147483646 h 234"/>
                  <a:gd name="T22" fmla="*/ 0 w 601"/>
                  <a:gd name="T23" fmla="*/ 2147483646 h 234"/>
                  <a:gd name="T24" fmla="*/ 2147483646 w 601"/>
                  <a:gd name="T25" fmla="*/ 2147483646 h 234"/>
                  <a:gd name="T26" fmla="*/ 2147483646 w 601"/>
                  <a:gd name="T27" fmla="*/ 2147483646 h 234"/>
                  <a:gd name="T28" fmla="*/ 2147483646 w 601"/>
                  <a:gd name="T29" fmla="*/ 0 h 2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01"/>
                  <a:gd name="T46" fmla="*/ 0 h 234"/>
                  <a:gd name="T47" fmla="*/ 601 w 601"/>
                  <a:gd name="T48" fmla="*/ 234 h 2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01" h="234">
                    <a:moveTo>
                      <a:pt x="194" y="0"/>
                    </a:moveTo>
                    <a:lnTo>
                      <a:pt x="575" y="0"/>
                    </a:lnTo>
                    <a:lnTo>
                      <a:pt x="601" y="72"/>
                    </a:lnTo>
                    <a:lnTo>
                      <a:pt x="535" y="143"/>
                    </a:lnTo>
                    <a:lnTo>
                      <a:pt x="440" y="173"/>
                    </a:lnTo>
                    <a:lnTo>
                      <a:pt x="402" y="234"/>
                    </a:lnTo>
                    <a:lnTo>
                      <a:pt x="309" y="133"/>
                    </a:lnTo>
                    <a:lnTo>
                      <a:pt x="235" y="133"/>
                    </a:lnTo>
                    <a:lnTo>
                      <a:pt x="222" y="113"/>
                    </a:lnTo>
                    <a:lnTo>
                      <a:pt x="122" y="113"/>
                    </a:lnTo>
                    <a:lnTo>
                      <a:pt x="85" y="147"/>
                    </a:lnTo>
                    <a:lnTo>
                      <a:pt x="0" y="147"/>
                    </a:lnTo>
                    <a:lnTo>
                      <a:pt x="16" y="104"/>
                    </a:lnTo>
                    <a:lnTo>
                      <a:pt x="186" y="34"/>
                    </a:lnTo>
                    <a:lnTo>
                      <a:pt x="194" y="0"/>
                    </a:lnTo>
                    <a:close/>
                  </a:path>
                </a:pathLst>
              </a:custGeom>
              <a:solidFill>
                <a:srgbClr val="FFFF0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59" name="Freeform 29">
                <a:extLst>
                  <a:ext uri="{FF2B5EF4-FFF2-40B4-BE49-F238E27FC236}">
                    <a16:creationId xmlns:a16="http://schemas.microsoft.com/office/drawing/2014/main" id="{9F2F0AFB-F0D1-51AE-6193-48F5BBDD97C3}"/>
                  </a:ext>
                </a:extLst>
              </p:cNvPr>
              <p:cNvSpPr>
                <a:spLocks noChangeAspect="1"/>
              </p:cNvSpPr>
              <p:nvPr/>
            </p:nvSpPr>
            <p:spPr bwMode="ltGray">
              <a:xfrm>
                <a:off x="5715667" y="3570821"/>
                <a:ext cx="433575" cy="339532"/>
              </a:xfrm>
              <a:custGeom>
                <a:avLst/>
                <a:gdLst>
                  <a:gd name="T0" fmla="*/ 2147483646 w 327"/>
                  <a:gd name="T1" fmla="*/ 2147483646 h 283"/>
                  <a:gd name="T2" fmla="*/ 2147483646 w 327"/>
                  <a:gd name="T3" fmla="*/ 0 h 283"/>
                  <a:gd name="T4" fmla="*/ 2147483646 w 327"/>
                  <a:gd name="T5" fmla="*/ 0 h 283"/>
                  <a:gd name="T6" fmla="*/ 2147483646 w 327"/>
                  <a:gd name="T7" fmla="*/ 2147483646 h 283"/>
                  <a:gd name="T8" fmla="*/ 2147483646 w 327"/>
                  <a:gd name="T9" fmla="*/ 2147483646 h 283"/>
                  <a:gd name="T10" fmla="*/ 2147483646 w 327"/>
                  <a:gd name="T11" fmla="*/ 2147483646 h 283"/>
                  <a:gd name="T12" fmla="*/ 2147483646 w 327"/>
                  <a:gd name="T13" fmla="*/ 2147483646 h 283"/>
                  <a:gd name="T14" fmla="*/ 2147483646 w 327"/>
                  <a:gd name="T15" fmla="*/ 2147483646 h 283"/>
                  <a:gd name="T16" fmla="*/ 2147483646 w 327"/>
                  <a:gd name="T17" fmla="*/ 2147483646 h 283"/>
                  <a:gd name="T18" fmla="*/ 2147483646 w 327"/>
                  <a:gd name="T19" fmla="*/ 2147483646 h 283"/>
                  <a:gd name="T20" fmla="*/ 0 w 327"/>
                  <a:gd name="T21" fmla="*/ 2147483646 h 283"/>
                  <a:gd name="T22" fmla="*/ 2147483646 w 327"/>
                  <a:gd name="T23" fmla="*/ 2147483646 h 2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7"/>
                  <a:gd name="T37" fmla="*/ 0 h 283"/>
                  <a:gd name="T38" fmla="*/ 327 w 327"/>
                  <a:gd name="T39" fmla="*/ 283 h 2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7" h="283">
                    <a:moveTo>
                      <a:pt x="13" y="34"/>
                    </a:moveTo>
                    <a:lnTo>
                      <a:pt x="47" y="0"/>
                    </a:lnTo>
                    <a:lnTo>
                      <a:pt x="147" y="0"/>
                    </a:lnTo>
                    <a:lnTo>
                      <a:pt x="158" y="20"/>
                    </a:lnTo>
                    <a:lnTo>
                      <a:pt x="234" y="20"/>
                    </a:lnTo>
                    <a:lnTo>
                      <a:pt x="327" y="121"/>
                    </a:lnTo>
                    <a:lnTo>
                      <a:pt x="242" y="210"/>
                    </a:lnTo>
                    <a:lnTo>
                      <a:pt x="178" y="232"/>
                    </a:lnTo>
                    <a:lnTo>
                      <a:pt x="170" y="283"/>
                    </a:lnTo>
                    <a:lnTo>
                      <a:pt x="137" y="224"/>
                    </a:lnTo>
                    <a:lnTo>
                      <a:pt x="0" y="62"/>
                    </a:lnTo>
                    <a:lnTo>
                      <a:pt x="13" y="34"/>
                    </a:lnTo>
                    <a:close/>
                  </a:path>
                </a:pathLst>
              </a:custGeom>
              <a:solidFill>
                <a:srgbClr val="FFFF0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0" name="Freeform 30">
                <a:extLst>
                  <a:ext uri="{FF2B5EF4-FFF2-40B4-BE49-F238E27FC236}">
                    <a16:creationId xmlns:a16="http://schemas.microsoft.com/office/drawing/2014/main" id="{F0A6AAB6-8787-B028-4523-DEFA8743128C}"/>
                  </a:ext>
                </a:extLst>
              </p:cNvPr>
              <p:cNvSpPr>
                <a:spLocks noChangeAspect="1"/>
              </p:cNvSpPr>
              <p:nvPr/>
            </p:nvSpPr>
            <p:spPr bwMode="ltGray">
              <a:xfrm>
                <a:off x="5522736" y="3611818"/>
                <a:ext cx="418017" cy="425730"/>
              </a:xfrm>
              <a:custGeom>
                <a:avLst/>
                <a:gdLst>
                  <a:gd name="T0" fmla="*/ 0 w 316"/>
                  <a:gd name="T1" fmla="*/ 0 h 355"/>
                  <a:gd name="T2" fmla="*/ 2147483646 w 316"/>
                  <a:gd name="T3" fmla="*/ 0 h 355"/>
                  <a:gd name="T4" fmla="*/ 2147483646 w 316"/>
                  <a:gd name="T5" fmla="*/ 2147483646 h 355"/>
                  <a:gd name="T6" fmla="*/ 2147483646 w 316"/>
                  <a:gd name="T7" fmla="*/ 2147483646 h 355"/>
                  <a:gd name="T8" fmla="*/ 2147483646 w 316"/>
                  <a:gd name="T9" fmla="*/ 2147483646 h 355"/>
                  <a:gd name="T10" fmla="*/ 2147483646 w 316"/>
                  <a:gd name="T11" fmla="*/ 2147483646 h 355"/>
                  <a:gd name="T12" fmla="*/ 2147483646 w 316"/>
                  <a:gd name="T13" fmla="*/ 2147483646 h 355"/>
                  <a:gd name="T14" fmla="*/ 2147483646 w 316"/>
                  <a:gd name="T15" fmla="*/ 2147483646 h 355"/>
                  <a:gd name="T16" fmla="*/ 2147483646 w 316"/>
                  <a:gd name="T17" fmla="*/ 2147483646 h 355"/>
                  <a:gd name="T18" fmla="*/ 2147483646 w 316"/>
                  <a:gd name="T19" fmla="*/ 2147483646 h 355"/>
                  <a:gd name="T20" fmla="*/ 0 w 316"/>
                  <a:gd name="T21" fmla="*/ 0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6"/>
                  <a:gd name="T34" fmla="*/ 0 h 355"/>
                  <a:gd name="T35" fmla="*/ 316 w 316"/>
                  <a:gd name="T36" fmla="*/ 355 h 3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6" h="355">
                    <a:moveTo>
                      <a:pt x="0" y="0"/>
                    </a:moveTo>
                    <a:lnTo>
                      <a:pt x="159" y="0"/>
                    </a:lnTo>
                    <a:lnTo>
                      <a:pt x="146" y="28"/>
                    </a:lnTo>
                    <a:lnTo>
                      <a:pt x="283" y="190"/>
                    </a:lnTo>
                    <a:lnTo>
                      <a:pt x="316" y="249"/>
                    </a:lnTo>
                    <a:lnTo>
                      <a:pt x="275" y="355"/>
                    </a:lnTo>
                    <a:lnTo>
                      <a:pt x="57" y="355"/>
                    </a:lnTo>
                    <a:lnTo>
                      <a:pt x="35" y="311"/>
                    </a:lnTo>
                    <a:lnTo>
                      <a:pt x="23" y="255"/>
                    </a:lnTo>
                    <a:lnTo>
                      <a:pt x="45" y="224"/>
                    </a:lnTo>
                    <a:lnTo>
                      <a:pt x="0" y="0"/>
                    </a:lnTo>
                    <a:close/>
                  </a:path>
                </a:pathLst>
              </a:custGeom>
              <a:solidFill>
                <a:srgbClr val="00B0F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1" name="Freeform 31">
                <a:extLst>
                  <a:ext uri="{FF2B5EF4-FFF2-40B4-BE49-F238E27FC236}">
                    <a16:creationId xmlns:a16="http://schemas.microsoft.com/office/drawing/2014/main" id="{06B0BADF-16C8-C991-6FE1-11AD421A8BA6}"/>
                  </a:ext>
                </a:extLst>
              </p:cNvPr>
              <p:cNvSpPr>
                <a:spLocks noChangeAspect="1"/>
              </p:cNvSpPr>
              <p:nvPr/>
            </p:nvSpPr>
            <p:spPr bwMode="ltGray">
              <a:xfrm>
                <a:off x="5246825" y="3610766"/>
                <a:ext cx="335036" cy="444650"/>
              </a:xfrm>
              <a:custGeom>
                <a:avLst/>
                <a:gdLst>
                  <a:gd name="T0" fmla="*/ 2147483646 w 255"/>
                  <a:gd name="T1" fmla="*/ 0 h 371"/>
                  <a:gd name="T2" fmla="*/ 2147483646 w 255"/>
                  <a:gd name="T3" fmla="*/ 0 h 371"/>
                  <a:gd name="T4" fmla="*/ 2147483646 w 255"/>
                  <a:gd name="T5" fmla="*/ 2147483646 h 371"/>
                  <a:gd name="T6" fmla="*/ 2147483646 w 255"/>
                  <a:gd name="T7" fmla="*/ 2147483646 h 371"/>
                  <a:gd name="T8" fmla="*/ 2147483646 w 255"/>
                  <a:gd name="T9" fmla="*/ 2147483646 h 371"/>
                  <a:gd name="T10" fmla="*/ 2147483646 w 255"/>
                  <a:gd name="T11" fmla="*/ 2147483646 h 371"/>
                  <a:gd name="T12" fmla="*/ 2147483646 w 255"/>
                  <a:gd name="T13" fmla="*/ 2147483646 h 371"/>
                  <a:gd name="T14" fmla="*/ 0 w 255"/>
                  <a:gd name="T15" fmla="*/ 2147483646 h 371"/>
                  <a:gd name="T16" fmla="*/ 2147483646 w 255"/>
                  <a:gd name="T17" fmla="*/ 2147483646 h 371"/>
                  <a:gd name="T18" fmla="*/ 2147483646 w 255"/>
                  <a:gd name="T19" fmla="*/ 0 h 3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5"/>
                  <a:gd name="T31" fmla="*/ 0 h 371"/>
                  <a:gd name="T32" fmla="*/ 255 w 255"/>
                  <a:gd name="T33" fmla="*/ 371 h 3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5" h="371">
                    <a:moveTo>
                      <a:pt x="52" y="0"/>
                    </a:moveTo>
                    <a:lnTo>
                      <a:pt x="212" y="0"/>
                    </a:lnTo>
                    <a:lnTo>
                      <a:pt x="255" y="227"/>
                    </a:lnTo>
                    <a:lnTo>
                      <a:pt x="234" y="257"/>
                    </a:lnTo>
                    <a:lnTo>
                      <a:pt x="244" y="310"/>
                    </a:lnTo>
                    <a:lnTo>
                      <a:pt x="66" y="310"/>
                    </a:lnTo>
                    <a:lnTo>
                      <a:pt x="63" y="362"/>
                    </a:lnTo>
                    <a:lnTo>
                      <a:pt x="0" y="371"/>
                    </a:lnTo>
                    <a:lnTo>
                      <a:pt x="2" y="267"/>
                    </a:lnTo>
                    <a:lnTo>
                      <a:pt x="52" y="0"/>
                    </a:lnTo>
                    <a:close/>
                  </a:path>
                </a:pathLst>
              </a:custGeom>
              <a:solidFill>
                <a:srgbClr val="00B0F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2" name="Freeform 32">
                <a:extLst>
                  <a:ext uri="{FF2B5EF4-FFF2-40B4-BE49-F238E27FC236}">
                    <a16:creationId xmlns:a16="http://schemas.microsoft.com/office/drawing/2014/main" id="{2A7CAAFD-432F-AE89-9182-40CBA09967DE}"/>
                  </a:ext>
                </a:extLst>
              </p:cNvPr>
              <p:cNvSpPr>
                <a:spLocks noChangeAspect="1"/>
              </p:cNvSpPr>
              <p:nvPr/>
            </p:nvSpPr>
            <p:spPr bwMode="ltGray">
              <a:xfrm>
                <a:off x="5013441" y="3610766"/>
                <a:ext cx="299768" cy="480390"/>
              </a:xfrm>
              <a:custGeom>
                <a:avLst/>
                <a:gdLst>
                  <a:gd name="T0" fmla="*/ 2147483646 w 227"/>
                  <a:gd name="T1" fmla="*/ 0 h 401"/>
                  <a:gd name="T2" fmla="*/ 2147483646 w 227"/>
                  <a:gd name="T3" fmla="*/ 0 h 401"/>
                  <a:gd name="T4" fmla="*/ 2147483646 w 227"/>
                  <a:gd name="T5" fmla="*/ 2147483646 h 401"/>
                  <a:gd name="T6" fmla="*/ 2147483646 w 227"/>
                  <a:gd name="T7" fmla="*/ 2147483646 h 401"/>
                  <a:gd name="T8" fmla="*/ 2147483646 w 227"/>
                  <a:gd name="T9" fmla="*/ 2147483646 h 401"/>
                  <a:gd name="T10" fmla="*/ 2147483646 w 227"/>
                  <a:gd name="T11" fmla="*/ 2147483646 h 401"/>
                  <a:gd name="T12" fmla="*/ 0 w 227"/>
                  <a:gd name="T13" fmla="*/ 2147483646 h 401"/>
                  <a:gd name="T14" fmla="*/ 2147483646 w 227"/>
                  <a:gd name="T15" fmla="*/ 2147483646 h 401"/>
                  <a:gd name="T16" fmla="*/ 2147483646 w 227"/>
                  <a:gd name="T17" fmla="*/ 2147483646 h 401"/>
                  <a:gd name="T18" fmla="*/ 2147483646 w 227"/>
                  <a:gd name="T19" fmla="*/ 2147483646 h 401"/>
                  <a:gd name="T20" fmla="*/ 2147483646 w 227"/>
                  <a:gd name="T21" fmla="*/ 0 h 4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7"/>
                  <a:gd name="T34" fmla="*/ 0 h 401"/>
                  <a:gd name="T35" fmla="*/ 227 w 227"/>
                  <a:gd name="T36" fmla="*/ 401 h 4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7" h="401">
                    <a:moveTo>
                      <a:pt x="76" y="0"/>
                    </a:moveTo>
                    <a:lnTo>
                      <a:pt x="227" y="0"/>
                    </a:lnTo>
                    <a:lnTo>
                      <a:pt x="178" y="267"/>
                    </a:lnTo>
                    <a:lnTo>
                      <a:pt x="176" y="371"/>
                    </a:lnTo>
                    <a:lnTo>
                      <a:pt x="129" y="401"/>
                    </a:lnTo>
                    <a:lnTo>
                      <a:pt x="105" y="332"/>
                    </a:lnTo>
                    <a:lnTo>
                      <a:pt x="0" y="332"/>
                    </a:lnTo>
                    <a:lnTo>
                      <a:pt x="33" y="217"/>
                    </a:lnTo>
                    <a:lnTo>
                      <a:pt x="1" y="157"/>
                    </a:lnTo>
                    <a:lnTo>
                      <a:pt x="31" y="60"/>
                    </a:lnTo>
                    <a:lnTo>
                      <a:pt x="76" y="0"/>
                    </a:lnTo>
                    <a:close/>
                  </a:path>
                </a:pathLst>
              </a:custGeom>
              <a:solidFill>
                <a:srgbClr val="00B0F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3" name="Freeform 33">
                <a:extLst>
                  <a:ext uri="{FF2B5EF4-FFF2-40B4-BE49-F238E27FC236}">
                    <a16:creationId xmlns:a16="http://schemas.microsoft.com/office/drawing/2014/main" id="{4B160906-073A-0C10-E03F-BA0B1E389302}"/>
                  </a:ext>
                </a:extLst>
              </p:cNvPr>
              <p:cNvSpPr>
                <a:spLocks noChangeAspect="1"/>
              </p:cNvSpPr>
              <p:nvPr/>
            </p:nvSpPr>
            <p:spPr bwMode="ltGray">
              <a:xfrm>
                <a:off x="4774873" y="3791570"/>
                <a:ext cx="441873" cy="384733"/>
              </a:xfrm>
              <a:custGeom>
                <a:avLst/>
                <a:gdLst>
                  <a:gd name="T0" fmla="*/ 2147483646 w 334"/>
                  <a:gd name="T1" fmla="*/ 0 h 322"/>
                  <a:gd name="T2" fmla="*/ 2147483646 w 334"/>
                  <a:gd name="T3" fmla="*/ 0 h 322"/>
                  <a:gd name="T4" fmla="*/ 2147483646 w 334"/>
                  <a:gd name="T5" fmla="*/ 2147483646 h 322"/>
                  <a:gd name="T6" fmla="*/ 2147483646 w 334"/>
                  <a:gd name="T7" fmla="*/ 2147483646 h 322"/>
                  <a:gd name="T8" fmla="*/ 2147483646 w 334"/>
                  <a:gd name="T9" fmla="*/ 2147483646 h 322"/>
                  <a:gd name="T10" fmla="*/ 2147483646 w 334"/>
                  <a:gd name="T11" fmla="*/ 2147483646 h 322"/>
                  <a:gd name="T12" fmla="*/ 2147483646 w 334"/>
                  <a:gd name="T13" fmla="*/ 2147483646 h 322"/>
                  <a:gd name="T14" fmla="*/ 2147483646 w 334"/>
                  <a:gd name="T15" fmla="*/ 2147483646 h 322"/>
                  <a:gd name="T16" fmla="*/ 2147483646 w 334"/>
                  <a:gd name="T17" fmla="*/ 2147483646 h 322"/>
                  <a:gd name="T18" fmla="*/ 2147483646 w 334"/>
                  <a:gd name="T19" fmla="*/ 2147483646 h 322"/>
                  <a:gd name="T20" fmla="*/ 0 w 334"/>
                  <a:gd name="T21" fmla="*/ 2147483646 h 322"/>
                  <a:gd name="T22" fmla="*/ 2147483646 w 334"/>
                  <a:gd name="T23" fmla="*/ 0 h 3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4"/>
                  <a:gd name="T37" fmla="*/ 0 h 322"/>
                  <a:gd name="T38" fmla="*/ 334 w 334"/>
                  <a:gd name="T39" fmla="*/ 322 h 3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4" h="322">
                    <a:moveTo>
                      <a:pt x="3" y="0"/>
                    </a:moveTo>
                    <a:lnTo>
                      <a:pt x="182" y="0"/>
                    </a:lnTo>
                    <a:lnTo>
                      <a:pt x="213" y="62"/>
                    </a:lnTo>
                    <a:lnTo>
                      <a:pt x="180" y="178"/>
                    </a:lnTo>
                    <a:lnTo>
                      <a:pt x="285" y="178"/>
                    </a:lnTo>
                    <a:lnTo>
                      <a:pt x="309" y="249"/>
                    </a:lnTo>
                    <a:lnTo>
                      <a:pt x="334" y="322"/>
                    </a:lnTo>
                    <a:lnTo>
                      <a:pt x="193" y="314"/>
                    </a:lnTo>
                    <a:lnTo>
                      <a:pt x="23" y="250"/>
                    </a:lnTo>
                    <a:lnTo>
                      <a:pt x="43" y="200"/>
                    </a:lnTo>
                    <a:lnTo>
                      <a:pt x="0" y="99"/>
                    </a:lnTo>
                    <a:lnTo>
                      <a:pt x="3" y="0"/>
                    </a:lnTo>
                    <a:close/>
                  </a:path>
                </a:pathLst>
              </a:custGeom>
              <a:solidFill>
                <a:srgbClr val="FFC00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4" name="Freeform 35">
                <a:extLst>
                  <a:ext uri="{FF2B5EF4-FFF2-40B4-BE49-F238E27FC236}">
                    <a16:creationId xmlns:a16="http://schemas.microsoft.com/office/drawing/2014/main" id="{2BF5FB97-1366-2597-9A1E-30E15060E5DC}"/>
                  </a:ext>
                </a:extLst>
              </p:cNvPr>
              <p:cNvSpPr>
                <a:spLocks noChangeAspect="1"/>
              </p:cNvSpPr>
              <p:nvPr/>
            </p:nvSpPr>
            <p:spPr bwMode="ltGray">
              <a:xfrm>
                <a:off x="2114301" y="2416624"/>
                <a:ext cx="662810" cy="457264"/>
              </a:xfrm>
              <a:custGeom>
                <a:avLst/>
                <a:gdLst>
                  <a:gd name="T0" fmla="*/ 2147483646 w 501"/>
                  <a:gd name="T1" fmla="*/ 0 h 381"/>
                  <a:gd name="T2" fmla="*/ 2147483646 w 501"/>
                  <a:gd name="T3" fmla="*/ 2147483646 h 381"/>
                  <a:gd name="T4" fmla="*/ 2147483646 w 501"/>
                  <a:gd name="T5" fmla="*/ 2147483646 h 381"/>
                  <a:gd name="T6" fmla="*/ 2147483646 w 501"/>
                  <a:gd name="T7" fmla="*/ 2147483646 h 381"/>
                  <a:gd name="T8" fmla="*/ 2147483646 w 501"/>
                  <a:gd name="T9" fmla="*/ 2147483646 h 381"/>
                  <a:gd name="T10" fmla="*/ 2147483646 w 501"/>
                  <a:gd name="T11" fmla="*/ 2147483646 h 381"/>
                  <a:gd name="T12" fmla="*/ 2147483646 w 501"/>
                  <a:gd name="T13" fmla="*/ 2147483646 h 381"/>
                  <a:gd name="T14" fmla="*/ 2147483646 w 501"/>
                  <a:gd name="T15" fmla="*/ 2147483646 h 381"/>
                  <a:gd name="T16" fmla="*/ 2147483646 w 501"/>
                  <a:gd name="T17" fmla="*/ 2147483646 h 381"/>
                  <a:gd name="T18" fmla="*/ 2147483646 w 501"/>
                  <a:gd name="T19" fmla="*/ 2147483646 h 381"/>
                  <a:gd name="T20" fmla="*/ 0 w 501"/>
                  <a:gd name="T21" fmla="*/ 2147483646 h 381"/>
                  <a:gd name="T22" fmla="*/ 2147483646 w 501"/>
                  <a:gd name="T23" fmla="*/ 0 h 3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1"/>
                  <a:gd name="T37" fmla="*/ 0 h 381"/>
                  <a:gd name="T38" fmla="*/ 501 w 501"/>
                  <a:gd name="T39" fmla="*/ 381 h 3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1" h="381">
                    <a:moveTo>
                      <a:pt x="32" y="0"/>
                    </a:moveTo>
                    <a:lnTo>
                      <a:pt x="88" y="2"/>
                    </a:lnTo>
                    <a:lnTo>
                      <a:pt x="101" y="51"/>
                    </a:lnTo>
                    <a:lnTo>
                      <a:pt x="314" y="8"/>
                    </a:lnTo>
                    <a:lnTo>
                      <a:pt x="477" y="8"/>
                    </a:lnTo>
                    <a:lnTo>
                      <a:pt x="501" y="47"/>
                    </a:lnTo>
                    <a:lnTo>
                      <a:pt x="467" y="190"/>
                    </a:lnTo>
                    <a:lnTo>
                      <a:pt x="489" y="196"/>
                    </a:lnTo>
                    <a:lnTo>
                      <a:pt x="489" y="381"/>
                    </a:lnTo>
                    <a:lnTo>
                      <a:pt x="14" y="381"/>
                    </a:lnTo>
                    <a:lnTo>
                      <a:pt x="0" y="299"/>
                    </a:lnTo>
                    <a:lnTo>
                      <a:pt x="32" y="0"/>
                    </a:lnTo>
                    <a:close/>
                  </a:path>
                </a:pathLst>
              </a:custGeom>
              <a:solidFill>
                <a:schemeClr val="tx1">
                  <a:lumMod val="50000"/>
                </a:schemeClr>
              </a:solidFill>
              <a:ln w="6350">
                <a:solidFill>
                  <a:schemeClr val="bg1"/>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5" name="Freeform 36">
                <a:extLst>
                  <a:ext uri="{FF2B5EF4-FFF2-40B4-BE49-F238E27FC236}">
                    <a16:creationId xmlns:a16="http://schemas.microsoft.com/office/drawing/2014/main" id="{CAAF1D90-B2CD-1783-5850-06A94E800B6E}"/>
                  </a:ext>
                </a:extLst>
              </p:cNvPr>
              <p:cNvSpPr>
                <a:spLocks noChangeAspect="1"/>
              </p:cNvSpPr>
              <p:nvPr/>
            </p:nvSpPr>
            <p:spPr bwMode="ltGray">
              <a:xfrm>
                <a:off x="2137638" y="2873105"/>
                <a:ext cx="916938" cy="925041"/>
              </a:xfrm>
              <a:custGeom>
                <a:avLst/>
                <a:gdLst>
                  <a:gd name="T0" fmla="*/ 2147483646 w 693"/>
                  <a:gd name="T1" fmla="*/ 0 h 772"/>
                  <a:gd name="T2" fmla="*/ 2147483646 w 693"/>
                  <a:gd name="T3" fmla="*/ 0 h 772"/>
                  <a:gd name="T4" fmla="*/ 2147483646 w 693"/>
                  <a:gd name="T5" fmla="*/ 2147483646 h 772"/>
                  <a:gd name="T6" fmla="*/ 2147483646 w 693"/>
                  <a:gd name="T7" fmla="*/ 2147483646 h 772"/>
                  <a:gd name="T8" fmla="*/ 2147483646 w 693"/>
                  <a:gd name="T9" fmla="*/ 2147483646 h 772"/>
                  <a:gd name="T10" fmla="*/ 2147483646 w 693"/>
                  <a:gd name="T11" fmla="*/ 2147483646 h 772"/>
                  <a:gd name="T12" fmla="*/ 2147483646 w 693"/>
                  <a:gd name="T13" fmla="*/ 2147483646 h 772"/>
                  <a:gd name="T14" fmla="*/ 2147483646 w 693"/>
                  <a:gd name="T15" fmla="*/ 2147483646 h 772"/>
                  <a:gd name="T16" fmla="*/ 2147483646 w 693"/>
                  <a:gd name="T17" fmla="*/ 2147483646 h 772"/>
                  <a:gd name="T18" fmla="*/ 2147483646 w 693"/>
                  <a:gd name="T19" fmla="*/ 2147483646 h 772"/>
                  <a:gd name="T20" fmla="*/ 2147483646 w 693"/>
                  <a:gd name="T21" fmla="*/ 2147483646 h 772"/>
                  <a:gd name="T22" fmla="*/ 2147483646 w 693"/>
                  <a:gd name="T23" fmla="*/ 2147483646 h 772"/>
                  <a:gd name="T24" fmla="*/ 0 w 693"/>
                  <a:gd name="T25" fmla="*/ 2147483646 h 772"/>
                  <a:gd name="T26" fmla="*/ 2147483646 w 693"/>
                  <a:gd name="T27" fmla="*/ 0 h 7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3"/>
                  <a:gd name="T43" fmla="*/ 0 h 772"/>
                  <a:gd name="T44" fmla="*/ 693 w 693"/>
                  <a:gd name="T45" fmla="*/ 772 h 7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3" h="772">
                    <a:moveTo>
                      <a:pt x="16" y="0"/>
                    </a:moveTo>
                    <a:lnTo>
                      <a:pt x="298" y="0"/>
                    </a:lnTo>
                    <a:lnTo>
                      <a:pt x="298" y="263"/>
                    </a:lnTo>
                    <a:lnTo>
                      <a:pt x="661" y="625"/>
                    </a:lnTo>
                    <a:lnTo>
                      <a:pt x="693" y="667"/>
                    </a:lnTo>
                    <a:lnTo>
                      <a:pt x="677" y="772"/>
                    </a:lnTo>
                    <a:lnTo>
                      <a:pt x="495" y="772"/>
                    </a:lnTo>
                    <a:lnTo>
                      <a:pt x="334" y="642"/>
                    </a:lnTo>
                    <a:lnTo>
                      <a:pt x="277" y="642"/>
                    </a:lnTo>
                    <a:lnTo>
                      <a:pt x="140" y="400"/>
                    </a:lnTo>
                    <a:lnTo>
                      <a:pt x="44" y="251"/>
                    </a:lnTo>
                    <a:lnTo>
                      <a:pt x="56" y="194"/>
                    </a:lnTo>
                    <a:lnTo>
                      <a:pt x="0" y="118"/>
                    </a:lnTo>
                    <a:lnTo>
                      <a:pt x="16" y="0"/>
                    </a:lnTo>
                    <a:close/>
                  </a:path>
                </a:pathLst>
              </a:custGeom>
              <a:solidFill>
                <a:schemeClr val="tx1">
                  <a:lumMod val="50000"/>
                </a:schemeClr>
              </a:solidFill>
              <a:ln w="6350">
                <a:solidFill>
                  <a:schemeClr val="bg1"/>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6" name="Freeform 38">
                <a:extLst>
                  <a:ext uri="{FF2B5EF4-FFF2-40B4-BE49-F238E27FC236}">
                    <a16:creationId xmlns:a16="http://schemas.microsoft.com/office/drawing/2014/main" id="{2747D317-34C7-63F2-8DD6-534097B0530F}"/>
                  </a:ext>
                </a:extLst>
              </p:cNvPr>
              <p:cNvSpPr>
                <a:spLocks noChangeAspect="1"/>
              </p:cNvSpPr>
              <p:nvPr/>
            </p:nvSpPr>
            <p:spPr bwMode="ltGray">
              <a:xfrm>
                <a:off x="2838308" y="2121241"/>
                <a:ext cx="1056968" cy="495108"/>
              </a:xfrm>
              <a:custGeom>
                <a:avLst/>
                <a:gdLst>
                  <a:gd name="T0" fmla="*/ 2147483646 w 800"/>
                  <a:gd name="T1" fmla="*/ 0 h 413"/>
                  <a:gd name="T2" fmla="*/ 2147483646 w 800"/>
                  <a:gd name="T3" fmla="*/ 0 h 413"/>
                  <a:gd name="T4" fmla="*/ 2147483646 w 800"/>
                  <a:gd name="T5" fmla="*/ 2147483646 h 413"/>
                  <a:gd name="T6" fmla="*/ 2147483646 w 800"/>
                  <a:gd name="T7" fmla="*/ 2147483646 h 413"/>
                  <a:gd name="T8" fmla="*/ 2147483646 w 800"/>
                  <a:gd name="T9" fmla="*/ 2147483646 h 413"/>
                  <a:gd name="T10" fmla="*/ 2147483646 w 800"/>
                  <a:gd name="T11" fmla="*/ 2147483646 h 413"/>
                  <a:gd name="T12" fmla="*/ 2147483646 w 800"/>
                  <a:gd name="T13" fmla="*/ 2147483646 h 413"/>
                  <a:gd name="T14" fmla="*/ 2147483646 w 800"/>
                  <a:gd name="T15" fmla="*/ 2147483646 h 413"/>
                  <a:gd name="T16" fmla="*/ 2147483646 w 800"/>
                  <a:gd name="T17" fmla="*/ 2147483646 h 413"/>
                  <a:gd name="T18" fmla="*/ 2147483646 w 800"/>
                  <a:gd name="T19" fmla="*/ 2147483646 h 413"/>
                  <a:gd name="T20" fmla="*/ 0 w 800"/>
                  <a:gd name="T21" fmla="*/ 2147483646 h 413"/>
                  <a:gd name="T22" fmla="*/ 2147483646 w 800"/>
                  <a:gd name="T23" fmla="*/ 0 h 4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00"/>
                  <a:gd name="T37" fmla="*/ 0 h 413"/>
                  <a:gd name="T38" fmla="*/ 800 w 800"/>
                  <a:gd name="T39" fmla="*/ 413 h 4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00" h="413">
                    <a:moveTo>
                      <a:pt x="2" y="0"/>
                    </a:moveTo>
                    <a:lnTo>
                      <a:pt x="800" y="0"/>
                    </a:lnTo>
                    <a:lnTo>
                      <a:pt x="800" y="358"/>
                    </a:lnTo>
                    <a:lnTo>
                      <a:pt x="329" y="358"/>
                    </a:lnTo>
                    <a:lnTo>
                      <a:pt x="329" y="380"/>
                    </a:lnTo>
                    <a:lnTo>
                      <a:pt x="216" y="413"/>
                    </a:lnTo>
                    <a:lnTo>
                      <a:pt x="149" y="298"/>
                    </a:lnTo>
                    <a:lnTo>
                      <a:pt x="109" y="314"/>
                    </a:lnTo>
                    <a:lnTo>
                      <a:pt x="99" y="292"/>
                    </a:lnTo>
                    <a:lnTo>
                      <a:pt x="123" y="231"/>
                    </a:lnTo>
                    <a:lnTo>
                      <a:pt x="0" y="104"/>
                    </a:lnTo>
                    <a:lnTo>
                      <a:pt x="2" y="0"/>
                    </a:lnTo>
                    <a:close/>
                  </a:path>
                </a:pathLst>
              </a:custGeom>
              <a:solidFill>
                <a:schemeClr val="tx1">
                  <a:lumMod val="50000"/>
                </a:schemeClr>
              </a:solidFill>
              <a:ln w="6350">
                <a:solidFill>
                  <a:schemeClr val="bg1"/>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7" name="Freeform 39">
                <a:extLst>
                  <a:ext uri="{FF2B5EF4-FFF2-40B4-BE49-F238E27FC236}">
                    <a16:creationId xmlns:a16="http://schemas.microsoft.com/office/drawing/2014/main" id="{38742505-970F-85D8-78C1-83BAC47452AA}"/>
                  </a:ext>
                </a:extLst>
              </p:cNvPr>
              <p:cNvSpPr>
                <a:spLocks noChangeAspect="1"/>
              </p:cNvSpPr>
              <p:nvPr/>
            </p:nvSpPr>
            <p:spPr bwMode="ltGray">
              <a:xfrm>
                <a:off x="3893201" y="2121240"/>
                <a:ext cx="656586" cy="318509"/>
              </a:xfrm>
              <a:custGeom>
                <a:avLst/>
                <a:gdLst>
                  <a:gd name="T0" fmla="*/ 0 w 498"/>
                  <a:gd name="T1" fmla="*/ 0 h 265"/>
                  <a:gd name="T2" fmla="*/ 2147483646 w 498"/>
                  <a:gd name="T3" fmla="*/ 0 h 265"/>
                  <a:gd name="T4" fmla="*/ 2147483646 w 498"/>
                  <a:gd name="T5" fmla="*/ 2147483646 h 265"/>
                  <a:gd name="T6" fmla="*/ 2147483646 w 498"/>
                  <a:gd name="T7" fmla="*/ 2147483646 h 265"/>
                  <a:gd name="T8" fmla="*/ 2147483646 w 498"/>
                  <a:gd name="T9" fmla="*/ 2147483646 h 265"/>
                  <a:gd name="T10" fmla="*/ 0 w 498"/>
                  <a:gd name="T11" fmla="*/ 0 h 265"/>
                  <a:gd name="T12" fmla="*/ 0 60000 65536"/>
                  <a:gd name="T13" fmla="*/ 0 60000 65536"/>
                  <a:gd name="T14" fmla="*/ 0 60000 65536"/>
                  <a:gd name="T15" fmla="*/ 0 60000 65536"/>
                  <a:gd name="T16" fmla="*/ 0 60000 65536"/>
                  <a:gd name="T17" fmla="*/ 0 60000 65536"/>
                  <a:gd name="T18" fmla="*/ 0 w 498"/>
                  <a:gd name="T19" fmla="*/ 0 h 265"/>
                  <a:gd name="T20" fmla="*/ 498 w 498"/>
                  <a:gd name="T21" fmla="*/ 265 h 265"/>
                </a:gdLst>
                <a:ahLst/>
                <a:cxnLst>
                  <a:cxn ang="T12">
                    <a:pos x="T0" y="T1"/>
                  </a:cxn>
                  <a:cxn ang="T13">
                    <a:pos x="T2" y="T3"/>
                  </a:cxn>
                  <a:cxn ang="T14">
                    <a:pos x="T4" y="T5"/>
                  </a:cxn>
                  <a:cxn ang="T15">
                    <a:pos x="T6" y="T7"/>
                  </a:cxn>
                  <a:cxn ang="T16">
                    <a:pos x="T8" y="T9"/>
                  </a:cxn>
                  <a:cxn ang="T17">
                    <a:pos x="T10" y="T11"/>
                  </a:cxn>
                </a:cxnLst>
                <a:rect l="T18" t="T19" r="T20" b="T21"/>
                <a:pathLst>
                  <a:path w="498" h="265">
                    <a:moveTo>
                      <a:pt x="0" y="0"/>
                    </a:moveTo>
                    <a:lnTo>
                      <a:pt x="448" y="0"/>
                    </a:lnTo>
                    <a:lnTo>
                      <a:pt x="490" y="199"/>
                    </a:lnTo>
                    <a:lnTo>
                      <a:pt x="498" y="265"/>
                    </a:lnTo>
                    <a:lnTo>
                      <a:pt x="2" y="265"/>
                    </a:lnTo>
                    <a:lnTo>
                      <a:pt x="0"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8" name="Freeform 40">
                <a:extLst>
                  <a:ext uri="{FF2B5EF4-FFF2-40B4-BE49-F238E27FC236}">
                    <a16:creationId xmlns:a16="http://schemas.microsoft.com/office/drawing/2014/main" id="{208AC916-65B9-C068-F389-E7628EA6876B}"/>
                  </a:ext>
                </a:extLst>
              </p:cNvPr>
              <p:cNvSpPr>
                <a:spLocks noChangeAspect="1"/>
              </p:cNvSpPr>
              <p:nvPr/>
            </p:nvSpPr>
            <p:spPr bwMode="ltGray">
              <a:xfrm>
                <a:off x="2730434" y="2121242"/>
                <a:ext cx="538338" cy="751596"/>
              </a:xfrm>
              <a:custGeom>
                <a:avLst/>
                <a:gdLst>
                  <a:gd name="T0" fmla="*/ 2147483646 w 410"/>
                  <a:gd name="T1" fmla="*/ 0 h 628"/>
                  <a:gd name="T2" fmla="*/ 2147483646 w 410"/>
                  <a:gd name="T3" fmla="*/ 0 h 628"/>
                  <a:gd name="T4" fmla="*/ 2147483646 w 410"/>
                  <a:gd name="T5" fmla="*/ 2147483646 h 628"/>
                  <a:gd name="T6" fmla="*/ 2147483646 w 410"/>
                  <a:gd name="T7" fmla="*/ 2147483646 h 628"/>
                  <a:gd name="T8" fmla="*/ 2147483646 w 410"/>
                  <a:gd name="T9" fmla="*/ 2147483646 h 628"/>
                  <a:gd name="T10" fmla="*/ 2147483646 w 410"/>
                  <a:gd name="T11" fmla="*/ 2147483646 h 628"/>
                  <a:gd name="T12" fmla="*/ 2147483646 w 410"/>
                  <a:gd name="T13" fmla="*/ 2147483646 h 628"/>
                  <a:gd name="T14" fmla="*/ 2147483646 w 410"/>
                  <a:gd name="T15" fmla="*/ 2147483646 h 628"/>
                  <a:gd name="T16" fmla="*/ 2147483646 w 410"/>
                  <a:gd name="T17" fmla="*/ 2147483646 h 628"/>
                  <a:gd name="T18" fmla="*/ 2147483646 w 410"/>
                  <a:gd name="T19" fmla="*/ 2147483646 h 628"/>
                  <a:gd name="T20" fmla="*/ 2147483646 w 410"/>
                  <a:gd name="T21" fmla="*/ 2147483646 h 628"/>
                  <a:gd name="T22" fmla="*/ 2147483646 w 410"/>
                  <a:gd name="T23" fmla="*/ 2147483646 h 628"/>
                  <a:gd name="T24" fmla="*/ 2147483646 w 410"/>
                  <a:gd name="T25" fmla="*/ 2147483646 h 628"/>
                  <a:gd name="T26" fmla="*/ 0 w 410"/>
                  <a:gd name="T27" fmla="*/ 2147483646 h 628"/>
                  <a:gd name="T28" fmla="*/ 2147483646 w 410"/>
                  <a:gd name="T29" fmla="*/ 2147483646 h 628"/>
                  <a:gd name="T30" fmla="*/ 2147483646 w 410"/>
                  <a:gd name="T31" fmla="*/ 2147483646 h 628"/>
                  <a:gd name="T32" fmla="*/ 2147483646 w 410"/>
                  <a:gd name="T33" fmla="*/ 0 h 6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10"/>
                  <a:gd name="T52" fmla="*/ 0 h 628"/>
                  <a:gd name="T53" fmla="*/ 410 w 410"/>
                  <a:gd name="T54" fmla="*/ 628 h 6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10" h="628">
                    <a:moveTo>
                      <a:pt x="12" y="0"/>
                    </a:moveTo>
                    <a:lnTo>
                      <a:pt x="84" y="0"/>
                    </a:lnTo>
                    <a:lnTo>
                      <a:pt x="84" y="104"/>
                    </a:lnTo>
                    <a:lnTo>
                      <a:pt x="205" y="233"/>
                    </a:lnTo>
                    <a:lnTo>
                      <a:pt x="180" y="290"/>
                    </a:lnTo>
                    <a:lnTo>
                      <a:pt x="190" y="316"/>
                    </a:lnTo>
                    <a:lnTo>
                      <a:pt x="235" y="300"/>
                    </a:lnTo>
                    <a:lnTo>
                      <a:pt x="299" y="413"/>
                    </a:lnTo>
                    <a:lnTo>
                      <a:pt x="410" y="380"/>
                    </a:lnTo>
                    <a:lnTo>
                      <a:pt x="410" y="628"/>
                    </a:lnTo>
                    <a:lnTo>
                      <a:pt x="211" y="628"/>
                    </a:lnTo>
                    <a:lnTo>
                      <a:pt x="24" y="628"/>
                    </a:lnTo>
                    <a:lnTo>
                      <a:pt x="24" y="443"/>
                    </a:lnTo>
                    <a:lnTo>
                      <a:pt x="0" y="439"/>
                    </a:lnTo>
                    <a:lnTo>
                      <a:pt x="36" y="296"/>
                    </a:lnTo>
                    <a:lnTo>
                      <a:pt x="12" y="253"/>
                    </a:lnTo>
                    <a:lnTo>
                      <a:pt x="12" y="0"/>
                    </a:lnTo>
                    <a:close/>
                  </a:path>
                </a:pathLst>
              </a:custGeom>
              <a:solidFill>
                <a:schemeClr val="tx1">
                  <a:lumMod val="50000"/>
                </a:schemeClr>
              </a:solidFill>
              <a:ln w="6350">
                <a:solidFill>
                  <a:schemeClr val="bg1"/>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69" name="Freeform 41">
                <a:extLst>
                  <a:ext uri="{FF2B5EF4-FFF2-40B4-BE49-F238E27FC236}">
                    <a16:creationId xmlns:a16="http://schemas.microsoft.com/office/drawing/2014/main" id="{89C60DF3-3EDB-DC88-B796-0186368ACE51}"/>
                  </a:ext>
                </a:extLst>
              </p:cNvPr>
              <p:cNvSpPr>
                <a:spLocks noChangeAspect="1"/>
              </p:cNvSpPr>
              <p:nvPr/>
            </p:nvSpPr>
            <p:spPr bwMode="ltGray">
              <a:xfrm>
                <a:off x="4059163" y="3080969"/>
                <a:ext cx="642063" cy="300638"/>
              </a:xfrm>
              <a:custGeom>
                <a:avLst/>
                <a:gdLst>
                  <a:gd name="T0" fmla="*/ 0 w 486"/>
                  <a:gd name="T1" fmla="*/ 0 h 252"/>
                  <a:gd name="T2" fmla="*/ 2147483646 w 486"/>
                  <a:gd name="T3" fmla="*/ 0 h 252"/>
                  <a:gd name="T4" fmla="*/ 2147483646 w 486"/>
                  <a:gd name="T5" fmla="*/ 2147483646 h 252"/>
                  <a:gd name="T6" fmla="*/ 2147483646 w 486"/>
                  <a:gd name="T7" fmla="*/ 2147483646 h 252"/>
                  <a:gd name="T8" fmla="*/ 2147483646 w 486"/>
                  <a:gd name="T9" fmla="*/ 2147483646 h 252"/>
                  <a:gd name="T10" fmla="*/ 2147483646 w 486"/>
                  <a:gd name="T11" fmla="*/ 2147483646 h 252"/>
                  <a:gd name="T12" fmla="*/ 0 w 486"/>
                  <a:gd name="T13" fmla="*/ 2147483646 h 252"/>
                  <a:gd name="T14" fmla="*/ 0 w 486"/>
                  <a:gd name="T15" fmla="*/ 0 h 252"/>
                  <a:gd name="T16" fmla="*/ 0 60000 65536"/>
                  <a:gd name="T17" fmla="*/ 0 60000 65536"/>
                  <a:gd name="T18" fmla="*/ 0 60000 65536"/>
                  <a:gd name="T19" fmla="*/ 0 60000 65536"/>
                  <a:gd name="T20" fmla="*/ 0 60000 65536"/>
                  <a:gd name="T21" fmla="*/ 0 60000 65536"/>
                  <a:gd name="T22" fmla="*/ 0 60000 65536"/>
                  <a:gd name="T23" fmla="*/ 0 60000 65536"/>
                  <a:gd name="T24" fmla="*/ 0 w 486"/>
                  <a:gd name="T25" fmla="*/ 0 h 252"/>
                  <a:gd name="T26" fmla="*/ 486 w 486"/>
                  <a:gd name="T27" fmla="*/ 252 h 2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6" h="252">
                    <a:moveTo>
                      <a:pt x="0" y="0"/>
                    </a:moveTo>
                    <a:lnTo>
                      <a:pt x="460" y="0"/>
                    </a:lnTo>
                    <a:lnTo>
                      <a:pt x="474" y="18"/>
                    </a:lnTo>
                    <a:lnTo>
                      <a:pt x="454" y="40"/>
                    </a:lnTo>
                    <a:lnTo>
                      <a:pt x="486" y="70"/>
                    </a:lnTo>
                    <a:lnTo>
                      <a:pt x="486" y="252"/>
                    </a:lnTo>
                    <a:lnTo>
                      <a:pt x="0" y="252"/>
                    </a:lnTo>
                    <a:lnTo>
                      <a:pt x="0"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70" name="Freeform 42">
                <a:extLst>
                  <a:ext uri="{FF2B5EF4-FFF2-40B4-BE49-F238E27FC236}">
                    <a16:creationId xmlns:a16="http://schemas.microsoft.com/office/drawing/2014/main" id="{66E00D35-1273-B456-88E7-4FA13020F739}"/>
                  </a:ext>
                </a:extLst>
              </p:cNvPr>
              <p:cNvSpPr>
                <a:spLocks noChangeAspect="1"/>
              </p:cNvSpPr>
              <p:nvPr/>
            </p:nvSpPr>
            <p:spPr bwMode="ltGray">
              <a:xfrm>
                <a:off x="3895276" y="2439749"/>
                <a:ext cx="670070" cy="382631"/>
              </a:xfrm>
              <a:custGeom>
                <a:avLst/>
                <a:gdLst>
                  <a:gd name="T0" fmla="*/ 0 w 506"/>
                  <a:gd name="T1" fmla="*/ 0 h 319"/>
                  <a:gd name="T2" fmla="*/ 2147483646 w 506"/>
                  <a:gd name="T3" fmla="*/ 0 h 319"/>
                  <a:gd name="T4" fmla="*/ 2147483646 w 506"/>
                  <a:gd name="T5" fmla="*/ 2147483646 h 319"/>
                  <a:gd name="T6" fmla="*/ 2147483646 w 506"/>
                  <a:gd name="T7" fmla="*/ 2147483646 h 319"/>
                  <a:gd name="T8" fmla="*/ 2147483646 w 506"/>
                  <a:gd name="T9" fmla="*/ 2147483646 h 319"/>
                  <a:gd name="T10" fmla="*/ 2147483646 w 506"/>
                  <a:gd name="T11" fmla="*/ 2147483646 h 319"/>
                  <a:gd name="T12" fmla="*/ 2147483646 w 506"/>
                  <a:gd name="T13" fmla="*/ 2147483646 h 319"/>
                  <a:gd name="T14" fmla="*/ 2147483646 w 506"/>
                  <a:gd name="T15" fmla="*/ 2147483646 h 319"/>
                  <a:gd name="T16" fmla="*/ 2147483646 w 506"/>
                  <a:gd name="T17" fmla="*/ 2147483646 h 319"/>
                  <a:gd name="T18" fmla="*/ 2147483646 w 506"/>
                  <a:gd name="T19" fmla="*/ 2147483646 h 319"/>
                  <a:gd name="T20" fmla="*/ 0 w 506"/>
                  <a:gd name="T21" fmla="*/ 2147483646 h 319"/>
                  <a:gd name="T22" fmla="*/ 0 w 506"/>
                  <a:gd name="T23" fmla="*/ 0 h 3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06"/>
                  <a:gd name="T37" fmla="*/ 0 h 319"/>
                  <a:gd name="T38" fmla="*/ 506 w 506"/>
                  <a:gd name="T39" fmla="*/ 319 h 3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06" h="319">
                    <a:moveTo>
                      <a:pt x="0" y="0"/>
                    </a:moveTo>
                    <a:lnTo>
                      <a:pt x="496" y="0"/>
                    </a:lnTo>
                    <a:lnTo>
                      <a:pt x="496" y="25"/>
                    </a:lnTo>
                    <a:lnTo>
                      <a:pt x="474" y="51"/>
                    </a:lnTo>
                    <a:lnTo>
                      <a:pt x="506" y="89"/>
                    </a:lnTo>
                    <a:lnTo>
                      <a:pt x="506" y="228"/>
                    </a:lnTo>
                    <a:lnTo>
                      <a:pt x="484" y="228"/>
                    </a:lnTo>
                    <a:lnTo>
                      <a:pt x="484" y="319"/>
                    </a:lnTo>
                    <a:lnTo>
                      <a:pt x="398" y="291"/>
                    </a:lnTo>
                    <a:lnTo>
                      <a:pt x="363" y="270"/>
                    </a:lnTo>
                    <a:lnTo>
                      <a:pt x="0" y="270"/>
                    </a:lnTo>
                    <a:lnTo>
                      <a:pt x="0"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71" name="Freeform 43">
                <a:extLst>
                  <a:ext uri="{FF2B5EF4-FFF2-40B4-BE49-F238E27FC236}">
                    <a16:creationId xmlns:a16="http://schemas.microsoft.com/office/drawing/2014/main" id="{AF6B3A82-D472-38DF-3C4D-6D51A678DC22}"/>
                  </a:ext>
                </a:extLst>
              </p:cNvPr>
              <p:cNvSpPr>
                <a:spLocks noChangeAspect="1"/>
              </p:cNvSpPr>
              <p:nvPr/>
            </p:nvSpPr>
            <p:spPr bwMode="ltGray">
              <a:xfrm>
                <a:off x="4534228" y="2712005"/>
                <a:ext cx="583977" cy="298536"/>
              </a:xfrm>
              <a:custGeom>
                <a:avLst/>
                <a:gdLst>
                  <a:gd name="T0" fmla="*/ 0 w 439"/>
                  <a:gd name="T1" fmla="*/ 0 h 248"/>
                  <a:gd name="T2" fmla="*/ 2147483646 w 439"/>
                  <a:gd name="T3" fmla="*/ 0 h 248"/>
                  <a:gd name="T4" fmla="*/ 2147483646 w 439"/>
                  <a:gd name="T5" fmla="*/ 2147483646 h 248"/>
                  <a:gd name="T6" fmla="*/ 2147483646 w 439"/>
                  <a:gd name="T7" fmla="*/ 2147483646 h 248"/>
                  <a:gd name="T8" fmla="*/ 2147483646 w 439"/>
                  <a:gd name="T9" fmla="*/ 2147483646 h 248"/>
                  <a:gd name="T10" fmla="*/ 2147483646 w 439"/>
                  <a:gd name="T11" fmla="*/ 2147483646 h 248"/>
                  <a:gd name="T12" fmla="*/ 2147483646 w 439"/>
                  <a:gd name="T13" fmla="*/ 2147483646 h 248"/>
                  <a:gd name="T14" fmla="*/ 2147483646 w 439"/>
                  <a:gd name="T15" fmla="*/ 2147483646 h 248"/>
                  <a:gd name="T16" fmla="*/ 2147483646 w 439"/>
                  <a:gd name="T17" fmla="*/ 2147483646 h 248"/>
                  <a:gd name="T18" fmla="*/ 2147483646 w 439"/>
                  <a:gd name="T19" fmla="*/ 2147483646 h 248"/>
                  <a:gd name="T20" fmla="*/ 0 w 439"/>
                  <a:gd name="T21" fmla="*/ 2147483646 h 248"/>
                  <a:gd name="T22" fmla="*/ 0 w 439"/>
                  <a:gd name="T23" fmla="*/ 0 h 2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9"/>
                  <a:gd name="T37" fmla="*/ 0 h 248"/>
                  <a:gd name="T38" fmla="*/ 439 w 439"/>
                  <a:gd name="T39" fmla="*/ 248 h 2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9" h="248">
                    <a:moveTo>
                      <a:pt x="0" y="0"/>
                    </a:moveTo>
                    <a:lnTo>
                      <a:pt x="374" y="0"/>
                    </a:lnTo>
                    <a:lnTo>
                      <a:pt x="386" y="28"/>
                    </a:lnTo>
                    <a:lnTo>
                      <a:pt x="384" y="62"/>
                    </a:lnTo>
                    <a:lnTo>
                      <a:pt x="420" y="96"/>
                    </a:lnTo>
                    <a:lnTo>
                      <a:pt x="439" y="137"/>
                    </a:lnTo>
                    <a:lnTo>
                      <a:pt x="386" y="176"/>
                    </a:lnTo>
                    <a:lnTo>
                      <a:pt x="396" y="202"/>
                    </a:lnTo>
                    <a:lnTo>
                      <a:pt x="352" y="248"/>
                    </a:lnTo>
                    <a:lnTo>
                      <a:pt x="52" y="248"/>
                    </a:lnTo>
                    <a:lnTo>
                      <a:pt x="0" y="90"/>
                    </a:lnTo>
                    <a:lnTo>
                      <a:pt x="0" y="0"/>
                    </a:lnTo>
                    <a:close/>
                  </a:path>
                </a:pathLst>
              </a:custGeom>
              <a:solidFill>
                <a:srgbClr val="CC99FF"/>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72" name="Rectangle 44">
                <a:extLst>
                  <a:ext uri="{FF2B5EF4-FFF2-40B4-BE49-F238E27FC236}">
                    <a16:creationId xmlns:a16="http://schemas.microsoft.com/office/drawing/2014/main" id="{8CDED85C-0498-8CA5-FAD8-82870D9E663B}"/>
                  </a:ext>
                </a:extLst>
              </p:cNvPr>
              <p:cNvSpPr>
                <a:spLocks noChangeAspect="1" noChangeArrowheads="1"/>
              </p:cNvSpPr>
              <p:nvPr/>
            </p:nvSpPr>
            <p:spPr bwMode="ltGray">
              <a:xfrm>
                <a:off x="3268767" y="2530159"/>
                <a:ext cx="631690" cy="438344"/>
              </a:xfrm>
              <a:prstGeom prst="rect">
                <a:avLst/>
              </a:prstGeom>
              <a:solidFill>
                <a:schemeClr val="tx1">
                  <a:lumMod val="50000"/>
                </a:schemeClr>
              </a:solidFill>
              <a:ln w="6350">
                <a:solidFill>
                  <a:schemeClr val="bg1"/>
                </a:solidFill>
                <a:miter lim="800000"/>
                <a:headEnd/>
                <a:tailEnd/>
              </a:ln>
            </p:spPr>
            <p:txBody>
              <a:bodyPr lIns="61544" tIns="30772" rIns="61544" bIns="30772"/>
              <a:lstStyle>
                <a:lvl1pPr defTabSz="820738">
                  <a:defRPr>
                    <a:solidFill>
                      <a:schemeClr val="tx1"/>
                    </a:solidFill>
                    <a:latin typeface="Arial" panose="020B0604020202020204" pitchFamily="34" charset="0"/>
                    <a:cs typeface="Arial" panose="020B0604020202020204" pitchFamily="34" charset="0"/>
                  </a:defRPr>
                </a:lvl1pPr>
                <a:lvl2pPr marL="742950" indent="-285750" defTabSz="820738">
                  <a:defRPr>
                    <a:solidFill>
                      <a:schemeClr val="tx1"/>
                    </a:solidFill>
                    <a:latin typeface="Arial" panose="020B0604020202020204" pitchFamily="34" charset="0"/>
                    <a:cs typeface="Arial" panose="020B0604020202020204" pitchFamily="34" charset="0"/>
                  </a:defRPr>
                </a:lvl2pPr>
                <a:lvl3pPr marL="1143000" indent="-228600" defTabSz="820738">
                  <a:defRPr>
                    <a:solidFill>
                      <a:schemeClr val="tx1"/>
                    </a:solidFill>
                    <a:latin typeface="Arial" panose="020B0604020202020204" pitchFamily="34" charset="0"/>
                    <a:cs typeface="Arial" panose="020B0604020202020204" pitchFamily="34" charset="0"/>
                  </a:defRPr>
                </a:lvl3pPr>
                <a:lvl4pPr marL="1600200" indent="-228600" defTabSz="820738">
                  <a:defRPr>
                    <a:solidFill>
                      <a:schemeClr val="tx1"/>
                    </a:solidFill>
                    <a:latin typeface="Arial" panose="020B0604020202020204" pitchFamily="34" charset="0"/>
                    <a:cs typeface="Arial" panose="020B0604020202020204" pitchFamily="34" charset="0"/>
                  </a:defRPr>
                </a:lvl4pPr>
                <a:lvl5pPr marL="2057400" indent="-228600" defTabSz="820738">
                  <a:defRPr>
                    <a:solidFill>
                      <a:schemeClr val="tx1"/>
                    </a:solidFill>
                    <a:latin typeface="Arial" panose="020B0604020202020204" pitchFamily="34" charset="0"/>
                    <a:cs typeface="Arial" panose="020B0604020202020204" pitchFamily="34" charset="0"/>
                  </a:defRPr>
                </a:lvl5pPr>
                <a:lvl6pPr marL="25146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dirty="0">
                  <a:solidFill>
                    <a:srgbClr val="000000"/>
                  </a:solidFill>
                </a:endParaRPr>
              </a:p>
            </p:txBody>
          </p:sp>
          <p:sp>
            <p:nvSpPr>
              <p:cNvPr id="173" name="Rectangle 46">
                <a:extLst>
                  <a:ext uri="{FF2B5EF4-FFF2-40B4-BE49-F238E27FC236}">
                    <a16:creationId xmlns:a16="http://schemas.microsoft.com/office/drawing/2014/main" id="{112C094B-E79B-7170-2C57-4F77B27DB4A7}"/>
                  </a:ext>
                </a:extLst>
              </p:cNvPr>
              <p:cNvSpPr>
                <a:spLocks noChangeAspect="1" noChangeArrowheads="1"/>
              </p:cNvSpPr>
              <p:nvPr/>
            </p:nvSpPr>
            <p:spPr bwMode="ltGray">
              <a:xfrm>
                <a:off x="3447180" y="2968691"/>
                <a:ext cx="605760" cy="398398"/>
              </a:xfrm>
              <a:prstGeom prst="rect">
                <a:avLst/>
              </a:prstGeom>
              <a:solidFill>
                <a:schemeClr val="bg2">
                  <a:lumMod val="50000"/>
                  <a:lumOff val="50000"/>
                </a:schemeClr>
              </a:solidFill>
              <a:ln w="6350">
                <a:solidFill>
                  <a:schemeClr val="bg1"/>
                </a:solidFill>
                <a:miter lim="800000"/>
                <a:headEnd/>
                <a:tailEnd/>
              </a:ln>
            </p:spPr>
            <p:txBody>
              <a:bodyPr lIns="61544" tIns="30772" rIns="61544" bIns="30772"/>
              <a:lstStyle>
                <a:lvl1pPr defTabSz="820738">
                  <a:defRPr>
                    <a:solidFill>
                      <a:schemeClr val="tx1"/>
                    </a:solidFill>
                    <a:latin typeface="Arial" panose="020B0604020202020204" pitchFamily="34" charset="0"/>
                    <a:cs typeface="Arial" panose="020B0604020202020204" pitchFamily="34" charset="0"/>
                  </a:defRPr>
                </a:lvl1pPr>
                <a:lvl2pPr marL="742950" indent="-285750" defTabSz="820738">
                  <a:defRPr>
                    <a:solidFill>
                      <a:schemeClr val="tx1"/>
                    </a:solidFill>
                    <a:latin typeface="Arial" panose="020B0604020202020204" pitchFamily="34" charset="0"/>
                    <a:cs typeface="Arial" panose="020B0604020202020204" pitchFamily="34" charset="0"/>
                  </a:defRPr>
                </a:lvl2pPr>
                <a:lvl3pPr marL="1143000" indent="-228600" defTabSz="820738">
                  <a:defRPr>
                    <a:solidFill>
                      <a:schemeClr val="tx1"/>
                    </a:solidFill>
                    <a:latin typeface="Arial" panose="020B0604020202020204" pitchFamily="34" charset="0"/>
                    <a:cs typeface="Arial" panose="020B0604020202020204" pitchFamily="34" charset="0"/>
                  </a:defRPr>
                </a:lvl3pPr>
                <a:lvl4pPr marL="1600200" indent="-228600" defTabSz="820738">
                  <a:defRPr>
                    <a:solidFill>
                      <a:schemeClr val="tx1"/>
                    </a:solidFill>
                    <a:latin typeface="Arial" panose="020B0604020202020204" pitchFamily="34" charset="0"/>
                    <a:cs typeface="Arial" panose="020B0604020202020204" pitchFamily="34" charset="0"/>
                  </a:defRPr>
                </a:lvl4pPr>
                <a:lvl5pPr marL="2057400" indent="-228600" defTabSz="820738">
                  <a:defRPr>
                    <a:solidFill>
                      <a:schemeClr val="tx1"/>
                    </a:solidFill>
                    <a:latin typeface="Arial" panose="020B0604020202020204" pitchFamily="34" charset="0"/>
                    <a:cs typeface="Arial" panose="020B0604020202020204" pitchFamily="34" charset="0"/>
                  </a:defRPr>
                </a:lvl5pPr>
                <a:lvl6pPr marL="25146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20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endParaRPr lang="en-US" altLang="en-US" dirty="0">
                  <a:solidFill>
                    <a:srgbClr val="000000"/>
                  </a:solidFill>
                </a:endParaRPr>
              </a:p>
            </p:txBody>
          </p:sp>
          <p:sp>
            <p:nvSpPr>
              <p:cNvPr id="174" name="Freeform 47">
                <a:extLst>
                  <a:ext uri="{FF2B5EF4-FFF2-40B4-BE49-F238E27FC236}">
                    <a16:creationId xmlns:a16="http://schemas.microsoft.com/office/drawing/2014/main" id="{81CEEFF1-1658-FF1D-8761-5A03D8C9C91F}"/>
                  </a:ext>
                </a:extLst>
              </p:cNvPr>
              <p:cNvSpPr>
                <a:spLocks noChangeAspect="1"/>
              </p:cNvSpPr>
              <p:nvPr/>
            </p:nvSpPr>
            <p:spPr bwMode="ltGray">
              <a:xfrm>
                <a:off x="4718861" y="3436272"/>
                <a:ext cx="449132" cy="363709"/>
              </a:xfrm>
              <a:custGeom>
                <a:avLst/>
                <a:gdLst>
                  <a:gd name="T0" fmla="*/ 0 w 339"/>
                  <a:gd name="T1" fmla="*/ 0 h 303"/>
                  <a:gd name="T2" fmla="*/ 2147483646 w 339"/>
                  <a:gd name="T3" fmla="*/ 0 h 303"/>
                  <a:gd name="T4" fmla="*/ 2147483646 w 339"/>
                  <a:gd name="T5" fmla="*/ 2147483646 h 303"/>
                  <a:gd name="T6" fmla="*/ 2147483646 w 339"/>
                  <a:gd name="T7" fmla="*/ 2147483646 h 303"/>
                  <a:gd name="T8" fmla="*/ 2147483646 w 339"/>
                  <a:gd name="T9" fmla="*/ 2147483646 h 303"/>
                  <a:gd name="T10" fmla="*/ 2147483646 w 339"/>
                  <a:gd name="T11" fmla="*/ 2147483646 h 303"/>
                  <a:gd name="T12" fmla="*/ 2147483646 w 339"/>
                  <a:gd name="T13" fmla="*/ 2147483646 h 303"/>
                  <a:gd name="T14" fmla="*/ 2147483646 w 339"/>
                  <a:gd name="T15" fmla="*/ 2147483646 h 303"/>
                  <a:gd name="T16" fmla="*/ 2147483646 w 339"/>
                  <a:gd name="T17" fmla="*/ 2147483646 h 303"/>
                  <a:gd name="T18" fmla="*/ 2147483646 w 339"/>
                  <a:gd name="T19" fmla="*/ 2147483646 h 303"/>
                  <a:gd name="T20" fmla="*/ 2147483646 w 339"/>
                  <a:gd name="T21" fmla="*/ 2147483646 h 303"/>
                  <a:gd name="T22" fmla="*/ 0 w 339"/>
                  <a:gd name="T23" fmla="*/ 0 h 3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9"/>
                  <a:gd name="T37" fmla="*/ 0 h 303"/>
                  <a:gd name="T38" fmla="*/ 339 w 339"/>
                  <a:gd name="T39" fmla="*/ 303 h 3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9" h="303">
                    <a:moveTo>
                      <a:pt x="0" y="0"/>
                    </a:moveTo>
                    <a:lnTo>
                      <a:pt x="306" y="0"/>
                    </a:lnTo>
                    <a:lnTo>
                      <a:pt x="294" y="40"/>
                    </a:lnTo>
                    <a:lnTo>
                      <a:pt x="339" y="42"/>
                    </a:lnTo>
                    <a:lnTo>
                      <a:pt x="296" y="147"/>
                    </a:lnTo>
                    <a:lnTo>
                      <a:pt x="252" y="203"/>
                    </a:lnTo>
                    <a:lnTo>
                      <a:pt x="222" y="303"/>
                    </a:lnTo>
                    <a:lnTo>
                      <a:pt x="45" y="303"/>
                    </a:lnTo>
                    <a:lnTo>
                      <a:pt x="45" y="257"/>
                    </a:lnTo>
                    <a:lnTo>
                      <a:pt x="12" y="249"/>
                    </a:lnTo>
                    <a:lnTo>
                      <a:pt x="12" y="62"/>
                    </a:lnTo>
                    <a:lnTo>
                      <a:pt x="0" y="0"/>
                    </a:lnTo>
                    <a:close/>
                  </a:path>
                </a:pathLst>
              </a:custGeom>
              <a:solidFill>
                <a:srgbClr val="FFC00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75" name="Freeform 48">
                <a:extLst>
                  <a:ext uri="{FF2B5EF4-FFF2-40B4-BE49-F238E27FC236}">
                    <a16:creationId xmlns:a16="http://schemas.microsoft.com/office/drawing/2014/main" id="{66B8E027-1F00-4B17-F7BE-E8128E8980DF}"/>
                  </a:ext>
                </a:extLst>
              </p:cNvPr>
              <p:cNvSpPr>
                <a:spLocks noChangeAspect="1"/>
              </p:cNvSpPr>
              <p:nvPr/>
            </p:nvSpPr>
            <p:spPr bwMode="ltGray">
              <a:xfrm>
                <a:off x="3973837" y="3374250"/>
                <a:ext cx="760581" cy="356072"/>
              </a:xfrm>
              <a:custGeom>
                <a:avLst/>
                <a:gdLst>
                  <a:gd name="T0" fmla="*/ 0 w 577"/>
                  <a:gd name="T1" fmla="*/ 0 h 297"/>
                  <a:gd name="T2" fmla="*/ 2147483646 w 577"/>
                  <a:gd name="T3" fmla="*/ 0 h 297"/>
                  <a:gd name="T4" fmla="*/ 2147483646 w 577"/>
                  <a:gd name="T5" fmla="*/ 2147483646 h 297"/>
                  <a:gd name="T6" fmla="*/ 2147483646 w 577"/>
                  <a:gd name="T7" fmla="*/ 2147483646 h 297"/>
                  <a:gd name="T8" fmla="*/ 2147483646 w 577"/>
                  <a:gd name="T9" fmla="*/ 2147483646 h 297"/>
                  <a:gd name="T10" fmla="*/ 2147483646 w 577"/>
                  <a:gd name="T11" fmla="*/ 2147483646 h 297"/>
                  <a:gd name="T12" fmla="*/ 2147483646 w 577"/>
                  <a:gd name="T13" fmla="*/ 2147483646 h 297"/>
                  <a:gd name="T14" fmla="*/ 2147483646 w 577"/>
                  <a:gd name="T15" fmla="*/ 2147483646 h 297"/>
                  <a:gd name="T16" fmla="*/ 2147483646 w 577"/>
                  <a:gd name="T17" fmla="*/ 2147483646 h 297"/>
                  <a:gd name="T18" fmla="*/ 0 w 577"/>
                  <a:gd name="T19" fmla="*/ 2147483646 h 297"/>
                  <a:gd name="T20" fmla="*/ 0 w 577"/>
                  <a:gd name="T21" fmla="*/ 0 h 2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77"/>
                  <a:gd name="T34" fmla="*/ 0 h 297"/>
                  <a:gd name="T35" fmla="*/ 577 w 577"/>
                  <a:gd name="T36" fmla="*/ 297 h 29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77" h="297">
                    <a:moveTo>
                      <a:pt x="0" y="0"/>
                    </a:moveTo>
                    <a:lnTo>
                      <a:pt x="554" y="0"/>
                    </a:lnTo>
                    <a:lnTo>
                      <a:pt x="569" y="54"/>
                    </a:lnTo>
                    <a:lnTo>
                      <a:pt x="577" y="115"/>
                    </a:lnTo>
                    <a:lnTo>
                      <a:pt x="577" y="297"/>
                    </a:lnTo>
                    <a:lnTo>
                      <a:pt x="482" y="273"/>
                    </a:lnTo>
                    <a:lnTo>
                      <a:pt x="440" y="281"/>
                    </a:lnTo>
                    <a:lnTo>
                      <a:pt x="197" y="231"/>
                    </a:lnTo>
                    <a:lnTo>
                      <a:pt x="197" y="88"/>
                    </a:lnTo>
                    <a:lnTo>
                      <a:pt x="0" y="86"/>
                    </a:lnTo>
                    <a:lnTo>
                      <a:pt x="0" y="0"/>
                    </a:lnTo>
                    <a:close/>
                  </a:path>
                </a:pathLst>
              </a:custGeom>
              <a:solidFill>
                <a:srgbClr val="FFC000"/>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76" name="Freeform 49">
                <a:extLst>
                  <a:ext uri="{FF2B5EF4-FFF2-40B4-BE49-F238E27FC236}">
                    <a16:creationId xmlns:a16="http://schemas.microsoft.com/office/drawing/2014/main" id="{3ED7D85C-75BF-A895-82C0-0CCA12F740E4}"/>
                  </a:ext>
                </a:extLst>
              </p:cNvPr>
              <p:cNvSpPr>
                <a:spLocks noChangeAspect="1"/>
              </p:cNvSpPr>
              <p:nvPr/>
            </p:nvSpPr>
            <p:spPr bwMode="ltGray">
              <a:xfrm>
                <a:off x="3457552" y="3366893"/>
                <a:ext cx="511369" cy="583406"/>
              </a:xfrm>
              <a:custGeom>
                <a:avLst/>
                <a:gdLst>
                  <a:gd name="T0" fmla="*/ 0 w 387"/>
                  <a:gd name="T1" fmla="*/ 0 h 487"/>
                  <a:gd name="T2" fmla="*/ 2147483646 w 387"/>
                  <a:gd name="T3" fmla="*/ 0 h 487"/>
                  <a:gd name="T4" fmla="*/ 2147483646 w 387"/>
                  <a:gd name="T5" fmla="*/ 2147483646 h 487"/>
                  <a:gd name="T6" fmla="*/ 2147483646 w 387"/>
                  <a:gd name="T7" fmla="*/ 2147483646 h 487"/>
                  <a:gd name="T8" fmla="*/ 2147483646 w 387"/>
                  <a:gd name="T9" fmla="*/ 2147483646 h 487"/>
                  <a:gd name="T10" fmla="*/ 2147483646 w 387"/>
                  <a:gd name="T11" fmla="*/ 2147483646 h 487"/>
                  <a:gd name="T12" fmla="*/ 0 w 387"/>
                  <a:gd name="T13" fmla="*/ 2147483646 h 487"/>
                  <a:gd name="T14" fmla="*/ 0 w 387"/>
                  <a:gd name="T15" fmla="*/ 0 h 487"/>
                  <a:gd name="T16" fmla="*/ 0 60000 65536"/>
                  <a:gd name="T17" fmla="*/ 0 60000 65536"/>
                  <a:gd name="T18" fmla="*/ 0 60000 65536"/>
                  <a:gd name="T19" fmla="*/ 0 60000 65536"/>
                  <a:gd name="T20" fmla="*/ 0 60000 65536"/>
                  <a:gd name="T21" fmla="*/ 0 60000 65536"/>
                  <a:gd name="T22" fmla="*/ 0 60000 65536"/>
                  <a:gd name="T23" fmla="*/ 0 60000 65536"/>
                  <a:gd name="T24" fmla="*/ 0 w 387"/>
                  <a:gd name="T25" fmla="*/ 0 h 487"/>
                  <a:gd name="T26" fmla="*/ 387 w 387"/>
                  <a:gd name="T27" fmla="*/ 487 h 48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7" h="487">
                    <a:moveTo>
                      <a:pt x="0" y="0"/>
                    </a:moveTo>
                    <a:lnTo>
                      <a:pt x="387" y="0"/>
                    </a:lnTo>
                    <a:lnTo>
                      <a:pt x="387" y="420"/>
                    </a:lnTo>
                    <a:lnTo>
                      <a:pt x="135" y="420"/>
                    </a:lnTo>
                    <a:lnTo>
                      <a:pt x="64" y="420"/>
                    </a:lnTo>
                    <a:lnTo>
                      <a:pt x="64" y="487"/>
                    </a:lnTo>
                    <a:lnTo>
                      <a:pt x="0" y="487"/>
                    </a:lnTo>
                    <a:lnTo>
                      <a:pt x="0" y="0"/>
                    </a:lnTo>
                    <a:close/>
                  </a:path>
                </a:pathLst>
              </a:custGeom>
              <a:solidFill>
                <a:schemeClr val="accent1">
                  <a:lumMod val="75000"/>
                </a:schemeClr>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77" name="Freeform 50">
                <a:extLst>
                  <a:ext uri="{FF2B5EF4-FFF2-40B4-BE49-F238E27FC236}">
                    <a16:creationId xmlns:a16="http://schemas.microsoft.com/office/drawing/2014/main" id="{3EA0449D-2090-342A-206D-49B22D5AABAF}"/>
                  </a:ext>
                </a:extLst>
              </p:cNvPr>
              <p:cNvSpPr>
                <a:spLocks noChangeAspect="1"/>
              </p:cNvSpPr>
              <p:nvPr/>
            </p:nvSpPr>
            <p:spPr bwMode="ltGray">
              <a:xfrm>
                <a:off x="3013605" y="2875989"/>
                <a:ext cx="439798" cy="510875"/>
              </a:xfrm>
              <a:custGeom>
                <a:avLst/>
                <a:gdLst>
                  <a:gd name="T0" fmla="*/ 2147483646 w 332"/>
                  <a:gd name="T1" fmla="*/ 2147483646 h 426"/>
                  <a:gd name="T2" fmla="*/ 2147483646 w 332"/>
                  <a:gd name="T3" fmla="*/ 2147483646 h 426"/>
                  <a:gd name="T4" fmla="*/ 2147483646 w 332"/>
                  <a:gd name="T5" fmla="*/ 2147483646 h 426"/>
                  <a:gd name="T6" fmla="*/ 0 w 332"/>
                  <a:gd name="T7" fmla="*/ 2147483646 h 426"/>
                  <a:gd name="T8" fmla="*/ 0 w 332"/>
                  <a:gd name="T9" fmla="*/ 0 h 426"/>
                  <a:gd name="T10" fmla="*/ 2147483646 w 332"/>
                  <a:gd name="T11" fmla="*/ 0 h 426"/>
                  <a:gd name="T12" fmla="*/ 2147483646 w 332"/>
                  <a:gd name="T13" fmla="*/ 2147483646 h 426"/>
                  <a:gd name="T14" fmla="*/ 0 60000 65536"/>
                  <a:gd name="T15" fmla="*/ 0 60000 65536"/>
                  <a:gd name="T16" fmla="*/ 0 60000 65536"/>
                  <a:gd name="T17" fmla="*/ 0 60000 65536"/>
                  <a:gd name="T18" fmla="*/ 0 60000 65536"/>
                  <a:gd name="T19" fmla="*/ 0 60000 65536"/>
                  <a:gd name="T20" fmla="*/ 0 60000 65536"/>
                  <a:gd name="T21" fmla="*/ 0 w 332"/>
                  <a:gd name="T22" fmla="*/ 0 h 426"/>
                  <a:gd name="T23" fmla="*/ 332 w 332"/>
                  <a:gd name="T24" fmla="*/ 426 h 4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2" h="426">
                    <a:moveTo>
                      <a:pt x="195" y="81"/>
                    </a:moveTo>
                    <a:lnTo>
                      <a:pt x="332" y="81"/>
                    </a:lnTo>
                    <a:lnTo>
                      <a:pt x="332" y="426"/>
                    </a:lnTo>
                    <a:lnTo>
                      <a:pt x="0" y="426"/>
                    </a:lnTo>
                    <a:lnTo>
                      <a:pt x="0" y="0"/>
                    </a:lnTo>
                    <a:lnTo>
                      <a:pt x="195" y="0"/>
                    </a:lnTo>
                    <a:lnTo>
                      <a:pt x="195" y="81"/>
                    </a:lnTo>
                    <a:close/>
                  </a:path>
                </a:pathLst>
              </a:custGeom>
              <a:solidFill>
                <a:schemeClr val="bg2">
                  <a:lumMod val="50000"/>
                  <a:lumOff val="50000"/>
                </a:schemeClr>
              </a:solidFill>
              <a:ln w="6350">
                <a:solidFill>
                  <a:schemeClr val="bg1"/>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78" name="Freeform 51">
                <a:extLst>
                  <a:ext uri="{FF2B5EF4-FFF2-40B4-BE49-F238E27FC236}">
                    <a16:creationId xmlns:a16="http://schemas.microsoft.com/office/drawing/2014/main" id="{96C5DE3D-9EB9-2907-FC29-F4C14C95AE6D}"/>
                  </a:ext>
                </a:extLst>
              </p:cNvPr>
              <p:cNvSpPr>
                <a:spLocks noChangeAspect="1"/>
              </p:cNvSpPr>
              <p:nvPr/>
            </p:nvSpPr>
            <p:spPr bwMode="ltGray">
              <a:xfrm>
                <a:off x="2503274" y="2875990"/>
                <a:ext cx="510332" cy="745289"/>
              </a:xfrm>
              <a:custGeom>
                <a:avLst/>
                <a:gdLst>
                  <a:gd name="T0" fmla="*/ 0 w 386"/>
                  <a:gd name="T1" fmla="*/ 0 h 623"/>
                  <a:gd name="T2" fmla="*/ 2147483646 w 386"/>
                  <a:gd name="T3" fmla="*/ 0 h 623"/>
                  <a:gd name="T4" fmla="*/ 2147483646 w 386"/>
                  <a:gd name="T5" fmla="*/ 2147483646 h 623"/>
                  <a:gd name="T6" fmla="*/ 2147483646 w 386"/>
                  <a:gd name="T7" fmla="*/ 2147483646 h 623"/>
                  <a:gd name="T8" fmla="*/ 2147483646 w 386"/>
                  <a:gd name="T9" fmla="*/ 2147483646 h 623"/>
                  <a:gd name="T10" fmla="*/ 2147483646 w 386"/>
                  <a:gd name="T11" fmla="*/ 2147483646 h 623"/>
                  <a:gd name="T12" fmla="*/ 0 w 386"/>
                  <a:gd name="T13" fmla="*/ 2147483646 h 623"/>
                  <a:gd name="T14" fmla="*/ 0 w 386"/>
                  <a:gd name="T15" fmla="*/ 0 h 623"/>
                  <a:gd name="T16" fmla="*/ 0 60000 65536"/>
                  <a:gd name="T17" fmla="*/ 0 60000 65536"/>
                  <a:gd name="T18" fmla="*/ 0 60000 65536"/>
                  <a:gd name="T19" fmla="*/ 0 60000 65536"/>
                  <a:gd name="T20" fmla="*/ 0 60000 65536"/>
                  <a:gd name="T21" fmla="*/ 0 60000 65536"/>
                  <a:gd name="T22" fmla="*/ 0 60000 65536"/>
                  <a:gd name="T23" fmla="*/ 0 60000 65536"/>
                  <a:gd name="T24" fmla="*/ 0 w 386"/>
                  <a:gd name="T25" fmla="*/ 0 h 623"/>
                  <a:gd name="T26" fmla="*/ 386 w 386"/>
                  <a:gd name="T27" fmla="*/ 623 h 6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6" h="623">
                    <a:moveTo>
                      <a:pt x="0" y="0"/>
                    </a:moveTo>
                    <a:lnTo>
                      <a:pt x="386" y="0"/>
                    </a:lnTo>
                    <a:lnTo>
                      <a:pt x="386" y="424"/>
                    </a:lnTo>
                    <a:lnTo>
                      <a:pt x="386" y="519"/>
                    </a:lnTo>
                    <a:lnTo>
                      <a:pt x="343" y="509"/>
                    </a:lnTo>
                    <a:lnTo>
                      <a:pt x="363" y="623"/>
                    </a:lnTo>
                    <a:lnTo>
                      <a:pt x="0" y="263"/>
                    </a:lnTo>
                    <a:lnTo>
                      <a:pt x="0" y="0"/>
                    </a:lnTo>
                    <a:close/>
                  </a:path>
                </a:pathLst>
              </a:custGeom>
              <a:solidFill>
                <a:schemeClr val="tx1">
                  <a:lumMod val="50000"/>
                </a:schemeClr>
              </a:solidFill>
              <a:ln w="6350">
                <a:solidFill>
                  <a:schemeClr val="bg1"/>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79" name="Freeform 52">
                <a:extLst>
                  <a:ext uri="{FF2B5EF4-FFF2-40B4-BE49-F238E27FC236}">
                    <a16:creationId xmlns:a16="http://schemas.microsoft.com/office/drawing/2014/main" id="{B0BA1754-36DC-9A03-9D0D-CBDA2941C95F}"/>
                  </a:ext>
                </a:extLst>
              </p:cNvPr>
              <p:cNvSpPr>
                <a:spLocks noChangeAspect="1"/>
              </p:cNvSpPr>
              <p:nvPr/>
            </p:nvSpPr>
            <p:spPr bwMode="ltGray">
              <a:xfrm>
                <a:off x="2958630" y="3386864"/>
                <a:ext cx="498923" cy="579202"/>
              </a:xfrm>
              <a:custGeom>
                <a:avLst/>
                <a:gdLst>
                  <a:gd name="T0" fmla="*/ 2147483646 w 377"/>
                  <a:gd name="T1" fmla="*/ 0 h 483"/>
                  <a:gd name="T2" fmla="*/ 2147483646 w 377"/>
                  <a:gd name="T3" fmla="*/ 0 h 483"/>
                  <a:gd name="T4" fmla="*/ 2147483646 w 377"/>
                  <a:gd name="T5" fmla="*/ 2147483646 h 483"/>
                  <a:gd name="T6" fmla="*/ 2147483646 w 377"/>
                  <a:gd name="T7" fmla="*/ 2147483646 h 483"/>
                  <a:gd name="T8" fmla="*/ 2147483646 w 377"/>
                  <a:gd name="T9" fmla="*/ 2147483646 h 483"/>
                  <a:gd name="T10" fmla="*/ 2147483646 w 377"/>
                  <a:gd name="T11" fmla="*/ 2147483646 h 483"/>
                  <a:gd name="T12" fmla="*/ 2147483646 w 377"/>
                  <a:gd name="T13" fmla="*/ 2147483646 h 483"/>
                  <a:gd name="T14" fmla="*/ 2147483646 w 377"/>
                  <a:gd name="T15" fmla="*/ 2147483646 h 483"/>
                  <a:gd name="T16" fmla="*/ 0 w 377"/>
                  <a:gd name="T17" fmla="*/ 2147483646 h 483"/>
                  <a:gd name="T18" fmla="*/ 2147483646 w 377"/>
                  <a:gd name="T19" fmla="*/ 2147483646 h 483"/>
                  <a:gd name="T20" fmla="*/ 2147483646 w 377"/>
                  <a:gd name="T21" fmla="*/ 0 h 4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7"/>
                  <a:gd name="T34" fmla="*/ 0 h 483"/>
                  <a:gd name="T35" fmla="*/ 377 w 377"/>
                  <a:gd name="T36" fmla="*/ 483 h 4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7" h="483">
                    <a:moveTo>
                      <a:pt x="41" y="0"/>
                    </a:moveTo>
                    <a:lnTo>
                      <a:pt x="377" y="0"/>
                    </a:lnTo>
                    <a:lnTo>
                      <a:pt x="377" y="483"/>
                    </a:lnTo>
                    <a:lnTo>
                      <a:pt x="260" y="483"/>
                    </a:lnTo>
                    <a:lnTo>
                      <a:pt x="37" y="376"/>
                    </a:lnTo>
                    <a:lnTo>
                      <a:pt x="37" y="342"/>
                    </a:lnTo>
                    <a:lnTo>
                      <a:pt x="51" y="239"/>
                    </a:lnTo>
                    <a:lnTo>
                      <a:pt x="16" y="191"/>
                    </a:lnTo>
                    <a:lnTo>
                      <a:pt x="0" y="83"/>
                    </a:lnTo>
                    <a:lnTo>
                      <a:pt x="41" y="93"/>
                    </a:lnTo>
                    <a:lnTo>
                      <a:pt x="41" y="0"/>
                    </a:lnTo>
                    <a:close/>
                  </a:path>
                </a:pathLst>
              </a:custGeom>
              <a:solidFill>
                <a:schemeClr val="accent1">
                  <a:lumMod val="75000"/>
                </a:schemeClr>
              </a:solidFill>
              <a:ln w="6350">
                <a:solidFill>
                  <a:srgbClr val="000000"/>
                </a:solidFill>
                <a:round/>
                <a:headEnd/>
                <a:tailEnd/>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80" name="AutoShape 53">
                <a:extLst>
                  <a:ext uri="{FF2B5EF4-FFF2-40B4-BE49-F238E27FC236}">
                    <a16:creationId xmlns:a16="http://schemas.microsoft.com/office/drawing/2014/main" id="{DD8ECBC8-7E1B-713B-A0F9-9FD961931406}"/>
                  </a:ext>
                </a:extLst>
              </p:cNvPr>
              <p:cNvSpPr>
                <a:spLocks noChangeArrowheads="1"/>
              </p:cNvSpPr>
              <p:nvPr/>
            </p:nvSpPr>
            <p:spPr bwMode="black">
              <a:xfrm>
                <a:off x="4570982" y="3231290"/>
                <a:ext cx="88167" cy="74635"/>
              </a:xfrm>
              <a:custGeom>
                <a:avLst/>
                <a:gdLst>
                  <a:gd name="T0" fmla="*/ 13481 w 149225"/>
                  <a:gd name="T1" fmla="*/ 0 h 128587"/>
                  <a:gd name="T2" fmla="*/ 0 w 149225"/>
                  <a:gd name="T3" fmla="*/ 5230 h 128587"/>
                  <a:gd name="T4" fmla="*/ 5150 w 149225"/>
                  <a:gd name="T5" fmla="*/ 13689 h 128587"/>
                  <a:gd name="T6" fmla="*/ 21813 w 149225"/>
                  <a:gd name="T7" fmla="*/ 13689 h 128587"/>
                  <a:gd name="T8" fmla="*/ 26964 w 149225"/>
                  <a:gd name="T9" fmla="*/ 5230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81" name="AutoShape 55">
                <a:extLst>
                  <a:ext uri="{FF2B5EF4-FFF2-40B4-BE49-F238E27FC236}">
                    <a16:creationId xmlns:a16="http://schemas.microsoft.com/office/drawing/2014/main" id="{9CFE43B1-51E2-A795-2F8A-1D98E0EFBDD4}"/>
                  </a:ext>
                </a:extLst>
              </p:cNvPr>
              <p:cNvSpPr>
                <a:spLocks noChangeArrowheads="1"/>
              </p:cNvSpPr>
              <p:nvPr/>
            </p:nvSpPr>
            <p:spPr bwMode="black">
              <a:xfrm>
                <a:off x="5568859" y="3813169"/>
                <a:ext cx="88167" cy="74635"/>
              </a:xfrm>
              <a:custGeom>
                <a:avLst/>
                <a:gdLst>
                  <a:gd name="T0" fmla="*/ 13481 w 149225"/>
                  <a:gd name="T1" fmla="*/ 0 h 128588"/>
                  <a:gd name="T2" fmla="*/ 0 w 149225"/>
                  <a:gd name="T3" fmla="*/ 5229 h 128588"/>
                  <a:gd name="T4" fmla="*/ 5150 w 149225"/>
                  <a:gd name="T5" fmla="*/ 13687 h 128588"/>
                  <a:gd name="T6" fmla="*/ 21813 w 149225"/>
                  <a:gd name="T7" fmla="*/ 13687 h 128588"/>
                  <a:gd name="T8" fmla="*/ 26964 w 149225"/>
                  <a:gd name="T9" fmla="*/ 5229 h 128588"/>
                  <a:gd name="T10" fmla="*/ 17694720 60000 65536"/>
                  <a:gd name="T11" fmla="*/ 11796480 60000 65536"/>
                  <a:gd name="T12" fmla="*/ 5898240 60000 65536"/>
                  <a:gd name="T13" fmla="*/ 5898240 60000 65536"/>
                  <a:gd name="T14" fmla="*/ 0 60000 65536"/>
                  <a:gd name="T15" fmla="*/ 46114 w 149225"/>
                  <a:gd name="T16" fmla="*/ 49116 h 128588"/>
                  <a:gd name="T17" fmla="*/ 103111 w 149225"/>
                  <a:gd name="T18" fmla="*/ 98232 h 128588"/>
                </a:gdLst>
                <a:ahLst/>
                <a:cxnLst>
                  <a:cxn ang="T10">
                    <a:pos x="T0" y="T1"/>
                  </a:cxn>
                  <a:cxn ang="T11">
                    <a:pos x="T2" y="T3"/>
                  </a:cxn>
                  <a:cxn ang="T12">
                    <a:pos x="T4" y="T5"/>
                  </a:cxn>
                  <a:cxn ang="T13">
                    <a:pos x="T6" y="T7"/>
                  </a:cxn>
                  <a:cxn ang="T14">
                    <a:pos x="T8" y="T9"/>
                  </a:cxn>
                </a:cxnLst>
                <a:rect l="T15" t="T16" r="T17" b="T18"/>
                <a:pathLst>
                  <a:path w="149225" h="128588">
                    <a:moveTo>
                      <a:pt x="0" y="49116"/>
                    </a:moveTo>
                    <a:lnTo>
                      <a:pt x="56999" y="49116"/>
                    </a:lnTo>
                    <a:lnTo>
                      <a:pt x="74613" y="0"/>
                    </a:lnTo>
                    <a:lnTo>
                      <a:pt x="92226" y="49116"/>
                    </a:lnTo>
                    <a:lnTo>
                      <a:pt x="149225" y="49116"/>
                    </a:lnTo>
                    <a:lnTo>
                      <a:pt x="103111" y="79471"/>
                    </a:lnTo>
                    <a:lnTo>
                      <a:pt x="120726" y="128588"/>
                    </a:lnTo>
                    <a:lnTo>
                      <a:pt x="74613" y="98232"/>
                    </a:lnTo>
                    <a:lnTo>
                      <a:pt x="28499" y="128588"/>
                    </a:lnTo>
                    <a:lnTo>
                      <a:pt x="46114" y="79471"/>
                    </a:lnTo>
                    <a:lnTo>
                      <a:pt x="0" y="49116"/>
                    </a:lnTo>
                    <a:close/>
                  </a:path>
                </a:pathLst>
              </a:custGeom>
              <a:solidFill>
                <a:srgbClr val="FF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grpSp>
            <p:nvGrpSpPr>
              <p:cNvPr id="182" name="Group 56">
                <a:extLst>
                  <a:ext uri="{FF2B5EF4-FFF2-40B4-BE49-F238E27FC236}">
                    <a16:creationId xmlns:a16="http://schemas.microsoft.com/office/drawing/2014/main" id="{FA913CB1-EA34-0828-48E4-B04E35C95F86}"/>
                  </a:ext>
                </a:extLst>
              </p:cNvPr>
              <p:cNvGrpSpPr>
                <a:grpSpLocks/>
              </p:cNvGrpSpPr>
              <p:nvPr/>
            </p:nvGrpSpPr>
            <p:grpSpPr bwMode="auto">
              <a:xfrm>
                <a:off x="5850525" y="3951364"/>
                <a:ext cx="526642" cy="223693"/>
                <a:chOff x="4239" y="3161"/>
                <a:chExt cx="589" cy="266"/>
              </a:xfrm>
            </p:grpSpPr>
            <p:sp>
              <p:nvSpPr>
                <p:cNvPr id="232" name="Text Box 57">
                  <a:extLst>
                    <a:ext uri="{FF2B5EF4-FFF2-40B4-BE49-F238E27FC236}">
                      <a16:creationId xmlns:a16="http://schemas.microsoft.com/office/drawing/2014/main" id="{1C96DE29-47AA-8369-1C7D-B18A3261366E}"/>
                    </a:ext>
                  </a:extLst>
                </p:cNvPr>
                <p:cNvSpPr txBox="1">
                  <a:spLocks noChangeArrowheads="1"/>
                </p:cNvSpPr>
                <p:nvPr/>
              </p:nvSpPr>
              <p:spPr bwMode="black">
                <a:xfrm>
                  <a:off x="4267" y="3226"/>
                  <a:ext cx="561"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Stewart</a:t>
                  </a:r>
                </a:p>
              </p:txBody>
            </p:sp>
            <p:sp>
              <p:nvSpPr>
                <p:cNvPr id="233" name="AutoShape 58">
                  <a:extLst>
                    <a:ext uri="{FF2B5EF4-FFF2-40B4-BE49-F238E27FC236}">
                      <a16:creationId xmlns:a16="http://schemas.microsoft.com/office/drawing/2014/main" id="{E0C6119E-9328-7D41-4481-7B698CCBFC78}"/>
                    </a:ext>
                  </a:extLst>
                </p:cNvPr>
                <p:cNvSpPr>
                  <a:spLocks noChangeArrowheads="1"/>
                </p:cNvSpPr>
                <p:nvPr/>
              </p:nvSpPr>
              <p:spPr bwMode="black">
                <a:xfrm>
                  <a:off x="4239" y="3161"/>
                  <a:ext cx="99" cy="90"/>
                </a:xfrm>
                <a:custGeom>
                  <a:avLst/>
                  <a:gdLst>
                    <a:gd name="T0" fmla="*/ 50 w 99"/>
                    <a:gd name="T1" fmla="*/ 0 h 90"/>
                    <a:gd name="T2" fmla="*/ 0 w 99"/>
                    <a:gd name="T3" fmla="*/ 34 h 90"/>
                    <a:gd name="T4" fmla="*/ 19 w 99"/>
                    <a:gd name="T5" fmla="*/ 90 h 90"/>
                    <a:gd name="T6" fmla="*/ 80 w 99"/>
                    <a:gd name="T7" fmla="*/ 90 h 90"/>
                    <a:gd name="T8" fmla="*/ 99 w 99"/>
                    <a:gd name="T9" fmla="*/ 34 h 90"/>
                    <a:gd name="T10" fmla="*/ 17694720 60000 65536"/>
                    <a:gd name="T11" fmla="*/ 11796480 60000 65536"/>
                    <a:gd name="T12" fmla="*/ 5898240 60000 65536"/>
                    <a:gd name="T13" fmla="*/ 5898240 60000 65536"/>
                    <a:gd name="T14" fmla="*/ 0 60000 65536"/>
                    <a:gd name="T15" fmla="*/ 31 w 99"/>
                    <a:gd name="T16" fmla="*/ 34 h 90"/>
                    <a:gd name="T17" fmla="*/ 68 w 99"/>
                    <a:gd name="T18" fmla="*/ 69 h 90"/>
                  </a:gdLst>
                  <a:ahLst/>
                  <a:cxnLst>
                    <a:cxn ang="T10">
                      <a:pos x="T0" y="T1"/>
                    </a:cxn>
                    <a:cxn ang="T11">
                      <a:pos x="T2" y="T3"/>
                    </a:cxn>
                    <a:cxn ang="T12">
                      <a:pos x="T4" y="T5"/>
                    </a:cxn>
                    <a:cxn ang="T13">
                      <a:pos x="T6" y="T7"/>
                    </a:cxn>
                    <a:cxn ang="T14">
                      <a:pos x="T8" y="T9"/>
                    </a:cxn>
                  </a:cxnLst>
                  <a:rect l="T15" t="T16" r="T17" b="T18"/>
                  <a:pathLst>
                    <a:path w="99" h="90">
                      <a:moveTo>
                        <a:pt x="0" y="34"/>
                      </a:moveTo>
                      <a:lnTo>
                        <a:pt x="38" y="34"/>
                      </a:lnTo>
                      <a:lnTo>
                        <a:pt x="50" y="0"/>
                      </a:lnTo>
                      <a:lnTo>
                        <a:pt x="61" y="34"/>
                      </a:lnTo>
                      <a:lnTo>
                        <a:pt x="99" y="34"/>
                      </a:lnTo>
                      <a:lnTo>
                        <a:pt x="68" y="56"/>
                      </a:lnTo>
                      <a:lnTo>
                        <a:pt x="80" y="90"/>
                      </a:lnTo>
                      <a:lnTo>
                        <a:pt x="50" y="69"/>
                      </a:lnTo>
                      <a:lnTo>
                        <a:pt x="19" y="90"/>
                      </a:lnTo>
                      <a:lnTo>
                        <a:pt x="31" y="56"/>
                      </a:lnTo>
                      <a:lnTo>
                        <a:pt x="0" y="34"/>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grpSp>
          <p:grpSp>
            <p:nvGrpSpPr>
              <p:cNvPr id="183" name="Group 59">
                <a:extLst>
                  <a:ext uri="{FF2B5EF4-FFF2-40B4-BE49-F238E27FC236}">
                    <a16:creationId xmlns:a16="http://schemas.microsoft.com/office/drawing/2014/main" id="{603856EB-97EB-7ED4-5E76-232FA673361E}"/>
                  </a:ext>
                </a:extLst>
              </p:cNvPr>
              <p:cNvGrpSpPr>
                <a:grpSpLocks/>
              </p:cNvGrpSpPr>
              <p:nvPr/>
            </p:nvGrpSpPr>
            <p:grpSpPr bwMode="auto">
              <a:xfrm>
                <a:off x="5966285" y="2588356"/>
                <a:ext cx="505407" cy="169296"/>
                <a:chOff x="4693" y="2030"/>
                <a:chExt cx="503" cy="204"/>
              </a:xfrm>
              <a:noFill/>
            </p:grpSpPr>
            <p:sp>
              <p:nvSpPr>
                <p:cNvPr id="230" name="Text Box 60">
                  <a:extLst>
                    <a:ext uri="{FF2B5EF4-FFF2-40B4-BE49-F238E27FC236}">
                      <a16:creationId xmlns:a16="http://schemas.microsoft.com/office/drawing/2014/main" id="{BEB2FAA3-EB76-BC6F-AA4E-7CD188701BA6}"/>
                    </a:ext>
                  </a:extLst>
                </p:cNvPr>
                <p:cNvSpPr txBox="1">
                  <a:spLocks noChangeArrowheads="1"/>
                </p:cNvSpPr>
                <p:nvPr/>
              </p:nvSpPr>
              <p:spPr bwMode="black">
                <a:xfrm>
                  <a:off x="4693" y="2030"/>
                  <a:ext cx="442" cy="204"/>
                </a:xfrm>
                <a:prstGeom prst="rect">
                  <a:avLst/>
                </a:prstGeom>
                <a:grpFill/>
                <a:ln w="9525">
                  <a:noFill/>
                  <a:miter lim="800000"/>
                  <a:headEnd/>
                  <a:tailEnd/>
                </a:ln>
              </p:spPr>
              <p:txBody>
                <a:bodyPr wrap="none" lIns="68572" tIns="34286" rIns="68572" bIns="34286">
                  <a:spAutoFit/>
                </a:bodyPr>
                <a:lstStyle/>
                <a:p>
                  <a:pPr eaLnBrk="0" fontAlgn="base" hangingPunct="0">
                    <a:spcBef>
                      <a:spcPct val="0"/>
                    </a:spcBef>
                    <a:spcAft>
                      <a:spcPct val="0"/>
                    </a:spcAft>
                    <a:defRPr/>
                  </a:pPr>
                  <a:r>
                    <a:rPr lang="en-US" sz="750" b="1" dirty="0">
                      <a:solidFill>
                        <a:srgbClr val="FFFFFF"/>
                      </a:solidFill>
                      <a:latin typeface="Arial"/>
                      <a:cs typeface="Arial" charset="0"/>
                    </a:rPr>
                    <a:t> Ft Drum</a:t>
                  </a:r>
                </a:p>
              </p:txBody>
            </p:sp>
            <p:sp>
              <p:nvSpPr>
                <p:cNvPr id="231" name="AutoShape 61">
                  <a:extLst>
                    <a:ext uri="{FF2B5EF4-FFF2-40B4-BE49-F238E27FC236}">
                      <a16:creationId xmlns:a16="http://schemas.microsoft.com/office/drawing/2014/main" id="{BDF70F50-F4D7-F9C4-5F12-59C119B9083D}"/>
                    </a:ext>
                  </a:extLst>
                </p:cNvPr>
                <p:cNvSpPr>
                  <a:spLocks noChangeArrowheads="1"/>
                </p:cNvSpPr>
                <p:nvPr/>
              </p:nvSpPr>
              <p:spPr bwMode="black">
                <a:xfrm>
                  <a:off x="5097" y="2136"/>
                  <a:ext cx="99" cy="91"/>
                </a:xfrm>
                <a:custGeom>
                  <a:avLst/>
                  <a:gdLst>
                    <a:gd name="T0" fmla="*/ 50 w 99"/>
                    <a:gd name="T1" fmla="*/ 0 h 91"/>
                    <a:gd name="T2" fmla="*/ 0 w 99"/>
                    <a:gd name="T3" fmla="*/ 35 h 91"/>
                    <a:gd name="T4" fmla="*/ 19 w 99"/>
                    <a:gd name="T5" fmla="*/ 91 h 91"/>
                    <a:gd name="T6" fmla="*/ 80 w 99"/>
                    <a:gd name="T7" fmla="*/ 91 h 91"/>
                    <a:gd name="T8" fmla="*/ 99 w 99"/>
                    <a:gd name="T9" fmla="*/ 35 h 91"/>
                    <a:gd name="T10" fmla="*/ 17694720 60000 65536"/>
                    <a:gd name="T11" fmla="*/ 11796480 60000 65536"/>
                    <a:gd name="T12" fmla="*/ 5898240 60000 65536"/>
                    <a:gd name="T13" fmla="*/ 5898240 60000 65536"/>
                    <a:gd name="T14" fmla="*/ 0 60000 65536"/>
                    <a:gd name="T15" fmla="*/ 31 w 99"/>
                    <a:gd name="T16" fmla="*/ 35 h 91"/>
                    <a:gd name="T17" fmla="*/ 68 w 99"/>
                    <a:gd name="T18" fmla="*/ 70 h 91"/>
                  </a:gdLst>
                  <a:ahLst/>
                  <a:cxnLst>
                    <a:cxn ang="T10">
                      <a:pos x="T0" y="T1"/>
                    </a:cxn>
                    <a:cxn ang="T11">
                      <a:pos x="T2" y="T3"/>
                    </a:cxn>
                    <a:cxn ang="T12">
                      <a:pos x="T4" y="T5"/>
                    </a:cxn>
                    <a:cxn ang="T13">
                      <a:pos x="T6" y="T7"/>
                    </a:cxn>
                    <a:cxn ang="T14">
                      <a:pos x="T8" y="T9"/>
                    </a:cxn>
                  </a:cxnLst>
                  <a:rect l="T15" t="T16" r="T17" b="T18"/>
                  <a:pathLst>
                    <a:path w="99" h="91">
                      <a:moveTo>
                        <a:pt x="0" y="35"/>
                      </a:moveTo>
                      <a:lnTo>
                        <a:pt x="38" y="35"/>
                      </a:lnTo>
                      <a:lnTo>
                        <a:pt x="50" y="0"/>
                      </a:lnTo>
                      <a:lnTo>
                        <a:pt x="61" y="35"/>
                      </a:lnTo>
                      <a:lnTo>
                        <a:pt x="99" y="35"/>
                      </a:lnTo>
                      <a:lnTo>
                        <a:pt x="68" y="56"/>
                      </a:lnTo>
                      <a:lnTo>
                        <a:pt x="80" y="91"/>
                      </a:lnTo>
                      <a:lnTo>
                        <a:pt x="50" y="70"/>
                      </a:lnTo>
                      <a:lnTo>
                        <a:pt x="19" y="91"/>
                      </a:lnTo>
                      <a:lnTo>
                        <a:pt x="31" y="56"/>
                      </a:lnTo>
                      <a:close/>
                    </a:path>
                  </a:pathLst>
                </a:custGeom>
                <a:solidFill>
                  <a:srgbClr val="FF0000"/>
                </a:solidFill>
                <a:ln w="9525">
                  <a:solidFill>
                    <a:schemeClr val="tx1"/>
                  </a:solidFill>
                  <a:miter lim="800000"/>
                  <a:headEnd/>
                  <a:tailEnd/>
                </a:ln>
              </p:spPr>
              <p:txBody>
                <a:bodyPr wrap="none" lIns="61544" tIns="30772" rIns="61544" bIns="30772" anchor="ctr"/>
                <a:lstStyle/>
                <a:p>
                  <a:pPr fontAlgn="base">
                    <a:spcBef>
                      <a:spcPct val="0"/>
                    </a:spcBef>
                    <a:spcAft>
                      <a:spcPct val="0"/>
                    </a:spcAft>
                    <a:defRPr/>
                  </a:pPr>
                  <a:endParaRPr lang="en-US" dirty="0">
                    <a:solidFill>
                      <a:srgbClr val="000000"/>
                    </a:solidFill>
                    <a:latin typeface="Arial"/>
                    <a:cs typeface="Arial" charset="0"/>
                  </a:endParaRPr>
                </a:p>
              </p:txBody>
            </p:sp>
          </p:grpSp>
          <p:sp>
            <p:nvSpPr>
              <p:cNvPr id="184" name="AutoShape 63">
                <a:extLst>
                  <a:ext uri="{FF2B5EF4-FFF2-40B4-BE49-F238E27FC236}">
                    <a16:creationId xmlns:a16="http://schemas.microsoft.com/office/drawing/2014/main" id="{D15717D0-377D-1982-CBEA-34EE5313F607}"/>
                  </a:ext>
                </a:extLst>
              </p:cNvPr>
              <p:cNvSpPr>
                <a:spLocks noChangeArrowheads="1"/>
              </p:cNvSpPr>
              <p:nvPr/>
            </p:nvSpPr>
            <p:spPr bwMode="black">
              <a:xfrm>
                <a:off x="5264457" y="3353226"/>
                <a:ext cx="88167" cy="76737"/>
              </a:xfrm>
              <a:custGeom>
                <a:avLst/>
                <a:gdLst>
                  <a:gd name="T0" fmla="*/ 15998 w 147637"/>
                  <a:gd name="T1" fmla="*/ 0 h 131763"/>
                  <a:gd name="T2" fmla="*/ 0 w 147637"/>
                  <a:gd name="T3" fmla="*/ 5674 h 131763"/>
                  <a:gd name="T4" fmla="*/ 6111 w 147637"/>
                  <a:gd name="T5" fmla="*/ 14857 h 131763"/>
                  <a:gd name="T6" fmla="*/ 25886 w 147637"/>
                  <a:gd name="T7" fmla="*/ 14857 h 131763"/>
                  <a:gd name="T8" fmla="*/ 31997 w 147637"/>
                  <a:gd name="T9" fmla="*/ 5674 h 131763"/>
                  <a:gd name="T10" fmla="*/ 17694720 60000 65536"/>
                  <a:gd name="T11" fmla="*/ 11796480 60000 65536"/>
                  <a:gd name="T12" fmla="*/ 5898240 60000 65536"/>
                  <a:gd name="T13" fmla="*/ 5898240 60000 65536"/>
                  <a:gd name="T14" fmla="*/ 0 60000 65536"/>
                  <a:gd name="T15" fmla="*/ 45623 w 147637"/>
                  <a:gd name="T16" fmla="*/ 50329 h 131763"/>
                  <a:gd name="T17" fmla="*/ 102014 w 147637"/>
                  <a:gd name="T18" fmla="*/ 100657 h 131763"/>
                </a:gdLst>
                <a:ahLst/>
                <a:cxnLst>
                  <a:cxn ang="T10">
                    <a:pos x="T0" y="T1"/>
                  </a:cxn>
                  <a:cxn ang="T11">
                    <a:pos x="T2" y="T3"/>
                  </a:cxn>
                  <a:cxn ang="T12">
                    <a:pos x="T4" y="T5"/>
                  </a:cxn>
                  <a:cxn ang="T13">
                    <a:pos x="T6" y="T7"/>
                  </a:cxn>
                  <a:cxn ang="T14">
                    <a:pos x="T8" y="T9"/>
                  </a:cxn>
                </a:cxnLst>
                <a:rect l="T15" t="T16" r="T17" b="T18"/>
                <a:pathLst>
                  <a:path w="147637" h="131763">
                    <a:moveTo>
                      <a:pt x="0" y="50329"/>
                    </a:moveTo>
                    <a:lnTo>
                      <a:pt x="56393" y="50329"/>
                    </a:lnTo>
                    <a:lnTo>
                      <a:pt x="73819" y="0"/>
                    </a:lnTo>
                    <a:lnTo>
                      <a:pt x="91244" y="50329"/>
                    </a:lnTo>
                    <a:lnTo>
                      <a:pt x="147637" y="50329"/>
                    </a:lnTo>
                    <a:lnTo>
                      <a:pt x="102014" y="81434"/>
                    </a:lnTo>
                    <a:lnTo>
                      <a:pt x="119441" y="131763"/>
                    </a:lnTo>
                    <a:lnTo>
                      <a:pt x="73819" y="100657"/>
                    </a:lnTo>
                    <a:lnTo>
                      <a:pt x="28196" y="131763"/>
                    </a:lnTo>
                    <a:lnTo>
                      <a:pt x="45623" y="81434"/>
                    </a:lnTo>
                    <a:lnTo>
                      <a:pt x="0" y="50329"/>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85" name="Text Box 64">
                <a:extLst>
                  <a:ext uri="{FF2B5EF4-FFF2-40B4-BE49-F238E27FC236}">
                    <a16:creationId xmlns:a16="http://schemas.microsoft.com/office/drawing/2014/main" id="{400D3BB6-0673-A6BC-3D65-95CEBC4C9D27}"/>
                  </a:ext>
                </a:extLst>
              </p:cNvPr>
              <p:cNvSpPr txBox="1">
                <a:spLocks noChangeArrowheads="1"/>
              </p:cNvSpPr>
              <p:nvPr/>
            </p:nvSpPr>
            <p:spPr bwMode="black">
              <a:xfrm>
                <a:off x="4295751" y="4002801"/>
                <a:ext cx="419214"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Hood</a:t>
                </a:r>
              </a:p>
            </p:txBody>
          </p:sp>
          <p:sp>
            <p:nvSpPr>
              <p:cNvPr id="186" name="AutoShape 65">
                <a:extLst>
                  <a:ext uri="{FF2B5EF4-FFF2-40B4-BE49-F238E27FC236}">
                    <a16:creationId xmlns:a16="http://schemas.microsoft.com/office/drawing/2014/main" id="{00DBBA83-434B-B4DC-5061-7C7EA58872F0}"/>
                  </a:ext>
                </a:extLst>
              </p:cNvPr>
              <p:cNvSpPr>
                <a:spLocks noChangeArrowheads="1"/>
              </p:cNvSpPr>
              <p:nvPr/>
            </p:nvSpPr>
            <p:spPr bwMode="black">
              <a:xfrm>
                <a:off x="3825777" y="3135631"/>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87" name="AutoShape 67">
                <a:extLst>
                  <a:ext uri="{FF2B5EF4-FFF2-40B4-BE49-F238E27FC236}">
                    <a16:creationId xmlns:a16="http://schemas.microsoft.com/office/drawing/2014/main" id="{7543011E-877F-19C0-73C2-12EB88160918}"/>
                  </a:ext>
                </a:extLst>
              </p:cNvPr>
              <p:cNvSpPr>
                <a:spLocks noChangeArrowheads="1"/>
              </p:cNvSpPr>
              <p:nvPr/>
            </p:nvSpPr>
            <p:spPr bwMode="black">
              <a:xfrm>
                <a:off x="2261592" y="2245281"/>
                <a:ext cx="89204" cy="73583"/>
              </a:xfrm>
              <a:custGeom>
                <a:avLst/>
                <a:gdLst>
                  <a:gd name="T0" fmla="*/ 13886 w 150813"/>
                  <a:gd name="T1" fmla="*/ 0 h 127000"/>
                  <a:gd name="T2" fmla="*/ 0 w 150813"/>
                  <a:gd name="T3" fmla="*/ 5013 h 127000"/>
                  <a:gd name="T4" fmla="*/ 5304 w 150813"/>
                  <a:gd name="T5" fmla="*/ 13121 h 127000"/>
                  <a:gd name="T6" fmla="*/ 22468 w 150813"/>
                  <a:gd name="T7" fmla="*/ 13121 h 127000"/>
                  <a:gd name="T8" fmla="*/ 27771 w 150813"/>
                  <a:gd name="T9" fmla="*/ 5013 h 127000"/>
                  <a:gd name="T10" fmla="*/ 17694720 60000 65536"/>
                  <a:gd name="T11" fmla="*/ 11796480 60000 65536"/>
                  <a:gd name="T12" fmla="*/ 5898240 60000 65536"/>
                  <a:gd name="T13" fmla="*/ 5898240 60000 65536"/>
                  <a:gd name="T14" fmla="*/ 0 60000 65536"/>
                  <a:gd name="T15" fmla="*/ 46604 w 150813"/>
                  <a:gd name="T16" fmla="*/ 48510 h 127000"/>
                  <a:gd name="T17" fmla="*/ 104209 w 150813"/>
                  <a:gd name="T18" fmla="*/ 97019 h 127000"/>
                </a:gdLst>
                <a:ahLst/>
                <a:cxnLst>
                  <a:cxn ang="T10">
                    <a:pos x="T0" y="T1"/>
                  </a:cxn>
                  <a:cxn ang="T11">
                    <a:pos x="T2" y="T3"/>
                  </a:cxn>
                  <a:cxn ang="T12">
                    <a:pos x="T4" y="T5"/>
                  </a:cxn>
                  <a:cxn ang="T13">
                    <a:pos x="T6" y="T7"/>
                  </a:cxn>
                  <a:cxn ang="T14">
                    <a:pos x="T8" y="T9"/>
                  </a:cxn>
                </a:cxnLst>
                <a:rect l="T15" t="T16" r="T17" b="T18"/>
                <a:pathLst>
                  <a:path w="150813" h="127000">
                    <a:moveTo>
                      <a:pt x="0" y="48510"/>
                    </a:moveTo>
                    <a:lnTo>
                      <a:pt x="57606" y="48510"/>
                    </a:lnTo>
                    <a:lnTo>
                      <a:pt x="75407" y="0"/>
                    </a:lnTo>
                    <a:lnTo>
                      <a:pt x="93207" y="48510"/>
                    </a:lnTo>
                    <a:lnTo>
                      <a:pt x="150813" y="48510"/>
                    </a:lnTo>
                    <a:lnTo>
                      <a:pt x="104209" y="78490"/>
                    </a:lnTo>
                    <a:lnTo>
                      <a:pt x="122010" y="127000"/>
                    </a:lnTo>
                    <a:lnTo>
                      <a:pt x="75407" y="97019"/>
                    </a:lnTo>
                    <a:lnTo>
                      <a:pt x="28803" y="127000"/>
                    </a:lnTo>
                    <a:lnTo>
                      <a:pt x="46604" y="78490"/>
                    </a:lnTo>
                    <a:lnTo>
                      <a:pt x="0" y="48510"/>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88" name="Text Box 68">
                <a:extLst>
                  <a:ext uri="{FF2B5EF4-FFF2-40B4-BE49-F238E27FC236}">
                    <a16:creationId xmlns:a16="http://schemas.microsoft.com/office/drawing/2014/main" id="{D472ED39-23A5-4862-807C-08B274526C0E}"/>
                  </a:ext>
                </a:extLst>
              </p:cNvPr>
              <p:cNvSpPr txBox="1">
                <a:spLocks noChangeArrowheads="1"/>
              </p:cNvSpPr>
              <p:nvPr/>
            </p:nvSpPr>
            <p:spPr bwMode="black">
              <a:xfrm>
                <a:off x="2298829" y="2214796"/>
                <a:ext cx="332541"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solidFill>
                  </a:rPr>
                  <a:t>JBLM</a:t>
                </a:r>
              </a:p>
            </p:txBody>
          </p:sp>
          <p:sp>
            <p:nvSpPr>
              <p:cNvPr id="189" name="AutoShape 69">
                <a:extLst>
                  <a:ext uri="{FF2B5EF4-FFF2-40B4-BE49-F238E27FC236}">
                    <a16:creationId xmlns:a16="http://schemas.microsoft.com/office/drawing/2014/main" id="{0B7969FC-F52C-7A9D-8884-37D0D1D82619}"/>
                  </a:ext>
                </a:extLst>
              </p:cNvPr>
              <p:cNvSpPr>
                <a:spLocks noChangeArrowheads="1"/>
              </p:cNvSpPr>
              <p:nvPr/>
            </p:nvSpPr>
            <p:spPr bwMode="black">
              <a:xfrm>
                <a:off x="4211639" y="4048058"/>
                <a:ext cx="88167" cy="75686"/>
              </a:xfrm>
              <a:custGeom>
                <a:avLst/>
                <a:gdLst>
                  <a:gd name="T0" fmla="*/ 13482 w 149225"/>
                  <a:gd name="T1" fmla="*/ 0 h 128587"/>
                  <a:gd name="T2" fmla="*/ 0 w 149225"/>
                  <a:gd name="T3" fmla="*/ 6631 h 128587"/>
                  <a:gd name="T4" fmla="*/ 5150 w 149225"/>
                  <a:gd name="T5" fmla="*/ 17364 h 128587"/>
                  <a:gd name="T6" fmla="*/ 21817 w 149225"/>
                  <a:gd name="T7" fmla="*/ 17364 h 128587"/>
                  <a:gd name="T8" fmla="*/ 26967 w 149225"/>
                  <a:gd name="T9" fmla="*/ 6631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90" name="Text Box 72">
                <a:extLst>
                  <a:ext uri="{FF2B5EF4-FFF2-40B4-BE49-F238E27FC236}">
                    <a16:creationId xmlns:a16="http://schemas.microsoft.com/office/drawing/2014/main" id="{3691E1F3-A32D-AD73-307F-19B1A32ECAA0}"/>
                  </a:ext>
                </a:extLst>
              </p:cNvPr>
              <p:cNvSpPr txBox="1">
                <a:spLocks noChangeArrowheads="1"/>
              </p:cNvSpPr>
              <p:nvPr/>
            </p:nvSpPr>
            <p:spPr bwMode="black">
              <a:xfrm>
                <a:off x="4182072" y="3191953"/>
                <a:ext cx="404546" cy="169061"/>
              </a:xfrm>
              <a:prstGeom prst="rect">
                <a:avLst/>
              </a:prstGeom>
              <a:noFill/>
              <a:ln>
                <a:noFill/>
              </a:ln>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Riley</a:t>
                </a:r>
              </a:p>
            </p:txBody>
          </p:sp>
          <p:sp>
            <p:nvSpPr>
              <p:cNvPr id="191" name="Text Box 73">
                <a:extLst>
                  <a:ext uri="{FF2B5EF4-FFF2-40B4-BE49-F238E27FC236}">
                    <a16:creationId xmlns:a16="http://schemas.microsoft.com/office/drawing/2014/main" id="{2988A873-85D8-9C81-E517-5F57EE8911B1}"/>
                  </a:ext>
                </a:extLst>
              </p:cNvPr>
              <p:cNvSpPr txBox="1">
                <a:spLocks noChangeArrowheads="1"/>
              </p:cNvSpPr>
              <p:nvPr/>
            </p:nvSpPr>
            <p:spPr bwMode="black">
              <a:xfrm>
                <a:off x="6027674" y="3555241"/>
                <a:ext cx="444549" cy="169061"/>
              </a:xfrm>
              <a:prstGeom prst="rect">
                <a:avLst/>
              </a:prstGeom>
              <a:noFill/>
              <a:ln>
                <a:noFill/>
              </a:ln>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Bragg</a:t>
                </a:r>
              </a:p>
            </p:txBody>
          </p:sp>
          <p:sp>
            <p:nvSpPr>
              <p:cNvPr id="192" name="Text Box 118">
                <a:extLst>
                  <a:ext uri="{FF2B5EF4-FFF2-40B4-BE49-F238E27FC236}">
                    <a16:creationId xmlns:a16="http://schemas.microsoft.com/office/drawing/2014/main" id="{8620F8CB-830F-9A89-DF74-40F32D15512C}"/>
                  </a:ext>
                </a:extLst>
              </p:cNvPr>
              <p:cNvSpPr txBox="1">
                <a:spLocks noChangeArrowheads="1"/>
              </p:cNvSpPr>
              <p:nvPr/>
            </p:nvSpPr>
            <p:spPr bwMode="black">
              <a:xfrm>
                <a:off x="2911925" y="4035768"/>
                <a:ext cx="733344" cy="27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Schofield Barracks</a:t>
                </a:r>
              </a:p>
            </p:txBody>
          </p:sp>
          <p:sp>
            <p:nvSpPr>
              <p:cNvPr id="193" name="Freeform 279">
                <a:extLst>
                  <a:ext uri="{FF2B5EF4-FFF2-40B4-BE49-F238E27FC236}">
                    <a16:creationId xmlns:a16="http://schemas.microsoft.com/office/drawing/2014/main" id="{8D179454-55C5-4269-94B9-05F4BB979F25}"/>
                  </a:ext>
                </a:extLst>
              </p:cNvPr>
              <p:cNvSpPr>
                <a:spLocks/>
              </p:cNvSpPr>
              <p:nvPr/>
            </p:nvSpPr>
            <p:spPr bwMode="auto">
              <a:xfrm rot="1768585">
                <a:off x="1987857" y="4235500"/>
                <a:ext cx="305170" cy="475358"/>
              </a:xfrm>
              <a:custGeom>
                <a:avLst/>
                <a:gdLst>
                  <a:gd name="T0" fmla="*/ 2147483646 w 69"/>
                  <a:gd name="T1" fmla="*/ 0 h 125"/>
                  <a:gd name="T2" fmla="*/ 0 w 69"/>
                  <a:gd name="T3" fmla="*/ 2147483646 h 125"/>
                  <a:gd name="T4" fmla="*/ 2147483646 w 69"/>
                  <a:gd name="T5" fmla="*/ 2147483646 h 125"/>
                  <a:gd name="T6" fmla="*/ 2147483646 w 69"/>
                  <a:gd name="T7" fmla="*/ 2147483646 h 125"/>
                  <a:gd name="T8" fmla="*/ 0 w 69"/>
                  <a:gd name="T9" fmla="*/ 2147483646 h 125"/>
                  <a:gd name="T10" fmla="*/ 0 w 69"/>
                  <a:gd name="T11" fmla="*/ 2147483646 h 125"/>
                  <a:gd name="T12" fmla="*/ 2147483646 w 69"/>
                  <a:gd name="T13" fmla="*/ 2147483646 h 125"/>
                  <a:gd name="T14" fmla="*/ 2147483646 w 69"/>
                  <a:gd name="T15" fmla="*/ 2147483646 h 125"/>
                  <a:gd name="T16" fmla="*/ 2147483646 w 69"/>
                  <a:gd name="T17" fmla="*/ 2147483646 h 125"/>
                  <a:gd name="T18" fmla="*/ 2147483646 w 69"/>
                  <a:gd name="T19" fmla="*/ 2147483646 h 125"/>
                  <a:gd name="T20" fmla="*/ 2147483646 w 69"/>
                  <a:gd name="T21" fmla="*/ 2147483646 h 125"/>
                  <a:gd name="T22" fmla="*/ 2147483646 w 69"/>
                  <a:gd name="T23" fmla="*/ 2147483646 h 125"/>
                  <a:gd name="T24" fmla="*/ 2147483646 w 69"/>
                  <a:gd name="T25" fmla="*/ 2147483646 h 125"/>
                  <a:gd name="T26" fmla="*/ 2147483646 w 69"/>
                  <a:gd name="T27" fmla="*/ 0 h 1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
                  <a:gd name="T43" fmla="*/ 0 h 125"/>
                  <a:gd name="T44" fmla="*/ 69 w 69"/>
                  <a:gd name="T45" fmla="*/ 125 h 1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 h="125">
                    <a:moveTo>
                      <a:pt x="28" y="0"/>
                    </a:moveTo>
                    <a:lnTo>
                      <a:pt x="0" y="26"/>
                    </a:lnTo>
                    <a:lnTo>
                      <a:pt x="8" y="43"/>
                    </a:lnTo>
                    <a:lnTo>
                      <a:pt x="8" y="52"/>
                    </a:lnTo>
                    <a:lnTo>
                      <a:pt x="0" y="50"/>
                    </a:lnTo>
                    <a:lnTo>
                      <a:pt x="0" y="71"/>
                    </a:lnTo>
                    <a:lnTo>
                      <a:pt x="12" y="71"/>
                    </a:lnTo>
                    <a:lnTo>
                      <a:pt x="21" y="90"/>
                    </a:lnTo>
                    <a:lnTo>
                      <a:pt x="19" y="106"/>
                    </a:lnTo>
                    <a:lnTo>
                      <a:pt x="35" y="124"/>
                    </a:lnTo>
                    <a:lnTo>
                      <a:pt x="68" y="75"/>
                    </a:lnTo>
                    <a:lnTo>
                      <a:pt x="62" y="26"/>
                    </a:lnTo>
                    <a:lnTo>
                      <a:pt x="39" y="7"/>
                    </a:lnTo>
                    <a:lnTo>
                      <a:pt x="28" y="0"/>
                    </a:lnTo>
                  </a:path>
                </a:pathLst>
              </a:custGeom>
              <a:solidFill>
                <a:srgbClr val="FF0000"/>
              </a:solidFill>
              <a:ln w="12700" cap="rnd">
                <a:solidFill>
                  <a:srgbClr val="000000"/>
                </a:solidFill>
                <a:round/>
                <a:headEnd type="none" w="sm" len="sm"/>
                <a:tailEnd type="none" w="sm" len="sm"/>
              </a:ln>
            </p:spPr>
            <p:txBody>
              <a:bodyPr lIns="61544" tIns="30772" rIns="61544" bIns="30772"/>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194" name="Text Box 280">
                <a:extLst>
                  <a:ext uri="{FF2B5EF4-FFF2-40B4-BE49-F238E27FC236}">
                    <a16:creationId xmlns:a16="http://schemas.microsoft.com/office/drawing/2014/main" id="{C6F24E9C-AF66-6DD2-9D70-5914B39D865F}"/>
                  </a:ext>
                </a:extLst>
              </p:cNvPr>
              <p:cNvSpPr txBox="1">
                <a:spLocks noChangeArrowheads="1"/>
              </p:cNvSpPr>
              <p:nvPr/>
            </p:nvSpPr>
            <p:spPr bwMode="auto">
              <a:xfrm>
                <a:off x="1993531" y="4328553"/>
                <a:ext cx="428387"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750" b="1" dirty="0">
                    <a:solidFill>
                      <a:srgbClr val="FFFFFF"/>
                    </a:solidFill>
                  </a:rPr>
                  <a:t>Korea</a:t>
                </a:r>
              </a:p>
            </p:txBody>
          </p:sp>
          <p:sp>
            <p:nvSpPr>
              <p:cNvPr id="195" name="Text Box 70">
                <a:extLst>
                  <a:ext uri="{FF2B5EF4-FFF2-40B4-BE49-F238E27FC236}">
                    <a16:creationId xmlns:a16="http://schemas.microsoft.com/office/drawing/2014/main" id="{C3325AA9-A767-200B-588D-95C7D663D9AA}"/>
                  </a:ext>
                </a:extLst>
              </p:cNvPr>
              <p:cNvSpPr txBox="1">
                <a:spLocks noChangeArrowheads="1"/>
              </p:cNvSpPr>
              <p:nvPr/>
            </p:nvSpPr>
            <p:spPr bwMode="black">
              <a:xfrm>
                <a:off x="3423271" y="3188206"/>
                <a:ext cx="488551"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lumMod val="95000"/>
                      </a:srgbClr>
                    </a:solidFill>
                  </a:rPr>
                  <a:t>Ft Carson</a:t>
                </a:r>
              </a:p>
            </p:txBody>
          </p:sp>
          <p:sp>
            <p:nvSpPr>
              <p:cNvPr id="196" name="Text Box 120">
                <a:extLst>
                  <a:ext uri="{FF2B5EF4-FFF2-40B4-BE49-F238E27FC236}">
                    <a16:creationId xmlns:a16="http://schemas.microsoft.com/office/drawing/2014/main" id="{607E5438-4F93-E277-E42C-0FA0D4FDABD6}"/>
                  </a:ext>
                </a:extLst>
              </p:cNvPr>
              <p:cNvSpPr txBox="1">
                <a:spLocks noChangeArrowheads="1"/>
              </p:cNvSpPr>
              <p:nvPr/>
            </p:nvSpPr>
            <p:spPr bwMode="auto">
              <a:xfrm>
                <a:off x="4185021" y="5043784"/>
                <a:ext cx="600573"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750" b="1" dirty="0">
                    <a:solidFill>
                      <a:srgbClr val="FFFFFF"/>
                    </a:solidFill>
                  </a:rPr>
                  <a:t>Germany</a:t>
                </a:r>
              </a:p>
            </p:txBody>
          </p:sp>
          <p:sp>
            <p:nvSpPr>
              <p:cNvPr id="197" name="Text Box 252">
                <a:extLst>
                  <a:ext uri="{FF2B5EF4-FFF2-40B4-BE49-F238E27FC236}">
                    <a16:creationId xmlns:a16="http://schemas.microsoft.com/office/drawing/2014/main" id="{CE699995-164C-37C6-CAB6-5D40793C24C7}"/>
                  </a:ext>
                </a:extLst>
              </p:cNvPr>
              <p:cNvSpPr txBox="1">
                <a:spLocks noChangeArrowheads="1"/>
              </p:cNvSpPr>
              <p:nvPr/>
            </p:nvSpPr>
            <p:spPr bwMode="auto">
              <a:xfrm>
                <a:off x="4760283" y="5004231"/>
                <a:ext cx="428389"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750" b="1" dirty="0">
                    <a:solidFill>
                      <a:srgbClr val="FFFFFF"/>
                    </a:solidFill>
                  </a:rPr>
                  <a:t>Italy</a:t>
                </a:r>
              </a:p>
            </p:txBody>
          </p:sp>
          <p:sp>
            <p:nvSpPr>
              <p:cNvPr id="198" name="Text Box 54">
                <a:extLst>
                  <a:ext uri="{FF2B5EF4-FFF2-40B4-BE49-F238E27FC236}">
                    <a16:creationId xmlns:a16="http://schemas.microsoft.com/office/drawing/2014/main" id="{EFDBD1A6-AFA6-C7E1-B396-082F4FE5095D}"/>
                  </a:ext>
                </a:extLst>
              </p:cNvPr>
              <p:cNvSpPr txBox="1">
                <a:spLocks noChangeArrowheads="1"/>
              </p:cNvSpPr>
              <p:nvPr/>
            </p:nvSpPr>
            <p:spPr bwMode="black">
              <a:xfrm>
                <a:off x="5077721" y="3773803"/>
                <a:ext cx="535221"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Benning</a:t>
                </a:r>
              </a:p>
            </p:txBody>
          </p:sp>
          <p:sp>
            <p:nvSpPr>
              <p:cNvPr id="199" name="Text Box 62">
                <a:extLst>
                  <a:ext uri="{FF2B5EF4-FFF2-40B4-BE49-F238E27FC236}">
                    <a16:creationId xmlns:a16="http://schemas.microsoft.com/office/drawing/2014/main" id="{8BFB2025-6720-2B29-91EF-6DE5ADE03573}"/>
                  </a:ext>
                </a:extLst>
              </p:cNvPr>
              <p:cNvSpPr txBox="1">
                <a:spLocks noChangeArrowheads="1"/>
              </p:cNvSpPr>
              <p:nvPr/>
            </p:nvSpPr>
            <p:spPr bwMode="black">
              <a:xfrm>
                <a:off x="5154810" y="3421201"/>
                <a:ext cx="573890"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Campbell</a:t>
                </a:r>
              </a:p>
            </p:txBody>
          </p:sp>
          <p:sp>
            <p:nvSpPr>
              <p:cNvPr id="200" name="AutoShape 329">
                <a:extLst>
                  <a:ext uri="{FF2B5EF4-FFF2-40B4-BE49-F238E27FC236}">
                    <a16:creationId xmlns:a16="http://schemas.microsoft.com/office/drawing/2014/main" id="{814EABEE-2A16-27C4-4A65-38F74DC52C40}"/>
                  </a:ext>
                </a:extLst>
              </p:cNvPr>
              <p:cNvSpPr>
                <a:spLocks noChangeArrowheads="1"/>
              </p:cNvSpPr>
              <p:nvPr/>
            </p:nvSpPr>
            <p:spPr bwMode="auto">
              <a:xfrm>
                <a:off x="4954824" y="4579117"/>
                <a:ext cx="947444" cy="179373"/>
              </a:xfrm>
              <a:prstGeom prst="wedgeRectCallout">
                <a:avLst>
                  <a:gd name="adj1" fmla="val 20196"/>
                  <a:gd name="adj2" fmla="val -411325"/>
                </a:avLst>
              </a:prstGeom>
              <a:solidFill>
                <a:srgbClr val="00B0F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 Ft. Benning</a:t>
                </a:r>
              </a:p>
            </p:txBody>
          </p:sp>
          <p:sp>
            <p:nvSpPr>
              <p:cNvPr id="201" name="AutoShape 327">
                <a:extLst>
                  <a:ext uri="{FF2B5EF4-FFF2-40B4-BE49-F238E27FC236}">
                    <a16:creationId xmlns:a16="http://schemas.microsoft.com/office/drawing/2014/main" id="{5C1E68F4-E9C5-61B7-0771-1A4A2F483037}"/>
                  </a:ext>
                </a:extLst>
              </p:cNvPr>
              <p:cNvSpPr>
                <a:spLocks noChangeArrowheads="1"/>
              </p:cNvSpPr>
              <p:nvPr/>
            </p:nvSpPr>
            <p:spPr bwMode="auto">
              <a:xfrm>
                <a:off x="6767022" y="2800958"/>
                <a:ext cx="899844" cy="218498"/>
              </a:xfrm>
              <a:prstGeom prst="wedgeRectCallout">
                <a:avLst>
                  <a:gd name="adj1" fmla="val -119333"/>
                  <a:gd name="adj2" fmla="val 278034"/>
                </a:avLst>
              </a:prstGeom>
              <a:solidFill>
                <a:srgbClr val="FFFF0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 Ft. Bragg</a:t>
                </a:r>
                <a:r>
                  <a:rPr lang="en-US" altLang="en-US" sz="750" b="1" dirty="0">
                    <a:solidFill>
                      <a:srgbClr val="000000"/>
                    </a:solidFill>
                  </a:rPr>
                  <a:t> </a:t>
                </a:r>
              </a:p>
            </p:txBody>
          </p:sp>
          <p:sp>
            <p:nvSpPr>
              <p:cNvPr id="202" name="AutoShape 324">
                <a:extLst>
                  <a:ext uri="{FF2B5EF4-FFF2-40B4-BE49-F238E27FC236}">
                    <a16:creationId xmlns:a16="http://schemas.microsoft.com/office/drawing/2014/main" id="{471F52B5-8CA3-A3AC-FA86-E2BD852E57EE}"/>
                  </a:ext>
                </a:extLst>
              </p:cNvPr>
              <p:cNvSpPr>
                <a:spLocks noChangeArrowheads="1"/>
              </p:cNvSpPr>
              <p:nvPr/>
            </p:nvSpPr>
            <p:spPr bwMode="auto">
              <a:xfrm>
                <a:off x="4099126" y="1842588"/>
                <a:ext cx="855698" cy="205518"/>
              </a:xfrm>
              <a:prstGeom prst="wedgeRectCallout">
                <a:avLst>
                  <a:gd name="adj1" fmla="val 89670"/>
                  <a:gd name="adj2" fmla="val 700530"/>
                </a:avLst>
              </a:prstGeom>
              <a:solidFill>
                <a:schemeClr val="accent5">
                  <a:lumMod val="40000"/>
                  <a:lumOff val="60000"/>
                </a:schemeClr>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 Ft. Campbell</a:t>
                </a:r>
                <a:endParaRPr lang="en-US" altLang="en-US" sz="750" b="1" dirty="0">
                  <a:solidFill>
                    <a:srgbClr val="000000"/>
                  </a:solidFill>
                </a:endParaRPr>
              </a:p>
              <a:p>
                <a:pPr algn="ctr" fontAlgn="base">
                  <a:spcBef>
                    <a:spcPct val="0"/>
                  </a:spcBef>
                  <a:spcAft>
                    <a:spcPct val="0"/>
                  </a:spcAft>
                </a:pPr>
                <a:endParaRPr lang="en-US" altLang="en-US" sz="750" b="1" dirty="0">
                  <a:solidFill>
                    <a:srgbClr val="000000"/>
                  </a:solidFill>
                </a:endParaRPr>
              </a:p>
            </p:txBody>
          </p:sp>
          <p:sp>
            <p:nvSpPr>
              <p:cNvPr id="203" name="AutoShape 69">
                <a:extLst>
                  <a:ext uri="{FF2B5EF4-FFF2-40B4-BE49-F238E27FC236}">
                    <a16:creationId xmlns:a16="http://schemas.microsoft.com/office/drawing/2014/main" id="{0F32C37C-B92D-5ED9-7BC6-90828FB7922C}"/>
                  </a:ext>
                </a:extLst>
              </p:cNvPr>
              <p:cNvSpPr>
                <a:spLocks noChangeArrowheads="1"/>
              </p:cNvSpPr>
              <p:nvPr/>
            </p:nvSpPr>
            <p:spPr bwMode="black">
              <a:xfrm>
                <a:off x="4298016" y="5204752"/>
                <a:ext cx="88167" cy="75686"/>
              </a:xfrm>
              <a:custGeom>
                <a:avLst/>
                <a:gdLst>
                  <a:gd name="T0" fmla="*/ 13482 w 149225"/>
                  <a:gd name="T1" fmla="*/ 0 h 128587"/>
                  <a:gd name="T2" fmla="*/ 0 w 149225"/>
                  <a:gd name="T3" fmla="*/ 6631 h 128587"/>
                  <a:gd name="T4" fmla="*/ 5150 w 149225"/>
                  <a:gd name="T5" fmla="*/ 17364 h 128587"/>
                  <a:gd name="T6" fmla="*/ 21816 w 149225"/>
                  <a:gd name="T7" fmla="*/ 17364 h 128587"/>
                  <a:gd name="T8" fmla="*/ 26965 w 149225"/>
                  <a:gd name="T9" fmla="*/ 6631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04" name="AutoShape 328">
                <a:extLst>
                  <a:ext uri="{FF2B5EF4-FFF2-40B4-BE49-F238E27FC236}">
                    <a16:creationId xmlns:a16="http://schemas.microsoft.com/office/drawing/2014/main" id="{41CD5807-618E-AC5A-3165-76447D81257E}"/>
                  </a:ext>
                </a:extLst>
              </p:cNvPr>
              <p:cNvSpPr>
                <a:spLocks noChangeArrowheads="1"/>
              </p:cNvSpPr>
              <p:nvPr/>
            </p:nvSpPr>
            <p:spPr bwMode="auto">
              <a:xfrm>
                <a:off x="4114895" y="4580844"/>
                <a:ext cx="698675" cy="180704"/>
              </a:xfrm>
              <a:prstGeom prst="wedgeRectCallout">
                <a:avLst>
                  <a:gd name="adj1" fmla="val -27950"/>
                  <a:gd name="adj2" fmla="val -302793"/>
                </a:avLst>
              </a:prstGeom>
              <a:solidFill>
                <a:srgbClr val="FFC00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 Ft. Hood</a:t>
                </a:r>
              </a:p>
            </p:txBody>
          </p:sp>
          <p:sp>
            <p:nvSpPr>
              <p:cNvPr id="205" name="Text Box 211">
                <a:extLst>
                  <a:ext uri="{FF2B5EF4-FFF2-40B4-BE49-F238E27FC236}">
                    <a16:creationId xmlns:a16="http://schemas.microsoft.com/office/drawing/2014/main" id="{CBFF4B18-F5B7-5EB8-63FC-2B5369A7ABC8}"/>
                  </a:ext>
                </a:extLst>
              </p:cNvPr>
              <p:cNvSpPr txBox="1">
                <a:spLocks noChangeArrowheads="1"/>
              </p:cNvSpPr>
              <p:nvPr/>
            </p:nvSpPr>
            <p:spPr bwMode="black">
              <a:xfrm>
                <a:off x="1294521" y="1557046"/>
                <a:ext cx="550784" cy="20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1000" b="1" dirty="0">
                    <a:solidFill>
                      <a:srgbClr val="000000">
                        <a:lumMod val="95000"/>
                      </a:srgbClr>
                    </a:solidFill>
                  </a:rPr>
                  <a:t>Alaska</a:t>
                </a:r>
              </a:p>
            </p:txBody>
          </p:sp>
          <p:pic>
            <p:nvPicPr>
              <p:cNvPr id="206" name="Picture 1">
                <a:extLst>
                  <a:ext uri="{FF2B5EF4-FFF2-40B4-BE49-F238E27FC236}">
                    <a16:creationId xmlns:a16="http://schemas.microsoft.com/office/drawing/2014/main" id="{D3FDD5B0-D2FA-1B45-608D-63345BC46DBC}"/>
                  </a:ext>
                </a:extLst>
              </p:cNvPr>
              <p:cNvPicPr>
                <a:picLocks noChangeAspect="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5352502" y="5097662"/>
                <a:ext cx="597462" cy="551872"/>
              </a:xfrm>
              <a:prstGeom prst="rect">
                <a:avLst/>
              </a:prstGeom>
              <a:solidFill>
                <a:srgbClr val="92D050"/>
              </a:solidFill>
              <a:ln>
                <a:noFill/>
              </a:ln>
            </p:spPr>
          </p:pic>
          <p:sp>
            <p:nvSpPr>
              <p:cNvPr id="207" name="Text Box 70">
                <a:extLst>
                  <a:ext uri="{FF2B5EF4-FFF2-40B4-BE49-F238E27FC236}">
                    <a16:creationId xmlns:a16="http://schemas.microsoft.com/office/drawing/2014/main" id="{142948C0-07BF-ADA2-7FE6-C9A67547D931}"/>
                  </a:ext>
                </a:extLst>
              </p:cNvPr>
              <p:cNvSpPr txBox="1">
                <a:spLocks noChangeArrowheads="1"/>
              </p:cNvSpPr>
              <p:nvPr/>
            </p:nvSpPr>
            <p:spPr bwMode="black">
              <a:xfrm>
                <a:off x="5403560" y="4953616"/>
                <a:ext cx="519220"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solidFill>
                  </a:rPr>
                  <a:t>CENTCOM</a:t>
                </a:r>
              </a:p>
            </p:txBody>
          </p:sp>
          <p:sp>
            <p:nvSpPr>
              <p:cNvPr id="208" name="AutoShape 321">
                <a:extLst>
                  <a:ext uri="{FF2B5EF4-FFF2-40B4-BE49-F238E27FC236}">
                    <a16:creationId xmlns:a16="http://schemas.microsoft.com/office/drawing/2014/main" id="{4DC5140C-1536-FE7F-6164-D82400767097}"/>
                  </a:ext>
                </a:extLst>
              </p:cNvPr>
              <p:cNvSpPr>
                <a:spLocks noChangeArrowheads="1"/>
              </p:cNvSpPr>
              <p:nvPr/>
            </p:nvSpPr>
            <p:spPr bwMode="auto">
              <a:xfrm>
                <a:off x="2302321" y="1613683"/>
                <a:ext cx="697529" cy="183766"/>
              </a:xfrm>
              <a:prstGeom prst="wedgeRectCallout">
                <a:avLst>
                  <a:gd name="adj1" fmla="val -45497"/>
                  <a:gd name="adj2" fmla="val 283053"/>
                </a:avLst>
              </a:prstGeom>
              <a:solidFill>
                <a:schemeClr val="tx1"/>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JBLM</a:t>
                </a:r>
                <a:endParaRPr lang="en-US" altLang="en-US" sz="750" b="1" dirty="0">
                  <a:solidFill>
                    <a:srgbClr val="000000"/>
                  </a:solidFill>
                </a:endParaRPr>
              </a:p>
            </p:txBody>
          </p:sp>
          <p:sp>
            <p:nvSpPr>
              <p:cNvPr id="209" name="Text Box 280">
                <a:extLst>
                  <a:ext uri="{FF2B5EF4-FFF2-40B4-BE49-F238E27FC236}">
                    <a16:creationId xmlns:a16="http://schemas.microsoft.com/office/drawing/2014/main" id="{198927A8-E00D-FDD5-E983-998E8611854A}"/>
                  </a:ext>
                </a:extLst>
              </p:cNvPr>
              <p:cNvSpPr txBox="1">
                <a:spLocks noChangeArrowheads="1"/>
              </p:cNvSpPr>
              <p:nvPr/>
            </p:nvSpPr>
            <p:spPr bwMode="auto">
              <a:xfrm>
                <a:off x="2326552" y="4674223"/>
                <a:ext cx="428387"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750" b="1" dirty="0">
                    <a:solidFill>
                      <a:srgbClr val="FFFFFF"/>
                    </a:solidFill>
                  </a:rPr>
                  <a:t>Japan</a:t>
                </a:r>
              </a:p>
            </p:txBody>
          </p:sp>
          <p:sp>
            <p:nvSpPr>
              <p:cNvPr id="210" name="AutoShape 53">
                <a:extLst>
                  <a:ext uri="{FF2B5EF4-FFF2-40B4-BE49-F238E27FC236}">
                    <a16:creationId xmlns:a16="http://schemas.microsoft.com/office/drawing/2014/main" id="{A1BC8207-4DFC-C9E8-F8E7-66958223A53B}"/>
                  </a:ext>
                </a:extLst>
              </p:cNvPr>
              <p:cNvSpPr>
                <a:spLocks noChangeArrowheads="1"/>
              </p:cNvSpPr>
              <p:nvPr/>
            </p:nvSpPr>
            <p:spPr bwMode="black">
              <a:xfrm>
                <a:off x="4582154" y="3535550"/>
                <a:ext cx="88167" cy="74635"/>
              </a:xfrm>
              <a:custGeom>
                <a:avLst/>
                <a:gdLst>
                  <a:gd name="T0" fmla="*/ 13481 w 149225"/>
                  <a:gd name="T1" fmla="*/ 0 h 128587"/>
                  <a:gd name="T2" fmla="*/ 0 w 149225"/>
                  <a:gd name="T3" fmla="*/ 5230 h 128587"/>
                  <a:gd name="T4" fmla="*/ 5150 w 149225"/>
                  <a:gd name="T5" fmla="*/ 13689 h 128587"/>
                  <a:gd name="T6" fmla="*/ 21813 w 149225"/>
                  <a:gd name="T7" fmla="*/ 13689 h 128587"/>
                  <a:gd name="T8" fmla="*/ 26964 w 149225"/>
                  <a:gd name="T9" fmla="*/ 5230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11" name="Text Box 72">
                <a:extLst>
                  <a:ext uri="{FF2B5EF4-FFF2-40B4-BE49-F238E27FC236}">
                    <a16:creationId xmlns:a16="http://schemas.microsoft.com/office/drawing/2014/main" id="{0EBE2FC7-97AB-4AE7-3020-929D1F67ABFE}"/>
                  </a:ext>
                </a:extLst>
              </p:cNvPr>
              <p:cNvSpPr txBox="1">
                <a:spLocks noChangeArrowheads="1"/>
              </p:cNvSpPr>
              <p:nvPr/>
            </p:nvSpPr>
            <p:spPr bwMode="black">
              <a:xfrm>
                <a:off x="4274138" y="3490403"/>
                <a:ext cx="335209"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Sill</a:t>
                </a:r>
              </a:p>
            </p:txBody>
          </p:sp>
          <p:sp>
            <p:nvSpPr>
              <p:cNvPr id="212" name="AutoShape 61">
                <a:extLst>
                  <a:ext uri="{FF2B5EF4-FFF2-40B4-BE49-F238E27FC236}">
                    <a16:creationId xmlns:a16="http://schemas.microsoft.com/office/drawing/2014/main" id="{E47FD307-42EC-460F-6E6E-5B711F0533D8}"/>
                  </a:ext>
                </a:extLst>
              </p:cNvPr>
              <p:cNvSpPr>
                <a:spLocks noChangeArrowheads="1"/>
              </p:cNvSpPr>
              <p:nvPr/>
            </p:nvSpPr>
            <p:spPr bwMode="black">
              <a:xfrm>
                <a:off x="6341618" y="3111721"/>
                <a:ext cx="99474" cy="75518"/>
              </a:xfrm>
              <a:custGeom>
                <a:avLst/>
                <a:gdLst>
                  <a:gd name="T0" fmla="*/ 50 w 99"/>
                  <a:gd name="T1" fmla="*/ 0 h 91"/>
                  <a:gd name="T2" fmla="*/ 0 w 99"/>
                  <a:gd name="T3" fmla="*/ 35 h 91"/>
                  <a:gd name="T4" fmla="*/ 19 w 99"/>
                  <a:gd name="T5" fmla="*/ 91 h 91"/>
                  <a:gd name="T6" fmla="*/ 80 w 99"/>
                  <a:gd name="T7" fmla="*/ 91 h 91"/>
                  <a:gd name="T8" fmla="*/ 99 w 99"/>
                  <a:gd name="T9" fmla="*/ 35 h 91"/>
                  <a:gd name="T10" fmla="*/ 17694720 60000 65536"/>
                  <a:gd name="T11" fmla="*/ 11796480 60000 65536"/>
                  <a:gd name="T12" fmla="*/ 5898240 60000 65536"/>
                  <a:gd name="T13" fmla="*/ 5898240 60000 65536"/>
                  <a:gd name="T14" fmla="*/ 0 60000 65536"/>
                  <a:gd name="T15" fmla="*/ 31 w 99"/>
                  <a:gd name="T16" fmla="*/ 35 h 91"/>
                  <a:gd name="T17" fmla="*/ 68 w 99"/>
                  <a:gd name="T18" fmla="*/ 70 h 91"/>
                </a:gdLst>
                <a:ahLst/>
                <a:cxnLst>
                  <a:cxn ang="T10">
                    <a:pos x="T0" y="T1"/>
                  </a:cxn>
                  <a:cxn ang="T11">
                    <a:pos x="T2" y="T3"/>
                  </a:cxn>
                  <a:cxn ang="T12">
                    <a:pos x="T4" y="T5"/>
                  </a:cxn>
                  <a:cxn ang="T13">
                    <a:pos x="T6" y="T7"/>
                  </a:cxn>
                  <a:cxn ang="T14">
                    <a:pos x="T8" y="T9"/>
                  </a:cxn>
                </a:cxnLst>
                <a:rect l="T15" t="T16" r="T17" b="T18"/>
                <a:pathLst>
                  <a:path w="99" h="91">
                    <a:moveTo>
                      <a:pt x="0" y="35"/>
                    </a:moveTo>
                    <a:lnTo>
                      <a:pt x="38" y="35"/>
                    </a:lnTo>
                    <a:lnTo>
                      <a:pt x="50" y="0"/>
                    </a:lnTo>
                    <a:lnTo>
                      <a:pt x="61" y="35"/>
                    </a:lnTo>
                    <a:lnTo>
                      <a:pt x="99" y="35"/>
                    </a:lnTo>
                    <a:lnTo>
                      <a:pt x="68" y="56"/>
                    </a:lnTo>
                    <a:lnTo>
                      <a:pt x="80" y="91"/>
                    </a:lnTo>
                    <a:lnTo>
                      <a:pt x="50" y="70"/>
                    </a:lnTo>
                    <a:lnTo>
                      <a:pt x="19" y="91"/>
                    </a:lnTo>
                    <a:lnTo>
                      <a:pt x="31" y="56"/>
                    </a:lnTo>
                    <a:close/>
                  </a:path>
                </a:pathLst>
              </a:custGeom>
              <a:solidFill>
                <a:srgbClr val="FF0000"/>
              </a:solidFill>
              <a:ln w="9525">
                <a:solidFill>
                  <a:schemeClr val="tx1"/>
                </a:solidFill>
                <a:miter lim="800000"/>
                <a:headEnd/>
                <a:tailEnd/>
              </a:ln>
            </p:spPr>
            <p:txBody>
              <a:bodyPr wrap="none" lIns="61544" tIns="30772" rIns="61544" bIns="30772" anchor="ctr"/>
              <a:lstStyle/>
              <a:p>
                <a:pPr fontAlgn="base">
                  <a:spcBef>
                    <a:spcPct val="0"/>
                  </a:spcBef>
                  <a:spcAft>
                    <a:spcPct val="0"/>
                  </a:spcAft>
                  <a:defRPr/>
                </a:pPr>
                <a:endParaRPr lang="en-US" dirty="0">
                  <a:solidFill>
                    <a:srgbClr val="000000"/>
                  </a:solidFill>
                  <a:latin typeface="Arial"/>
                  <a:cs typeface="Arial" charset="0"/>
                </a:endParaRPr>
              </a:p>
            </p:txBody>
          </p:sp>
          <p:sp>
            <p:nvSpPr>
              <p:cNvPr id="213" name="AutoShape 327">
                <a:extLst>
                  <a:ext uri="{FF2B5EF4-FFF2-40B4-BE49-F238E27FC236}">
                    <a16:creationId xmlns:a16="http://schemas.microsoft.com/office/drawing/2014/main" id="{BF4FF448-5F6D-CC90-040B-BFB9354A4EF4}"/>
                  </a:ext>
                </a:extLst>
              </p:cNvPr>
              <p:cNvSpPr>
                <a:spLocks noChangeArrowheads="1"/>
              </p:cNvSpPr>
              <p:nvPr/>
            </p:nvSpPr>
            <p:spPr bwMode="auto">
              <a:xfrm>
                <a:off x="6900369" y="2018280"/>
                <a:ext cx="886222" cy="169061"/>
              </a:xfrm>
              <a:prstGeom prst="wedgeRectCallout">
                <a:avLst>
                  <a:gd name="adj1" fmla="val -105331"/>
                  <a:gd name="adj2" fmla="val 623987"/>
                </a:avLst>
              </a:prstGeom>
              <a:solidFill>
                <a:srgbClr val="0070C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 JBMHH</a:t>
                </a:r>
                <a:endParaRPr lang="en-US" altLang="en-US" sz="750" b="1" dirty="0">
                  <a:solidFill>
                    <a:srgbClr val="000000"/>
                  </a:solidFill>
                </a:endParaRPr>
              </a:p>
              <a:p>
                <a:pPr algn="ctr" fontAlgn="base">
                  <a:spcBef>
                    <a:spcPct val="0"/>
                  </a:spcBef>
                  <a:spcAft>
                    <a:spcPct val="0"/>
                  </a:spcAft>
                </a:pPr>
                <a:endParaRPr lang="en-US" altLang="en-US" sz="750" b="1" dirty="0">
                  <a:solidFill>
                    <a:srgbClr val="000000"/>
                  </a:solidFill>
                </a:endParaRPr>
              </a:p>
            </p:txBody>
          </p:sp>
          <p:sp>
            <p:nvSpPr>
              <p:cNvPr id="214" name="AutoShape 327">
                <a:extLst>
                  <a:ext uri="{FF2B5EF4-FFF2-40B4-BE49-F238E27FC236}">
                    <a16:creationId xmlns:a16="http://schemas.microsoft.com/office/drawing/2014/main" id="{20C36D41-19B8-5BCF-25D6-E18E19D2FB85}"/>
                  </a:ext>
                </a:extLst>
              </p:cNvPr>
              <p:cNvSpPr>
                <a:spLocks noChangeArrowheads="1"/>
              </p:cNvSpPr>
              <p:nvPr/>
            </p:nvSpPr>
            <p:spPr bwMode="auto">
              <a:xfrm>
                <a:off x="3129860" y="5449131"/>
                <a:ext cx="992834" cy="180704"/>
              </a:xfrm>
              <a:prstGeom prst="wedgeRectCallout">
                <a:avLst>
                  <a:gd name="adj1" fmla="val 70290"/>
                  <a:gd name="adj2" fmla="val -153005"/>
                </a:avLst>
              </a:prstGeom>
              <a:solidFill>
                <a:srgbClr val="92D05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 Europe</a:t>
                </a:r>
              </a:p>
            </p:txBody>
          </p:sp>
          <p:sp>
            <p:nvSpPr>
              <p:cNvPr id="215" name="Freeform 98">
                <a:extLst>
                  <a:ext uri="{FF2B5EF4-FFF2-40B4-BE49-F238E27FC236}">
                    <a16:creationId xmlns:a16="http://schemas.microsoft.com/office/drawing/2014/main" id="{2DFEB85E-C2AB-FCF8-ED7D-1365AF940076}"/>
                  </a:ext>
                </a:extLst>
              </p:cNvPr>
              <p:cNvSpPr/>
              <p:nvPr/>
            </p:nvSpPr>
            <p:spPr>
              <a:xfrm>
                <a:off x="6020762" y="3188962"/>
                <a:ext cx="371476" cy="185738"/>
              </a:xfrm>
              <a:custGeom>
                <a:avLst/>
                <a:gdLst>
                  <a:gd name="connsiteX0" fmla="*/ 316230 w 495300"/>
                  <a:gd name="connsiteY0" fmla="*/ 0 h 247650"/>
                  <a:gd name="connsiteX1" fmla="*/ 53340 w 495300"/>
                  <a:gd name="connsiteY1" fmla="*/ 80010 h 247650"/>
                  <a:gd name="connsiteX2" fmla="*/ 0 w 495300"/>
                  <a:gd name="connsiteY2" fmla="*/ 190500 h 247650"/>
                  <a:gd name="connsiteX3" fmla="*/ 434340 w 495300"/>
                  <a:gd name="connsiteY3" fmla="*/ 247650 h 247650"/>
                  <a:gd name="connsiteX4" fmla="*/ 495300 w 495300"/>
                  <a:gd name="connsiteY4" fmla="*/ 171450 h 247650"/>
                  <a:gd name="connsiteX5" fmla="*/ 361950 w 495300"/>
                  <a:gd name="connsiteY5" fmla="*/ 144780 h 247650"/>
                  <a:gd name="connsiteX6" fmla="*/ 316230 w 495300"/>
                  <a:gd name="connsiteY6" fmla="*/ 0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300" h="247650">
                    <a:moveTo>
                      <a:pt x="316230" y="0"/>
                    </a:moveTo>
                    <a:lnTo>
                      <a:pt x="53340" y="80010"/>
                    </a:lnTo>
                    <a:lnTo>
                      <a:pt x="0" y="190500"/>
                    </a:lnTo>
                    <a:lnTo>
                      <a:pt x="434340" y="247650"/>
                    </a:lnTo>
                    <a:lnTo>
                      <a:pt x="495300" y="171450"/>
                    </a:lnTo>
                    <a:lnTo>
                      <a:pt x="361950" y="144780"/>
                    </a:lnTo>
                    <a:lnTo>
                      <a:pt x="316230" y="0"/>
                    </a:lnTo>
                    <a:close/>
                  </a:path>
                </a:pathLst>
              </a:custGeom>
              <a:solidFill>
                <a:srgbClr val="000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en-US" sz="500" dirty="0">
                  <a:solidFill>
                    <a:srgbClr val="FFFFFF"/>
                  </a:solidFill>
                  <a:latin typeface="Arial"/>
                </a:endParaRPr>
              </a:p>
            </p:txBody>
          </p:sp>
          <p:sp>
            <p:nvSpPr>
              <p:cNvPr id="216" name="Freeform 99">
                <a:extLst>
                  <a:ext uri="{FF2B5EF4-FFF2-40B4-BE49-F238E27FC236}">
                    <a16:creationId xmlns:a16="http://schemas.microsoft.com/office/drawing/2014/main" id="{837CF8B0-E629-6FCF-4741-898CF8E6A94C}"/>
                  </a:ext>
                </a:extLst>
              </p:cNvPr>
              <p:cNvSpPr/>
              <p:nvPr/>
            </p:nvSpPr>
            <p:spPr>
              <a:xfrm>
                <a:off x="6066482" y="3137527"/>
                <a:ext cx="188596" cy="111443"/>
              </a:xfrm>
              <a:custGeom>
                <a:avLst/>
                <a:gdLst>
                  <a:gd name="connsiteX0" fmla="*/ 140970 w 251460"/>
                  <a:gd name="connsiteY0" fmla="*/ 0 h 148590"/>
                  <a:gd name="connsiteX1" fmla="*/ 0 w 251460"/>
                  <a:gd name="connsiteY1" fmla="*/ 68580 h 148590"/>
                  <a:gd name="connsiteX2" fmla="*/ 0 w 251460"/>
                  <a:gd name="connsiteY2" fmla="*/ 148590 h 148590"/>
                  <a:gd name="connsiteX3" fmla="*/ 251460 w 251460"/>
                  <a:gd name="connsiteY3" fmla="*/ 64770 h 148590"/>
                  <a:gd name="connsiteX4" fmla="*/ 240030 w 251460"/>
                  <a:gd name="connsiteY4" fmla="*/ 34290 h 148590"/>
                  <a:gd name="connsiteX5" fmla="*/ 140970 w 251460"/>
                  <a:gd name="connsiteY5" fmla="*/ 0 h 1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460" h="148590">
                    <a:moveTo>
                      <a:pt x="140970" y="0"/>
                    </a:moveTo>
                    <a:lnTo>
                      <a:pt x="0" y="68580"/>
                    </a:lnTo>
                    <a:lnTo>
                      <a:pt x="0" y="148590"/>
                    </a:lnTo>
                    <a:lnTo>
                      <a:pt x="251460" y="64770"/>
                    </a:lnTo>
                    <a:lnTo>
                      <a:pt x="240030" y="34290"/>
                    </a:lnTo>
                    <a:lnTo>
                      <a:pt x="140970" y="0"/>
                    </a:lnTo>
                    <a:close/>
                  </a:path>
                </a:pathLst>
              </a:custGeom>
              <a:solidFill>
                <a:srgbClr val="0000F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eaLnBrk="0" fontAlgn="base" hangingPunct="0">
                  <a:spcBef>
                    <a:spcPct val="0"/>
                  </a:spcBef>
                  <a:spcAft>
                    <a:spcPct val="0"/>
                  </a:spcAft>
                </a:pPr>
                <a:endParaRPr lang="en-US" dirty="0">
                  <a:solidFill>
                    <a:srgbClr val="FFFFFF"/>
                  </a:solidFill>
                  <a:latin typeface="Arial"/>
                </a:endParaRPr>
              </a:p>
            </p:txBody>
          </p:sp>
          <p:sp>
            <p:nvSpPr>
              <p:cNvPr id="217" name="AutoShape 69">
                <a:extLst>
                  <a:ext uri="{FF2B5EF4-FFF2-40B4-BE49-F238E27FC236}">
                    <a16:creationId xmlns:a16="http://schemas.microsoft.com/office/drawing/2014/main" id="{AE7198C2-00C1-A79B-A9DC-93EB812ED27E}"/>
                  </a:ext>
                </a:extLst>
              </p:cNvPr>
              <p:cNvSpPr>
                <a:spLocks noChangeArrowheads="1"/>
              </p:cNvSpPr>
              <p:nvPr/>
            </p:nvSpPr>
            <p:spPr bwMode="black">
              <a:xfrm>
                <a:off x="3328029" y="3850962"/>
                <a:ext cx="88167" cy="75686"/>
              </a:xfrm>
              <a:custGeom>
                <a:avLst/>
                <a:gdLst>
                  <a:gd name="T0" fmla="*/ 13482 w 149225"/>
                  <a:gd name="T1" fmla="*/ 0 h 128587"/>
                  <a:gd name="T2" fmla="*/ 0 w 149225"/>
                  <a:gd name="T3" fmla="*/ 6631 h 128587"/>
                  <a:gd name="T4" fmla="*/ 5150 w 149225"/>
                  <a:gd name="T5" fmla="*/ 17364 h 128587"/>
                  <a:gd name="T6" fmla="*/ 21817 w 149225"/>
                  <a:gd name="T7" fmla="*/ 17364 h 128587"/>
                  <a:gd name="T8" fmla="*/ 26967 w 149225"/>
                  <a:gd name="T9" fmla="*/ 6631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18" name="Text Box 64">
                <a:extLst>
                  <a:ext uri="{FF2B5EF4-FFF2-40B4-BE49-F238E27FC236}">
                    <a16:creationId xmlns:a16="http://schemas.microsoft.com/office/drawing/2014/main" id="{526B913F-CE27-55A3-5E6E-7D5D272CF456}"/>
                  </a:ext>
                </a:extLst>
              </p:cNvPr>
              <p:cNvSpPr txBox="1">
                <a:spLocks noChangeArrowheads="1"/>
              </p:cNvSpPr>
              <p:nvPr/>
            </p:nvSpPr>
            <p:spPr bwMode="black">
              <a:xfrm>
                <a:off x="2978612" y="3702334"/>
                <a:ext cx="595224"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solidFill>
                  </a:rPr>
                  <a:t>Ft Huachuca</a:t>
                </a:r>
              </a:p>
            </p:txBody>
          </p:sp>
          <p:sp>
            <p:nvSpPr>
              <p:cNvPr id="219" name="AutoShape 65">
                <a:extLst>
                  <a:ext uri="{FF2B5EF4-FFF2-40B4-BE49-F238E27FC236}">
                    <a16:creationId xmlns:a16="http://schemas.microsoft.com/office/drawing/2014/main" id="{48ECC534-F54A-1FF8-CED4-06FCF3B0FEF3}"/>
                  </a:ext>
                </a:extLst>
              </p:cNvPr>
              <p:cNvSpPr>
                <a:spLocks noChangeArrowheads="1"/>
              </p:cNvSpPr>
              <p:nvPr/>
            </p:nvSpPr>
            <p:spPr bwMode="black">
              <a:xfrm>
                <a:off x="5917359" y="3679726"/>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20" name="Text Box 70">
                <a:extLst>
                  <a:ext uri="{FF2B5EF4-FFF2-40B4-BE49-F238E27FC236}">
                    <a16:creationId xmlns:a16="http://schemas.microsoft.com/office/drawing/2014/main" id="{22D9F4B1-E82D-26C0-E6AD-FDFB83936561}"/>
                  </a:ext>
                </a:extLst>
              </p:cNvPr>
              <p:cNvSpPr txBox="1">
                <a:spLocks noChangeArrowheads="1"/>
              </p:cNvSpPr>
              <p:nvPr/>
            </p:nvSpPr>
            <p:spPr bwMode="black">
              <a:xfrm>
                <a:off x="5934624" y="3782986"/>
                <a:ext cx="532555"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Jackson</a:t>
                </a:r>
              </a:p>
            </p:txBody>
          </p:sp>
          <p:sp>
            <p:nvSpPr>
              <p:cNvPr id="221" name="AutoShape 65">
                <a:extLst>
                  <a:ext uri="{FF2B5EF4-FFF2-40B4-BE49-F238E27FC236}">
                    <a16:creationId xmlns:a16="http://schemas.microsoft.com/office/drawing/2014/main" id="{B28EA45E-99D4-F64B-A681-F31E36F5C82E}"/>
                  </a:ext>
                </a:extLst>
              </p:cNvPr>
              <p:cNvSpPr>
                <a:spLocks noChangeArrowheads="1"/>
              </p:cNvSpPr>
              <p:nvPr/>
            </p:nvSpPr>
            <p:spPr bwMode="black">
              <a:xfrm>
                <a:off x="2329391" y="3298041"/>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22" name="Text Box 70">
                <a:extLst>
                  <a:ext uri="{FF2B5EF4-FFF2-40B4-BE49-F238E27FC236}">
                    <a16:creationId xmlns:a16="http://schemas.microsoft.com/office/drawing/2014/main" id="{AD140A52-081C-0FC7-0BF7-9E04D9F2C37F}"/>
                  </a:ext>
                </a:extLst>
              </p:cNvPr>
              <p:cNvSpPr txBox="1">
                <a:spLocks noChangeArrowheads="1"/>
              </p:cNvSpPr>
              <p:nvPr/>
            </p:nvSpPr>
            <p:spPr bwMode="black">
              <a:xfrm>
                <a:off x="2381207" y="3250480"/>
                <a:ext cx="244536"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solidFill>
                  </a:rPr>
                  <a:t>DLI</a:t>
                </a:r>
              </a:p>
            </p:txBody>
          </p:sp>
          <p:sp>
            <p:nvSpPr>
              <p:cNvPr id="223" name="AutoShape 65">
                <a:extLst>
                  <a:ext uri="{FF2B5EF4-FFF2-40B4-BE49-F238E27FC236}">
                    <a16:creationId xmlns:a16="http://schemas.microsoft.com/office/drawing/2014/main" id="{5C8AAFE1-2657-6AD8-D10C-A8AEA683713E}"/>
                  </a:ext>
                </a:extLst>
              </p:cNvPr>
              <p:cNvSpPr>
                <a:spLocks noChangeArrowheads="1"/>
              </p:cNvSpPr>
              <p:nvPr/>
            </p:nvSpPr>
            <p:spPr bwMode="black">
              <a:xfrm>
                <a:off x="2786601" y="3579341"/>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24" name="Text Box 70">
                <a:extLst>
                  <a:ext uri="{FF2B5EF4-FFF2-40B4-BE49-F238E27FC236}">
                    <a16:creationId xmlns:a16="http://schemas.microsoft.com/office/drawing/2014/main" id="{3E57F8AA-4CF9-0E36-4613-73364436D488}"/>
                  </a:ext>
                </a:extLst>
              </p:cNvPr>
              <p:cNvSpPr txBox="1">
                <a:spLocks noChangeArrowheads="1"/>
              </p:cNvSpPr>
              <p:nvPr/>
            </p:nvSpPr>
            <p:spPr bwMode="black">
              <a:xfrm>
                <a:off x="2527250" y="3534931"/>
                <a:ext cx="377044"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solidFill>
                  </a:rPr>
                  <a:t>NTC</a:t>
                </a:r>
              </a:p>
            </p:txBody>
          </p:sp>
          <p:sp>
            <p:nvSpPr>
              <p:cNvPr id="225" name="AutoShape 65">
                <a:extLst>
                  <a:ext uri="{FF2B5EF4-FFF2-40B4-BE49-F238E27FC236}">
                    <a16:creationId xmlns:a16="http://schemas.microsoft.com/office/drawing/2014/main" id="{B772C419-6C16-7084-033C-0732D7F0ABE5}"/>
                  </a:ext>
                </a:extLst>
              </p:cNvPr>
              <p:cNvSpPr>
                <a:spLocks noChangeArrowheads="1"/>
              </p:cNvSpPr>
              <p:nvPr/>
            </p:nvSpPr>
            <p:spPr bwMode="black">
              <a:xfrm>
                <a:off x="4844254" y="3939211"/>
                <a:ext cx="90242" cy="74634"/>
              </a:xfrm>
              <a:custGeom>
                <a:avLst/>
                <a:gdLst>
                  <a:gd name="T0" fmla="*/ 16904 w 150812"/>
                  <a:gd name="T1" fmla="*/ 0 h 128587"/>
                  <a:gd name="T2" fmla="*/ 0 w 150812"/>
                  <a:gd name="T3" fmla="*/ 5229 h 128587"/>
                  <a:gd name="T4" fmla="*/ 6456 w 150812"/>
                  <a:gd name="T5" fmla="*/ 13690 h 128587"/>
                  <a:gd name="T6" fmla="*/ 27351 w 150812"/>
                  <a:gd name="T7" fmla="*/ 13690 h 128587"/>
                  <a:gd name="T8" fmla="*/ 33808 w 150812"/>
                  <a:gd name="T9" fmla="*/ 5229 h 128587"/>
                  <a:gd name="T10" fmla="*/ 17694720 60000 65536"/>
                  <a:gd name="T11" fmla="*/ 11796480 60000 65536"/>
                  <a:gd name="T12" fmla="*/ 5898240 60000 65536"/>
                  <a:gd name="T13" fmla="*/ 5898240 60000 65536"/>
                  <a:gd name="T14" fmla="*/ 0 60000 65536"/>
                  <a:gd name="T15" fmla="*/ 46604 w 150812"/>
                  <a:gd name="T16" fmla="*/ 49116 h 128587"/>
                  <a:gd name="T17" fmla="*/ 104208 w 150812"/>
                  <a:gd name="T18" fmla="*/ 98231 h 128587"/>
                </a:gdLst>
                <a:ahLst/>
                <a:cxnLst>
                  <a:cxn ang="T10">
                    <a:pos x="T0" y="T1"/>
                  </a:cxn>
                  <a:cxn ang="T11">
                    <a:pos x="T2" y="T3"/>
                  </a:cxn>
                  <a:cxn ang="T12">
                    <a:pos x="T4" y="T5"/>
                  </a:cxn>
                  <a:cxn ang="T13">
                    <a:pos x="T6" y="T7"/>
                  </a:cxn>
                  <a:cxn ang="T14">
                    <a:pos x="T8" y="T9"/>
                  </a:cxn>
                </a:cxnLst>
                <a:rect l="T15" t="T16" r="T17" b="T18"/>
                <a:pathLst>
                  <a:path w="150812" h="128587">
                    <a:moveTo>
                      <a:pt x="0" y="49116"/>
                    </a:moveTo>
                    <a:lnTo>
                      <a:pt x="57605" y="49116"/>
                    </a:lnTo>
                    <a:lnTo>
                      <a:pt x="75406" y="0"/>
                    </a:lnTo>
                    <a:lnTo>
                      <a:pt x="93207" y="49116"/>
                    </a:lnTo>
                    <a:lnTo>
                      <a:pt x="150812" y="49116"/>
                    </a:lnTo>
                    <a:lnTo>
                      <a:pt x="104208" y="79471"/>
                    </a:lnTo>
                    <a:lnTo>
                      <a:pt x="122010" y="128587"/>
                    </a:lnTo>
                    <a:lnTo>
                      <a:pt x="75406" y="98231"/>
                    </a:lnTo>
                    <a:lnTo>
                      <a:pt x="28802" y="128587"/>
                    </a:lnTo>
                    <a:lnTo>
                      <a:pt x="4660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26" name="Text Box 64">
                <a:extLst>
                  <a:ext uri="{FF2B5EF4-FFF2-40B4-BE49-F238E27FC236}">
                    <a16:creationId xmlns:a16="http://schemas.microsoft.com/office/drawing/2014/main" id="{ABF75781-1113-7818-65D5-5F42307AF5A4}"/>
                  </a:ext>
                </a:extLst>
              </p:cNvPr>
              <p:cNvSpPr txBox="1">
                <a:spLocks noChangeArrowheads="1"/>
              </p:cNvSpPr>
              <p:nvPr/>
            </p:nvSpPr>
            <p:spPr bwMode="black">
              <a:xfrm>
                <a:off x="4813559" y="3977712"/>
                <a:ext cx="383211" cy="16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FFFFFF"/>
                    </a:solidFill>
                  </a:rPr>
                  <a:t>Ft Polk</a:t>
                </a:r>
              </a:p>
            </p:txBody>
          </p:sp>
          <p:sp>
            <p:nvSpPr>
              <p:cNvPr id="227" name="AutoShape 327">
                <a:extLst>
                  <a:ext uri="{FF2B5EF4-FFF2-40B4-BE49-F238E27FC236}">
                    <a16:creationId xmlns:a16="http://schemas.microsoft.com/office/drawing/2014/main" id="{AF57F2A5-3275-68D9-B999-FD57EB62F014}"/>
                  </a:ext>
                </a:extLst>
              </p:cNvPr>
              <p:cNvSpPr>
                <a:spLocks noChangeArrowheads="1"/>
              </p:cNvSpPr>
              <p:nvPr/>
            </p:nvSpPr>
            <p:spPr bwMode="auto">
              <a:xfrm>
                <a:off x="1338127" y="3942704"/>
                <a:ext cx="607523" cy="194494"/>
              </a:xfrm>
              <a:prstGeom prst="wedgeRectCallout">
                <a:avLst>
                  <a:gd name="adj1" fmla="val 107395"/>
                  <a:gd name="adj2" fmla="val -46490"/>
                </a:avLst>
              </a:prstGeom>
              <a:solidFill>
                <a:srgbClr val="FF0000"/>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 Hawaii</a:t>
                </a:r>
              </a:p>
              <a:p>
                <a:pPr algn="ctr" fontAlgn="base">
                  <a:spcBef>
                    <a:spcPct val="0"/>
                  </a:spcBef>
                  <a:spcAft>
                    <a:spcPct val="0"/>
                  </a:spcAft>
                </a:pPr>
                <a:endParaRPr lang="en-US" altLang="en-US" sz="750" b="1" dirty="0">
                  <a:solidFill>
                    <a:srgbClr val="000000"/>
                  </a:solidFill>
                </a:endParaRPr>
              </a:p>
            </p:txBody>
          </p:sp>
          <p:sp>
            <p:nvSpPr>
              <p:cNvPr id="228" name="AutoShape 188">
                <a:extLst>
                  <a:ext uri="{FF2B5EF4-FFF2-40B4-BE49-F238E27FC236}">
                    <a16:creationId xmlns:a16="http://schemas.microsoft.com/office/drawing/2014/main" id="{4C5CDDAD-C5FD-A692-0D34-6F826C37BDAA}"/>
                  </a:ext>
                </a:extLst>
              </p:cNvPr>
              <p:cNvSpPr>
                <a:spLocks noChangeArrowheads="1"/>
              </p:cNvSpPr>
              <p:nvPr/>
            </p:nvSpPr>
            <p:spPr bwMode="black">
              <a:xfrm>
                <a:off x="2261010" y="3893520"/>
                <a:ext cx="91279" cy="71481"/>
              </a:xfrm>
              <a:custGeom>
                <a:avLst/>
                <a:gdLst>
                  <a:gd name="T0" fmla="*/ 14708 w 153987"/>
                  <a:gd name="T1" fmla="*/ 0 h 122237"/>
                  <a:gd name="T2" fmla="*/ 0 w 153987"/>
                  <a:gd name="T3" fmla="*/ 5643 h 122237"/>
                  <a:gd name="T4" fmla="*/ 5618 w 153987"/>
                  <a:gd name="T5" fmla="*/ 14776 h 122237"/>
                  <a:gd name="T6" fmla="*/ 23799 w 153987"/>
                  <a:gd name="T7" fmla="*/ 14776 h 122237"/>
                  <a:gd name="T8" fmla="*/ 29417 w 153987"/>
                  <a:gd name="T9" fmla="*/ 5643 h 122237"/>
                  <a:gd name="T10" fmla="*/ 17694720 60000 65536"/>
                  <a:gd name="T11" fmla="*/ 11796480 60000 65536"/>
                  <a:gd name="T12" fmla="*/ 5898240 60000 65536"/>
                  <a:gd name="T13" fmla="*/ 5898240 60000 65536"/>
                  <a:gd name="T14" fmla="*/ 0 60000 65536"/>
                  <a:gd name="T15" fmla="*/ 47585 w 153987"/>
                  <a:gd name="T16" fmla="*/ 46691 h 122237"/>
                  <a:gd name="T17" fmla="*/ 106402 w 153987"/>
                  <a:gd name="T18" fmla="*/ 93380 h 122237"/>
                </a:gdLst>
                <a:ahLst/>
                <a:cxnLst>
                  <a:cxn ang="T10">
                    <a:pos x="T0" y="T1"/>
                  </a:cxn>
                  <a:cxn ang="T11">
                    <a:pos x="T2" y="T3"/>
                  </a:cxn>
                  <a:cxn ang="T12">
                    <a:pos x="T4" y="T5"/>
                  </a:cxn>
                  <a:cxn ang="T13">
                    <a:pos x="T6" y="T7"/>
                  </a:cxn>
                  <a:cxn ang="T14">
                    <a:pos x="T8" y="T9"/>
                  </a:cxn>
                </a:cxnLst>
                <a:rect l="T15" t="T16" r="T17" b="T18"/>
                <a:pathLst>
                  <a:path w="153987" h="122237">
                    <a:moveTo>
                      <a:pt x="0" y="46690"/>
                    </a:moveTo>
                    <a:lnTo>
                      <a:pt x="58818" y="46691"/>
                    </a:lnTo>
                    <a:lnTo>
                      <a:pt x="76994" y="0"/>
                    </a:lnTo>
                    <a:lnTo>
                      <a:pt x="95169" y="46691"/>
                    </a:lnTo>
                    <a:lnTo>
                      <a:pt x="153987" y="46690"/>
                    </a:lnTo>
                    <a:lnTo>
                      <a:pt x="106402" y="75546"/>
                    </a:lnTo>
                    <a:lnTo>
                      <a:pt x="124578" y="122237"/>
                    </a:lnTo>
                    <a:lnTo>
                      <a:pt x="76994" y="93380"/>
                    </a:lnTo>
                    <a:lnTo>
                      <a:pt x="29409" y="122237"/>
                    </a:lnTo>
                    <a:lnTo>
                      <a:pt x="47585" y="75546"/>
                    </a:lnTo>
                    <a:lnTo>
                      <a:pt x="0" y="46690"/>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29" name="AutoShape 124">
                <a:extLst>
                  <a:ext uri="{FF2B5EF4-FFF2-40B4-BE49-F238E27FC236}">
                    <a16:creationId xmlns:a16="http://schemas.microsoft.com/office/drawing/2014/main" id="{38D6D3FE-9126-D05B-3D0C-6594E4305163}"/>
                  </a:ext>
                </a:extLst>
              </p:cNvPr>
              <p:cNvSpPr>
                <a:spLocks noChangeArrowheads="1"/>
              </p:cNvSpPr>
              <p:nvPr/>
            </p:nvSpPr>
            <p:spPr bwMode="black">
              <a:xfrm>
                <a:off x="6027268" y="3487501"/>
                <a:ext cx="110172" cy="97381"/>
              </a:xfrm>
              <a:custGeom>
                <a:avLst/>
                <a:gdLst>
                  <a:gd name="T0" fmla="*/ 13481 w 149225"/>
                  <a:gd name="T1" fmla="*/ 0 h 128588"/>
                  <a:gd name="T2" fmla="*/ 0 w 149225"/>
                  <a:gd name="T3" fmla="*/ 5229 h 128588"/>
                  <a:gd name="T4" fmla="*/ 5150 w 149225"/>
                  <a:gd name="T5" fmla="*/ 13687 h 128588"/>
                  <a:gd name="T6" fmla="*/ 21813 w 149225"/>
                  <a:gd name="T7" fmla="*/ 13687 h 128588"/>
                  <a:gd name="T8" fmla="*/ 26964 w 149225"/>
                  <a:gd name="T9" fmla="*/ 5229 h 128588"/>
                  <a:gd name="T10" fmla="*/ 17694720 60000 65536"/>
                  <a:gd name="T11" fmla="*/ 11796480 60000 65536"/>
                  <a:gd name="T12" fmla="*/ 5898240 60000 65536"/>
                  <a:gd name="T13" fmla="*/ 5898240 60000 65536"/>
                  <a:gd name="T14" fmla="*/ 0 60000 65536"/>
                  <a:gd name="T15" fmla="*/ 46114 w 149225"/>
                  <a:gd name="T16" fmla="*/ 49116 h 128588"/>
                  <a:gd name="T17" fmla="*/ 103111 w 149225"/>
                  <a:gd name="T18" fmla="*/ 98232 h 128588"/>
                </a:gdLst>
                <a:ahLst/>
                <a:cxnLst>
                  <a:cxn ang="T10">
                    <a:pos x="T0" y="T1"/>
                  </a:cxn>
                  <a:cxn ang="T11">
                    <a:pos x="T2" y="T3"/>
                  </a:cxn>
                  <a:cxn ang="T12">
                    <a:pos x="T4" y="T5"/>
                  </a:cxn>
                  <a:cxn ang="T13">
                    <a:pos x="T6" y="T7"/>
                  </a:cxn>
                  <a:cxn ang="T14">
                    <a:pos x="T8" y="T9"/>
                  </a:cxn>
                </a:cxnLst>
                <a:rect l="T15" t="T16" r="T17" b="T18"/>
                <a:pathLst>
                  <a:path w="149225" h="128588">
                    <a:moveTo>
                      <a:pt x="0" y="49116"/>
                    </a:moveTo>
                    <a:lnTo>
                      <a:pt x="56999" y="49116"/>
                    </a:lnTo>
                    <a:lnTo>
                      <a:pt x="74613" y="0"/>
                    </a:lnTo>
                    <a:lnTo>
                      <a:pt x="92226" y="49116"/>
                    </a:lnTo>
                    <a:lnTo>
                      <a:pt x="149225" y="49116"/>
                    </a:lnTo>
                    <a:lnTo>
                      <a:pt x="103111" y="79471"/>
                    </a:lnTo>
                    <a:lnTo>
                      <a:pt x="120726" y="128588"/>
                    </a:lnTo>
                    <a:lnTo>
                      <a:pt x="74613" y="98232"/>
                    </a:lnTo>
                    <a:lnTo>
                      <a:pt x="28499" y="128588"/>
                    </a:lnTo>
                    <a:lnTo>
                      <a:pt x="46114" y="79471"/>
                    </a:lnTo>
                    <a:lnTo>
                      <a:pt x="0" y="49116"/>
                    </a:lnTo>
                    <a:close/>
                  </a:path>
                </a:pathLst>
              </a:custGeom>
              <a:solidFill>
                <a:srgbClr val="FF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grpSp>
        <p:sp>
          <p:nvSpPr>
            <p:cNvPr id="119" name="Text Box 73">
              <a:extLst>
                <a:ext uri="{FF2B5EF4-FFF2-40B4-BE49-F238E27FC236}">
                  <a16:creationId xmlns:a16="http://schemas.microsoft.com/office/drawing/2014/main" id="{4244C695-33F4-3E41-1281-D548F5A231F8}"/>
                </a:ext>
              </a:extLst>
            </p:cNvPr>
            <p:cNvSpPr txBox="1">
              <a:spLocks noChangeArrowheads="1"/>
            </p:cNvSpPr>
            <p:nvPr/>
          </p:nvSpPr>
          <p:spPr bwMode="black">
            <a:xfrm>
              <a:off x="7713497" y="2967303"/>
              <a:ext cx="478320" cy="184658"/>
            </a:xfrm>
            <a:prstGeom prst="rect">
              <a:avLst/>
            </a:prstGeom>
            <a:noFill/>
            <a:ln>
              <a:noFill/>
            </a:ln>
          </p:spPr>
          <p:txBody>
            <a:bodyPr wrap="non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solidFill>
                </a:rPr>
                <a:t>JBMHH</a:t>
              </a:r>
            </a:p>
          </p:txBody>
        </p:sp>
        <p:grpSp>
          <p:nvGrpSpPr>
            <p:cNvPr id="120" name="Group 119">
              <a:extLst>
                <a:ext uri="{FF2B5EF4-FFF2-40B4-BE49-F238E27FC236}">
                  <a16:creationId xmlns:a16="http://schemas.microsoft.com/office/drawing/2014/main" id="{BD09BAD3-CE7B-CBB1-5FC6-BF085A17FC0D}"/>
                </a:ext>
              </a:extLst>
            </p:cNvPr>
            <p:cNvGrpSpPr/>
            <p:nvPr/>
          </p:nvGrpSpPr>
          <p:grpSpPr>
            <a:xfrm>
              <a:off x="1845630" y="1886878"/>
              <a:ext cx="524962" cy="184658"/>
              <a:chOff x="1845630" y="1886878"/>
              <a:chExt cx="524962" cy="184658"/>
            </a:xfrm>
          </p:grpSpPr>
          <p:sp>
            <p:nvSpPr>
              <p:cNvPr id="124" name="Text Box 70">
                <a:extLst>
                  <a:ext uri="{FF2B5EF4-FFF2-40B4-BE49-F238E27FC236}">
                    <a16:creationId xmlns:a16="http://schemas.microsoft.com/office/drawing/2014/main" id="{C316DE1B-FFFD-E446-2660-99E4446A839D}"/>
                  </a:ext>
                </a:extLst>
              </p:cNvPr>
              <p:cNvSpPr txBox="1">
                <a:spLocks noChangeArrowheads="1"/>
              </p:cNvSpPr>
              <p:nvPr/>
            </p:nvSpPr>
            <p:spPr bwMode="black">
              <a:xfrm>
                <a:off x="1845630" y="1886878"/>
                <a:ext cx="524962" cy="18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lumMod val="95000"/>
                      </a:srgbClr>
                    </a:solidFill>
                  </a:rPr>
                  <a:t>JBER</a:t>
                </a:r>
              </a:p>
            </p:txBody>
          </p:sp>
          <p:sp>
            <p:nvSpPr>
              <p:cNvPr id="125" name="AutoShape 53">
                <a:extLst>
                  <a:ext uri="{FF2B5EF4-FFF2-40B4-BE49-F238E27FC236}">
                    <a16:creationId xmlns:a16="http://schemas.microsoft.com/office/drawing/2014/main" id="{EDD31823-E028-9737-A3D0-91EE69E3D390}"/>
                  </a:ext>
                </a:extLst>
              </p:cNvPr>
              <p:cNvSpPr>
                <a:spLocks noChangeArrowheads="1"/>
              </p:cNvSpPr>
              <p:nvPr/>
            </p:nvSpPr>
            <p:spPr bwMode="black">
              <a:xfrm>
                <a:off x="2231351" y="1933043"/>
                <a:ext cx="85504" cy="92101"/>
              </a:xfrm>
              <a:custGeom>
                <a:avLst/>
                <a:gdLst>
                  <a:gd name="T0" fmla="*/ 13481 w 149225"/>
                  <a:gd name="T1" fmla="*/ 0 h 128587"/>
                  <a:gd name="T2" fmla="*/ 0 w 149225"/>
                  <a:gd name="T3" fmla="*/ 5230 h 128587"/>
                  <a:gd name="T4" fmla="*/ 5150 w 149225"/>
                  <a:gd name="T5" fmla="*/ 13689 h 128587"/>
                  <a:gd name="T6" fmla="*/ 21813 w 149225"/>
                  <a:gd name="T7" fmla="*/ 13689 h 128587"/>
                  <a:gd name="T8" fmla="*/ 26964 w 149225"/>
                  <a:gd name="T9" fmla="*/ 5230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grpSp>
        <p:grpSp>
          <p:nvGrpSpPr>
            <p:cNvPr id="121" name="Group 120">
              <a:extLst>
                <a:ext uri="{FF2B5EF4-FFF2-40B4-BE49-F238E27FC236}">
                  <a16:creationId xmlns:a16="http://schemas.microsoft.com/office/drawing/2014/main" id="{C9F78C23-B69C-75FB-4BF5-FBF5BA1D6C55}"/>
                </a:ext>
              </a:extLst>
            </p:cNvPr>
            <p:cNvGrpSpPr/>
            <p:nvPr/>
          </p:nvGrpSpPr>
          <p:grpSpPr>
            <a:xfrm>
              <a:off x="2243506" y="1713910"/>
              <a:ext cx="1043845" cy="184658"/>
              <a:chOff x="2231351" y="1881269"/>
              <a:chExt cx="1043845" cy="184658"/>
            </a:xfrm>
          </p:grpSpPr>
          <p:sp>
            <p:nvSpPr>
              <p:cNvPr id="122" name="Text Box 70">
                <a:extLst>
                  <a:ext uri="{FF2B5EF4-FFF2-40B4-BE49-F238E27FC236}">
                    <a16:creationId xmlns:a16="http://schemas.microsoft.com/office/drawing/2014/main" id="{014A31A4-F782-52C5-4CA8-C0A5349AA175}"/>
                  </a:ext>
                </a:extLst>
              </p:cNvPr>
              <p:cNvSpPr txBox="1">
                <a:spLocks noChangeArrowheads="1"/>
              </p:cNvSpPr>
              <p:nvPr/>
            </p:nvSpPr>
            <p:spPr bwMode="black">
              <a:xfrm>
                <a:off x="2311244" y="1881269"/>
                <a:ext cx="963952" cy="18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2" tIns="34286" rIns="68572" bIns="3428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fontAlgn="base" hangingPunct="0">
                  <a:spcBef>
                    <a:spcPct val="0"/>
                  </a:spcBef>
                  <a:spcAft>
                    <a:spcPct val="0"/>
                  </a:spcAft>
                </a:pPr>
                <a:r>
                  <a:rPr lang="en-US" altLang="en-US" sz="750" b="1" dirty="0">
                    <a:solidFill>
                      <a:srgbClr val="000000">
                        <a:lumMod val="95000"/>
                      </a:srgbClr>
                    </a:solidFill>
                  </a:rPr>
                  <a:t>Ft Wainwright</a:t>
                </a:r>
              </a:p>
            </p:txBody>
          </p:sp>
          <p:sp>
            <p:nvSpPr>
              <p:cNvPr id="123" name="AutoShape 53">
                <a:extLst>
                  <a:ext uri="{FF2B5EF4-FFF2-40B4-BE49-F238E27FC236}">
                    <a16:creationId xmlns:a16="http://schemas.microsoft.com/office/drawing/2014/main" id="{8A222B07-1A29-418C-66AC-8D34479FDAB9}"/>
                  </a:ext>
                </a:extLst>
              </p:cNvPr>
              <p:cNvSpPr>
                <a:spLocks noChangeArrowheads="1"/>
              </p:cNvSpPr>
              <p:nvPr/>
            </p:nvSpPr>
            <p:spPr bwMode="black">
              <a:xfrm>
                <a:off x="2231351" y="1933043"/>
                <a:ext cx="85504" cy="92101"/>
              </a:xfrm>
              <a:custGeom>
                <a:avLst/>
                <a:gdLst>
                  <a:gd name="T0" fmla="*/ 13481 w 149225"/>
                  <a:gd name="T1" fmla="*/ 0 h 128587"/>
                  <a:gd name="T2" fmla="*/ 0 w 149225"/>
                  <a:gd name="T3" fmla="*/ 5230 h 128587"/>
                  <a:gd name="T4" fmla="*/ 5150 w 149225"/>
                  <a:gd name="T5" fmla="*/ 13689 h 128587"/>
                  <a:gd name="T6" fmla="*/ 21813 w 149225"/>
                  <a:gd name="T7" fmla="*/ 13689 h 128587"/>
                  <a:gd name="T8" fmla="*/ 26964 w 149225"/>
                  <a:gd name="T9" fmla="*/ 5230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grpSp>
      </p:grpSp>
      <p:sp>
        <p:nvSpPr>
          <p:cNvPr id="234" name="Freeform: Shape 233">
            <a:extLst>
              <a:ext uri="{FF2B5EF4-FFF2-40B4-BE49-F238E27FC236}">
                <a16:creationId xmlns:a16="http://schemas.microsoft.com/office/drawing/2014/main" id="{41909DD4-F1F3-01C0-5CD5-03CB09AD370A}"/>
              </a:ext>
            </a:extLst>
          </p:cNvPr>
          <p:cNvSpPr/>
          <p:nvPr/>
        </p:nvSpPr>
        <p:spPr bwMode="auto">
          <a:xfrm>
            <a:off x="5070155" y="3873620"/>
            <a:ext cx="612170" cy="366875"/>
          </a:xfrm>
          <a:custGeom>
            <a:avLst/>
            <a:gdLst>
              <a:gd name="csX0" fmla="*/ 23833 w 612170"/>
              <a:gd name="csY0" fmla="*/ 28738 h 366875"/>
              <a:gd name="csX1" fmla="*/ 54789 w 612170"/>
              <a:gd name="csY1" fmla="*/ 57313 h 366875"/>
              <a:gd name="csX2" fmla="*/ 66696 w 612170"/>
              <a:gd name="csY2" fmla="*/ 66838 h 366875"/>
              <a:gd name="csX3" fmla="*/ 73839 w 612170"/>
              <a:gd name="csY3" fmla="*/ 73982 h 366875"/>
              <a:gd name="csX4" fmla="*/ 85746 w 612170"/>
              <a:gd name="csY4" fmla="*/ 78744 h 366875"/>
              <a:gd name="csX5" fmla="*/ 111939 w 612170"/>
              <a:gd name="csY5" fmla="*/ 95413 h 366875"/>
              <a:gd name="csX6" fmla="*/ 119083 w 612170"/>
              <a:gd name="csY6" fmla="*/ 102557 h 366875"/>
              <a:gd name="csX7" fmla="*/ 138133 w 612170"/>
              <a:gd name="csY7" fmla="*/ 107319 h 366875"/>
              <a:gd name="csX8" fmla="*/ 161946 w 612170"/>
              <a:gd name="csY8" fmla="*/ 116844 h 366875"/>
              <a:gd name="csX9" fmla="*/ 180996 w 612170"/>
              <a:gd name="csY9" fmla="*/ 126369 h 366875"/>
              <a:gd name="csX10" fmla="*/ 190521 w 612170"/>
              <a:gd name="csY10" fmla="*/ 135894 h 366875"/>
              <a:gd name="csX11" fmla="*/ 204808 w 612170"/>
              <a:gd name="csY11" fmla="*/ 145419 h 366875"/>
              <a:gd name="csX12" fmla="*/ 219096 w 612170"/>
              <a:gd name="csY12" fmla="*/ 154944 h 366875"/>
              <a:gd name="csX13" fmla="*/ 226239 w 612170"/>
              <a:gd name="csY13" fmla="*/ 164469 h 366875"/>
              <a:gd name="csX14" fmla="*/ 233383 w 612170"/>
              <a:gd name="csY14" fmla="*/ 171613 h 366875"/>
              <a:gd name="csX15" fmla="*/ 240527 w 612170"/>
              <a:gd name="csY15" fmla="*/ 183519 h 366875"/>
              <a:gd name="csX16" fmla="*/ 247671 w 612170"/>
              <a:gd name="csY16" fmla="*/ 190663 h 366875"/>
              <a:gd name="csX17" fmla="*/ 254814 w 612170"/>
              <a:gd name="csY17" fmla="*/ 200188 h 366875"/>
              <a:gd name="csX18" fmla="*/ 261958 w 612170"/>
              <a:gd name="csY18" fmla="*/ 228763 h 366875"/>
              <a:gd name="csX19" fmla="*/ 264339 w 612170"/>
              <a:gd name="csY19" fmla="*/ 238288 h 366875"/>
              <a:gd name="csX20" fmla="*/ 271483 w 612170"/>
              <a:gd name="csY20" fmla="*/ 243050 h 366875"/>
              <a:gd name="csX21" fmla="*/ 281008 w 612170"/>
              <a:gd name="csY21" fmla="*/ 264482 h 366875"/>
              <a:gd name="csX22" fmla="*/ 297677 w 612170"/>
              <a:gd name="csY22" fmla="*/ 283532 h 366875"/>
              <a:gd name="csX23" fmla="*/ 300058 w 612170"/>
              <a:gd name="csY23" fmla="*/ 295438 h 366875"/>
              <a:gd name="csX24" fmla="*/ 314346 w 612170"/>
              <a:gd name="csY24" fmla="*/ 302582 h 366875"/>
              <a:gd name="csX25" fmla="*/ 335777 w 612170"/>
              <a:gd name="csY25" fmla="*/ 316869 h 366875"/>
              <a:gd name="csX26" fmla="*/ 350064 w 612170"/>
              <a:gd name="csY26" fmla="*/ 326394 h 366875"/>
              <a:gd name="csX27" fmla="*/ 357208 w 612170"/>
              <a:gd name="csY27" fmla="*/ 333538 h 366875"/>
              <a:gd name="csX28" fmla="*/ 381021 w 612170"/>
              <a:gd name="csY28" fmla="*/ 340682 h 366875"/>
              <a:gd name="csX29" fmla="*/ 397689 w 612170"/>
              <a:gd name="csY29" fmla="*/ 350207 h 366875"/>
              <a:gd name="csX30" fmla="*/ 421502 w 612170"/>
              <a:gd name="csY30" fmla="*/ 354969 h 366875"/>
              <a:gd name="csX31" fmla="*/ 431027 w 612170"/>
              <a:gd name="csY31" fmla="*/ 359732 h 366875"/>
              <a:gd name="csX32" fmla="*/ 459602 w 612170"/>
              <a:gd name="csY32" fmla="*/ 366875 h 366875"/>
              <a:gd name="csX33" fmla="*/ 469127 w 612170"/>
              <a:gd name="csY33" fmla="*/ 354969 h 366875"/>
              <a:gd name="csX34" fmla="*/ 478652 w 612170"/>
              <a:gd name="csY34" fmla="*/ 352588 h 366875"/>
              <a:gd name="csX35" fmla="*/ 481033 w 612170"/>
              <a:gd name="csY35" fmla="*/ 345444 h 366875"/>
              <a:gd name="csX36" fmla="*/ 488177 w 612170"/>
              <a:gd name="csY36" fmla="*/ 343063 h 366875"/>
              <a:gd name="csX37" fmla="*/ 497702 w 612170"/>
              <a:gd name="csY37" fmla="*/ 338300 h 366875"/>
              <a:gd name="csX38" fmla="*/ 504846 w 612170"/>
              <a:gd name="csY38" fmla="*/ 316869 h 366875"/>
              <a:gd name="csX39" fmla="*/ 507227 w 612170"/>
              <a:gd name="csY39" fmla="*/ 307344 h 366875"/>
              <a:gd name="csX40" fmla="*/ 526277 w 612170"/>
              <a:gd name="csY40" fmla="*/ 295438 h 366875"/>
              <a:gd name="csX41" fmla="*/ 533421 w 612170"/>
              <a:gd name="csY41" fmla="*/ 290675 h 366875"/>
              <a:gd name="csX42" fmla="*/ 602477 w 612170"/>
              <a:gd name="csY42" fmla="*/ 283532 h 366875"/>
              <a:gd name="csX43" fmla="*/ 612002 w 612170"/>
              <a:gd name="csY43" fmla="*/ 247813 h 366875"/>
              <a:gd name="csX44" fmla="*/ 609621 w 612170"/>
              <a:gd name="csY44" fmla="*/ 169232 h 366875"/>
              <a:gd name="csX45" fmla="*/ 602477 w 612170"/>
              <a:gd name="csY45" fmla="*/ 138275 h 366875"/>
              <a:gd name="csX46" fmla="*/ 597714 w 612170"/>
              <a:gd name="csY46" fmla="*/ 109700 h 366875"/>
              <a:gd name="csX47" fmla="*/ 595333 w 612170"/>
              <a:gd name="csY47" fmla="*/ 81125 h 366875"/>
              <a:gd name="csX48" fmla="*/ 592952 w 612170"/>
              <a:gd name="csY48" fmla="*/ 47788 h 366875"/>
              <a:gd name="csX49" fmla="*/ 588189 w 612170"/>
              <a:gd name="csY49" fmla="*/ 35882 h 366875"/>
              <a:gd name="csX50" fmla="*/ 585808 w 612170"/>
              <a:gd name="csY50" fmla="*/ 23975 h 366875"/>
              <a:gd name="csX51" fmla="*/ 504846 w 612170"/>
              <a:gd name="csY51" fmla="*/ 9688 h 366875"/>
              <a:gd name="csX52" fmla="*/ 171471 w 612170"/>
              <a:gd name="csY52" fmla="*/ 12069 h 366875"/>
              <a:gd name="csX53" fmla="*/ 9546 w 612170"/>
              <a:gd name="csY53" fmla="*/ 14450 h 366875"/>
              <a:gd name="csX54" fmla="*/ 21 w 612170"/>
              <a:gd name="csY54" fmla="*/ 21594 h 366875"/>
              <a:gd name="csX55" fmla="*/ 23833 w 612170"/>
              <a:gd name="csY55" fmla="*/ 28738 h 3668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612170" h="366875">
                <a:moveTo>
                  <a:pt x="23833" y="28738"/>
                </a:moveTo>
                <a:cubicBezTo>
                  <a:pt x="32961" y="34691"/>
                  <a:pt x="28913" y="36982"/>
                  <a:pt x="54789" y="57313"/>
                </a:cubicBezTo>
                <a:cubicBezTo>
                  <a:pt x="58786" y="60453"/>
                  <a:pt x="63102" y="63244"/>
                  <a:pt x="66696" y="66838"/>
                </a:cubicBezTo>
                <a:cubicBezTo>
                  <a:pt x="69077" y="69219"/>
                  <a:pt x="70983" y="72197"/>
                  <a:pt x="73839" y="73982"/>
                </a:cubicBezTo>
                <a:cubicBezTo>
                  <a:pt x="77464" y="76248"/>
                  <a:pt x="81777" y="77157"/>
                  <a:pt x="85746" y="78744"/>
                </a:cubicBezTo>
                <a:cubicBezTo>
                  <a:pt x="121376" y="114376"/>
                  <a:pt x="82323" y="80605"/>
                  <a:pt x="111939" y="95413"/>
                </a:cubicBezTo>
                <a:cubicBezTo>
                  <a:pt x="114951" y="96919"/>
                  <a:pt x="116281" y="100689"/>
                  <a:pt x="119083" y="102557"/>
                </a:cubicBezTo>
                <a:cubicBezTo>
                  <a:pt x="122221" y="104649"/>
                  <a:pt x="136417" y="106976"/>
                  <a:pt x="138133" y="107319"/>
                </a:cubicBezTo>
                <a:cubicBezTo>
                  <a:pt x="146071" y="110494"/>
                  <a:pt x="155107" y="111714"/>
                  <a:pt x="161946" y="116844"/>
                </a:cubicBezTo>
                <a:cubicBezTo>
                  <a:pt x="174089" y="125952"/>
                  <a:pt x="167621" y="123026"/>
                  <a:pt x="180996" y="126369"/>
                </a:cubicBezTo>
                <a:cubicBezTo>
                  <a:pt x="184171" y="129544"/>
                  <a:pt x="187015" y="133089"/>
                  <a:pt x="190521" y="135894"/>
                </a:cubicBezTo>
                <a:cubicBezTo>
                  <a:pt x="194990" y="139470"/>
                  <a:pt x="200501" y="141650"/>
                  <a:pt x="204808" y="145419"/>
                </a:cubicBezTo>
                <a:cubicBezTo>
                  <a:pt x="217963" y="156930"/>
                  <a:pt x="199274" y="149989"/>
                  <a:pt x="219096" y="154944"/>
                </a:cubicBezTo>
                <a:cubicBezTo>
                  <a:pt x="221477" y="158119"/>
                  <a:pt x="223656" y="161456"/>
                  <a:pt x="226239" y="164469"/>
                </a:cubicBezTo>
                <a:cubicBezTo>
                  <a:pt x="228431" y="167026"/>
                  <a:pt x="231362" y="168919"/>
                  <a:pt x="233383" y="171613"/>
                </a:cubicBezTo>
                <a:cubicBezTo>
                  <a:pt x="236160" y="175316"/>
                  <a:pt x="237750" y="179816"/>
                  <a:pt x="240527" y="183519"/>
                </a:cubicBezTo>
                <a:cubicBezTo>
                  <a:pt x="242548" y="186213"/>
                  <a:pt x="245479" y="188106"/>
                  <a:pt x="247671" y="190663"/>
                </a:cubicBezTo>
                <a:cubicBezTo>
                  <a:pt x="250254" y="193676"/>
                  <a:pt x="252433" y="197013"/>
                  <a:pt x="254814" y="200188"/>
                </a:cubicBezTo>
                <a:lnTo>
                  <a:pt x="261958" y="228763"/>
                </a:lnTo>
                <a:cubicBezTo>
                  <a:pt x="262752" y="231938"/>
                  <a:pt x="261616" y="236473"/>
                  <a:pt x="264339" y="238288"/>
                </a:cubicBezTo>
                <a:lnTo>
                  <a:pt x="271483" y="243050"/>
                </a:lnTo>
                <a:cubicBezTo>
                  <a:pt x="273990" y="249318"/>
                  <a:pt x="277302" y="258553"/>
                  <a:pt x="281008" y="264482"/>
                </a:cubicBezTo>
                <a:cubicBezTo>
                  <a:pt x="286473" y="273225"/>
                  <a:pt x="290294" y="276149"/>
                  <a:pt x="297677" y="283532"/>
                </a:cubicBezTo>
                <a:cubicBezTo>
                  <a:pt x="298471" y="287501"/>
                  <a:pt x="298050" y="291924"/>
                  <a:pt x="300058" y="295438"/>
                </a:cubicBezTo>
                <a:cubicBezTo>
                  <a:pt x="302229" y="299238"/>
                  <a:pt x="310681" y="301360"/>
                  <a:pt x="314346" y="302582"/>
                </a:cubicBezTo>
                <a:cubicBezTo>
                  <a:pt x="332298" y="320534"/>
                  <a:pt x="314557" y="305294"/>
                  <a:pt x="335777" y="316869"/>
                </a:cubicBezTo>
                <a:cubicBezTo>
                  <a:pt x="340802" y="319610"/>
                  <a:pt x="345302" y="323219"/>
                  <a:pt x="350064" y="326394"/>
                </a:cubicBezTo>
                <a:cubicBezTo>
                  <a:pt x="352866" y="328262"/>
                  <a:pt x="354264" y="331903"/>
                  <a:pt x="357208" y="333538"/>
                </a:cubicBezTo>
                <a:cubicBezTo>
                  <a:pt x="361946" y="336170"/>
                  <a:pt x="374876" y="339145"/>
                  <a:pt x="381021" y="340682"/>
                </a:cubicBezTo>
                <a:cubicBezTo>
                  <a:pt x="386577" y="343857"/>
                  <a:pt x="391655" y="348077"/>
                  <a:pt x="397689" y="350207"/>
                </a:cubicBezTo>
                <a:cubicBezTo>
                  <a:pt x="405322" y="352901"/>
                  <a:pt x="421502" y="354969"/>
                  <a:pt x="421502" y="354969"/>
                </a:cubicBezTo>
                <a:cubicBezTo>
                  <a:pt x="424677" y="356557"/>
                  <a:pt x="427583" y="358871"/>
                  <a:pt x="431027" y="359732"/>
                </a:cubicBezTo>
                <a:cubicBezTo>
                  <a:pt x="464890" y="368198"/>
                  <a:pt x="438090" y="356120"/>
                  <a:pt x="459602" y="366875"/>
                </a:cubicBezTo>
                <a:cubicBezTo>
                  <a:pt x="462777" y="362906"/>
                  <a:pt x="465061" y="358018"/>
                  <a:pt x="469127" y="354969"/>
                </a:cubicBezTo>
                <a:cubicBezTo>
                  <a:pt x="471745" y="353005"/>
                  <a:pt x="476096" y="354632"/>
                  <a:pt x="478652" y="352588"/>
                </a:cubicBezTo>
                <a:cubicBezTo>
                  <a:pt x="480612" y="351020"/>
                  <a:pt x="479258" y="347219"/>
                  <a:pt x="481033" y="345444"/>
                </a:cubicBezTo>
                <a:cubicBezTo>
                  <a:pt x="482808" y="343669"/>
                  <a:pt x="485870" y="344052"/>
                  <a:pt x="488177" y="343063"/>
                </a:cubicBezTo>
                <a:cubicBezTo>
                  <a:pt x="491440" y="341665"/>
                  <a:pt x="494527" y="339888"/>
                  <a:pt x="497702" y="338300"/>
                </a:cubicBezTo>
                <a:cubicBezTo>
                  <a:pt x="500083" y="331156"/>
                  <a:pt x="503020" y="324174"/>
                  <a:pt x="504846" y="316869"/>
                </a:cubicBezTo>
                <a:cubicBezTo>
                  <a:pt x="505640" y="313694"/>
                  <a:pt x="505603" y="310186"/>
                  <a:pt x="507227" y="307344"/>
                </a:cubicBezTo>
                <a:cubicBezTo>
                  <a:pt x="512241" y="298569"/>
                  <a:pt x="517783" y="299685"/>
                  <a:pt x="526277" y="295438"/>
                </a:cubicBezTo>
                <a:cubicBezTo>
                  <a:pt x="528837" y="294158"/>
                  <a:pt x="530644" y="291369"/>
                  <a:pt x="533421" y="290675"/>
                </a:cubicBezTo>
                <a:cubicBezTo>
                  <a:pt x="554627" y="285374"/>
                  <a:pt x="581171" y="284864"/>
                  <a:pt x="602477" y="283532"/>
                </a:cubicBezTo>
                <a:cubicBezTo>
                  <a:pt x="605693" y="273884"/>
                  <a:pt x="611777" y="257261"/>
                  <a:pt x="612002" y="247813"/>
                </a:cubicBezTo>
                <a:cubicBezTo>
                  <a:pt x="612626" y="221615"/>
                  <a:pt x="611445" y="195374"/>
                  <a:pt x="609621" y="169232"/>
                </a:cubicBezTo>
                <a:cubicBezTo>
                  <a:pt x="606208" y="120312"/>
                  <a:pt x="606846" y="160121"/>
                  <a:pt x="602477" y="138275"/>
                </a:cubicBezTo>
                <a:cubicBezTo>
                  <a:pt x="600583" y="128806"/>
                  <a:pt x="599302" y="119225"/>
                  <a:pt x="597714" y="109700"/>
                </a:cubicBezTo>
                <a:cubicBezTo>
                  <a:pt x="596920" y="100175"/>
                  <a:pt x="596066" y="90655"/>
                  <a:pt x="595333" y="81125"/>
                </a:cubicBezTo>
                <a:cubicBezTo>
                  <a:pt x="594479" y="70017"/>
                  <a:pt x="594690" y="58792"/>
                  <a:pt x="592952" y="47788"/>
                </a:cubicBezTo>
                <a:cubicBezTo>
                  <a:pt x="592285" y="43566"/>
                  <a:pt x="589777" y="39851"/>
                  <a:pt x="588189" y="35882"/>
                </a:cubicBezTo>
                <a:cubicBezTo>
                  <a:pt x="587395" y="31913"/>
                  <a:pt x="586473" y="27968"/>
                  <a:pt x="585808" y="23975"/>
                </a:cubicBezTo>
                <a:cubicBezTo>
                  <a:pt x="578653" y="-18961"/>
                  <a:pt x="594025" y="8657"/>
                  <a:pt x="504846" y="9688"/>
                </a:cubicBezTo>
                <a:lnTo>
                  <a:pt x="171471" y="12069"/>
                </a:lnTo>
                <a:lnTo>
                  <a:pt x="9546" y="14450"/>
                </a:lnTo>
                <a:cubicBezTo>
                  <a:pt x="5583" y="14670"/>
                  <a:pt x="3424" y="19552"/>
                  <a:pt x="21" y="21594"/>
                </a:cubicBezTo>
                <a:cubicBezTo>
                  <a:pt x="-660" y="22003"/>
                  <a:pt x="14705" y="22785"/>
                  <a:pt x="23833" y="28738"/>
                </a:cubicBezTo>
                <a:close/>
              </a:path>
            </a:pathLst>
          </a:cu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1200" b="1" i="1">
              <a:solidFill>
                <a:srgbClr val="FFFFFF"/>
              </a:solidFill>
              <a:latin typeface="Arial" charset="0"/>
              <a:cs typeface="Arial" charset="0"/>
            </a:endParaRPr>
          </a:p>
        </p:txBody>
      </p:sp>
      <p:sp>
        <p:nvSpPr>
          <p:cNvPr id="235" name="TextBox 234">
            <a:extLst>
              <a:ext uri="{FF2B5EF4-FFF2-40B4-BE49-F238E27FC236}">
                <a16:creationId xmlns:a16="http://schemas.microsoft.com/office/drawing/2014/main" id="{67E70BEE-0DD7-D7B4-C0D2-EEAFBE78EFCF}"/>
              </a:ext>
            </a:extLst>
          </p:cNvPr>
          <p:cNvSpPr txBox="1"/>
          <p:nvPr/>
        </p:nvSpPr>
        <p:spPr>
          <a:xfrm>
            <a:off x="4949937" y="3887779"/>
            <a:ext cx="673894" cy="338554"/>
          </a:xfrm>
          <a:prstGeom prst="rect">
            <a:avLst/>
          </a:prstGeom>
          <a:solidFill>
            <a:schemeClr val="accent1">
              <a:lumMod val="75000"/>
            </a:schemeClr>
          </a:solidFill>
        </p:spPr>
        <p:txBody>
          <a:bodyPr wrap="square" rtlCol="0">
            <a:spAutoFit/>
          </a:bodyPr>
          <a:lstStyle/>
          <a:p>
            <a:pPr eaLnBrk="0" fontAlgn="base" hangingPunct="0">
              <a:spcBef>
                <a:spcPct val="0"/>
              </a:spcBef>
              <a:spcAft>
                <a:spcPct val="0"/>
              </a:spcAft>
            </a:pPr>
            <a:r>
              <a:rPr lang="en-US" altLang="en-US" sz="600" b="1" dirty="0">
                <a:solidFill>
                  <a:srgbClr val="000000"/>
                </a:solidFill>
                <a:latin typeface="Arial" charset="0"/>
                <a:cs typeface="Arial" charset="0"/>
              </a:rPr>
              <a:t>Ft Bliss</a:t>
            </a:r>
          </a:p>
          <a:p>
            <a:pPr eaLnBrk="0" fontAlgn="base" hangingPunct="0">
              <a:spcBef>
                <a:spcPct val="0"/>
              </a:spcBef>
              <a:spcAft>
                <a:spcPct val="0"/>
              </a:spcAft>
            </a:pPr>
            <a:endParaRPr lang="en-US" sz="1000" b="1" dirty="0">
              <a:solidFill>
                <a:srgbClr val="FFFFFF"/>
              </a:solidFill>
              <a:latin typeface="Arial" charset="0"/>
              <a:cs typeface="Arial" charset="0"/>
            </a:endParaRPr>
          </a:p>
        </p:txBody>
      </p:sp>
      <p:sp>
        <p:nvSpPr>
          <p:cNvPr id="236" name="AutoShape 66">
            <a:extLst>
              <a:ext uri="{FF2B5EF4-FFF2-40B4-BE49-F238E27FC236}">
                <a16:creationId xmlns:a16="http://schemas.microsoft.com/office/drawing/2014/main" id="{CF1AC5F7-6467-6493-4B6F-64BB8203E9BA}"/>
              </a:ext>
            </a:extLst>
          </p:cNvPr>
          <p:cNvSpPr>
            <a:spLocks noChangeArrowheads="1"/>
          </p:cNvSpPr>
          <p:nvPr/>
        </p:nvSpPr>
        <p:spPr bwMode="black">
          <a:xfrm>
            <a:off x="5148050" y="3851226"/>
            <a:ext cx="112432" cy="100900"/>
          </a:xfrm>
          <a:custGeom>
            <a:avLst/>
            <a:gdLst>
              <a:gd name="T0" fmla="*/ 13481 w 149225"/>
              <a:gd name="T1" fmla="*/ 0 h 128587"/>
              <a:gd name="T2" fmla="*/ 0 w 149225"/>
              <a:gd name="T3" fmla="*/ 5229 h 128587"/>
              <a:gd name="T4" fmla="*/ 5150 w 149225"/>
              <a:gd name="T5" fmla="*/ 13690 h 128587"/>
              <a:gd name="T6" fmla="*/ 21813 w 149225"/>
              <a:gd name="T7" fmla="*/ 13690 h 128587"/>
              <a:gd name="T8" fmla="*/ 26964 w 149225"/>
              <a:gd name="T9" fmla="*/ 5229 h 128587"/>
              <a:gd name="T10" fmla="*/ 17694720 60000 65536"/>
              <a:gd name="T11" fmla="*/ 11796480 60000 65536"/>
              <a:gd name="T12" fmla="*/ 5898240 60000 65536"/>
              <a:gd name="T13" fmla="*/ 5898240 60000 65536"/>
              <a:gd name="T14" fmla="*/ 0 60000 65536"/>
              <a:gd name="T15" fmla="*/ 46114 w 149225"/>
              <a:gd name="T16" fmla="*/ 49116 h 128587"/>
              <a:gd name="T17" fmla="*/ 103111 w 149225"/>
              <a:gd name="T18" fmla="*/ 98231 h 128587"/>
            </a:gdLst>
            <a:ahLst/>
            <a:cxnLst>
              <a:cxn ang="T10">
                <a:pos x="T0" y="T1"/>
              </a:cxn>
              <a:cxn ang="T11">
                <a:pos x="T2" y="T3"/>
              </a:cxn>
              <a:cxn ang="T12">
                <a:pos x="T4" y="T5"/>
              </a:cxn>
              <a:cxn ang="T13">
                <a:pos x="T6" y="T7"/>
              </a:cxn>
              <a:cxn ang="T14">
                <a:pos x="T8" y="T9"/>
              </a:cxn>
            </a:cxnLst>
            <a:rect l="T15" t="T16" r="T17" b="T18"/>
            <a:pathLst>
              <a:path w="149225" h="128587">
                <a:moveTo>
                  <a:pt x="0" y="49116"/>
                </a:moveTo>
                <a:lnTo>
                  <a:pt x="56999" y="49116"/>
                </a:lnTo>
                <a:lnTo>
                  <a:pt x="74613" y="0"/>
                </a:lnTo>
                <a:lnTo>
                  <a:pt x="92226" y="49116"/>
                </a:lnTo>
                <a:lnTo>
                  <a:pt x="149225" y="49116"/>
                </a:lnTo>
                <a:lnTo>
                  <a:pt x="103111" y="79471"/>
                </a:lnTo>
                <a:lnTo>
                  <a:pt x="120726" y="128587"/>
                </a:lnTo>
                <a:lnTo>
                  <a:pt x="74613" y="98231"/>
                </a:lnTo>
                <a:lnTo>
                  <a:pt x="28499" y="128587"/>
                </a:lnTo>
                <a:lnTo>
                  <a:pt x="46114" y="79471"/>
                </a:lnTo>
                <a:lnTo>
                  <a:pt x="0" y="49116"/>
                </a:lnTo>
                <a:close/>
              </a:path>
            </a:pathLst>
          </a:custGeom>
          <a:solidFill>
            <a:srgbClr val="CC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37" name="AutoShape 55">
            <a:extLst>
              <a:ext uri="{FF2B5EF4-FFF2-40B4-BE49-F238E27FC236}">
                <a16:creationId xmlns:a16="http://schemas.microsoft.com/office/drawing/2014/main" id="{208B24B0-03B8-6F4C-1A04-7007C59F312B}"/>
              </a:ext>
            </a:extLst>
          </p:cNvPr>
          <p:cNvSpPr>
            <a:spLocks noChangeArrowheads="1"/>
          </p:cNvSpPr>
          <p:nvPr/>
        </p:nvSpPr>
        <p:spPr bwMode="black">
          <a:xfrm>
            <a:off x="8147014" y="3337420"/>
            <a:ext cx="52996" cy="50001"/>
          </a:xfrm>
          <a:custGeom>
            <a:avLst/>
            <a:gdLst>
              <a:gd name="T0" fmla="*/ 13481 w 149225"/>
              <a:gd name="T1" fmla="*/ 0 h 128588"/>
              <a:gd name="T2" fmla="*/ 0 w 149225"/>
              <a:gd name="T3" fmla="*/ 5229 h 128588"/>
              <a:gd name="T4" fmla="*/ 5150 w 149225"/>
              <a:gd name="T5" fmla="*/ 13687 h 128588"/>
              <a:gd name="T6" fmla="*/ 21813 w 149225"/>
              <a:gd name="T7" fmla="*/ 13687 h 128588"/>
              <a:gd name="T8" fmla="*/ 26964 w 149225"/>
              <a:gd name="T9" fmla="*/ 5229 h 128588"/>
              <a:gd name="T10" fmla="*/ 17694720 60000 65536"/>
              <a:gd name="T11" fmla="*/ 11796480 60000 65536"/>
              <a:gd name="T12" fmla="*/ 5898240 60000 65536"/>
              <a:gd name="T13" fmla="*/ 5898240 60000 65536"/>
              <a:gd name="T14" fmla="*/ 0 60000 65536"/>
              <a:gd name="T15" fmla="*/ 46114 w 149225"/>
              <a:gd name="T16" fmla="*/ 49116 h 128588"/>
              <a:gd name="T17" fmla="*/ 103111 w 149225"/>
              <a:gd name="T18" fmla="*/ 98232 h 128588"/>
            </a:gdLst>
            <a:ahLst/>
            <a:cxnLst>
              <a:cxn ang="T10">
                <a:pos x="T0" y="T1"/>
              </a:cxn>
              <a:cxn ang="T11">
                <a:pos x="T2" y="T3"/>
              </a:cxn>
              <a:cxn ang="T12">
                <a:pos x="T4" y="T5"/>
              </a:cxn>
              <a:cxn ang="T13">
                <a:pos x="T6" y="T7"/>
              </a:cxn>
              <a:cxn ang="T14">
                <a:pos x="T8" y="T9"/>
              </a:cxn>
            </a:cxnLst>
            <a:rect l="T15" t="T16" r="T17" b="T18"/>
            <a:pathLst>
              <a:path w="149225" h="128588">
                <a:moveTo>
                  <a:pt x="0" y="49116"/>
                </a:moveTo>
                <a:lnTo>
                  <a:pt x="56999" y="49116"/>
                </a:lnTo>
                <a:lnTo>
                  <a:pt x="74613" y="0"/>
                </a:lnTo>
                <a:lnTo>
                  <a:pt x="92226" y="49116"/>
                </a:lnTo>
                <a:lnTo>
                  <a:pt x="149225" y="49116"/>
                </a:lnTo>
                <a:lnTo>
                  <a:pt x="103111" y="79471"/>
                </a:lnTo>
                <a:lnTo>
                  <a:pt x="120726" y="128588"/>
                </a:lnTo>
                <a:lnTo>
                  <a:pt x="74613" y="98232"/>
                </a:lnTo>
                <a:lnTo>
                  <a:pt x="28499" y="128588"/>
                </a:lnTo>
                <a:lnTo>
                  <a:pt x="46114" y="79471"/>
                </a:lnTo>
                <a:lnTo>
                  <a:pt x="0" y="49116"/>
                </a:lnTo>
                <a:close/>
              </a:path>
            </a:pathLst>
          </a:custGeom>
          <a:solidFill>
            <a:srgbClr val="FF0000"/>
          </a:solidFill>
          <a:ln w="9525">
            <a:solidFill>
              <a:schemeClr val="tx1"/>
            </a:solidFill>
            <a:miter lim="800000"/>
            <a:headEnd/>
            <a:tailEnd/>
          </a:ln>
        </p:spPr>
        <p:txBody>
          <a:bodyPr wrap="none" lIns="61544" tIns="30772" rIns="61544" bIns="30772" anchor="ctr"/>
          <a:lstStyle/>
          <a:p>
            <a:pPr eaLnBrk="0" fontAlgn="base" hangingPunct="0">
              <a:spcBef>
                <a:spcPct val="0"/>
              </a:spcBef>
              <a:spcAft>
                <a:spcPct val="0"/>
              </a:spcAft>
            </a:pPr>
            <a:endParaRPr lang="en-US" dirty="0">
              <a:solidFill>
                <a:srgbClr val="FFFFFF"/>
              </a:solidFill>
              <a:latin typeface="Arial" charset="0"/>
              <a:cs typeface="Arial" charset="0"/>
            </a:endParaRPr>
          </a:p>
        </p:txBody>
      </p:sp>
      <p:sp>
        <p:nvSpPr>
          <p:cNvPr id="238" name="TextBox 237">
            <a:extLst>
              <a:ext uri="{FF2B5EF4-FFF2-40B4-BE49-F238E27FC236}">
                <a16:creationId xmlns:a16="http://schemas.microsoft.com/office/drawing/2014/main" id="{02FDDF72-965B-8898-E7DB-59ADD85647DD}"/>
              </a:ext>
            </a:extLst>
          </p:cNvPr>
          <p:cNvSpPr txBox="1"/>
          <p:nvPr/>
        </p:nvSpPr>
        <p:spPr>
          <a:xfrm>
            <a:off x="7772146" y="3295087"/>
            <a:ext cx="542925" cy="184666"/>
          </a:xfrm>
          <a:prstGeom prst="rect">
            <a:avLst/>
          </a:prstGeom>
          <a:noFill/>
        </p:spPr>
        <p:txBody>
          <a:bodyPr wrap="square" rtlCol="0">
            <a:spAutoFit/>
          </a:bodyPr>
          <a:lstStyle/>
          <a:p>
            <a:pPr algn="ctr" eaLnBrk="0" fontAlgn="base" hangingPunct="0">
              <a:spcBef>
                <a:spcPct val="0"/>
              </a:spcBef>
              <a:spcAft>
                <a:spcPct val="0"/>
              </a:spcAft>
            </a:pPr>
            <a:r>
              <a:rPr lang="en-US" sz="600" b="1" dirty="0">
                <a:solidFill>
                  <a:srgbClr val="FFFFFF"/>
                </a:solidFill>
                <a:latin typeface="Arial" charset="0"/>
                <a:cs typeface="Arial" charset="0"/>
              </a:rPr>
              <a:t>Ft Lee</a:t>
            </a:r>
          </a:p>
        </p:txBody>
      </p:sp>
      <p:sp>
        <p:nvSpPr>
          <p:cNvPr id="239" name="AutoShape 328">
            <a:extLst>
              <a:ext uri="{FF2B5EF4-FFF2-40B4-BE49-F238E27FC236}">
                <a16:creationId xmlns:a16="http://schemas.microsoft.com/office/drawing/2014/main" id="{8BE57C42-4272-CC79-D0DA-0D1FAED22113}"/>
              </a:ext>
            </a:extLst>
          </p:cNvPr>
          <p:cNvSpPr>
            <a:spLocks noChangeArrowheads="1"/>
          </p:cNvSpPr>
          <p:nvPr/>
        </p:nvSpPr>
        <p:spPr bwMode="auto">
          <a:xfrm>
            <a:off x="4526644" y="4822311"/>
            <a:ext cx="849596" cy="197374"/>
          </a:xfrm>
          <a:prstGeom prst="wedgeRectCallout">
            <a:avLst>
              <a:gd name="adj1" fmla="val -8141"/>
              <a:gd name="adj2" fmla="val -283954"/>
            </a:avLst>
          </a:prstGeom>
          <a:solidFill>
            <a:schemeClr val="accent1">
              <a:lumMod val="75000"/>
            </a:schemeClr>
          </a:solidFill>
          <a:ln w="9525">
            <a:solidFill>
              <a:schemeClr val="tx1"/>
            </a:solidFill>
            <a:miter lim="800000"/>
            <a:headEnd/>
            <a:tailEnd/>
          </a:ln>
        </p:spPr>
        <p:txBody>
          <a:bodyPr lIns="61544" tIns="30772" rIns="61544" bIns="30772"/>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pPr>
            <a:r>
              <a:rPr lang="en-US" altLang="en-US" sz="750" b="1" u="sng" dirty="0">
                <a:solidFill>
                  <a:srgbClr val="000000"/>
                </a:solidFill>
              </a:rPr>
              <a:t>WO – Ft. Bliss</a:t>
            </a:r>
          </a:p>
        </p:txBody>
      </p:sp>
    </p:spTree>
    <p:extLst>
      <p:ext uri="{BB962C8B-B14F-4D97-AF65-F5344CB8AC3E}">
        <p14:creationId xmlns:p14="http://schemas.microsoft.com/office/powerpoint/2010/main" val="2134733133"/>
      </p:ext>
    </p:extLst>
  </p:cSld>
  <p:clrMapOvr>
    <a:masterClrMapping/>
  </p:clrMapOvr>
  <p:transition advClick="0"/>
</p:sld>
</file>

<file path=ppt/theme/theme1.xml><?xml version="1.0" encoding="utf-8"?>
<a:theme xmlns:a="http://schemas.openxmlformats.org/drawingml/2006/main" name="4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54eecc5-e26c-4620-b240-5a8bb326c33d}" enabled="1" method="Privileged" siteId="{fae6d70f-954b-4811-92b6-0530d6f84c43}" contentBits="0" removed="0"/>
</clbl:labelList>
</file>

<file path=docProps/app.xml><?xml version="1.0" encoding="utf-8"?>
<Properties xmlns="http://schemas.openxmlformats.org/officeDocument/2006/extended-properties" xmlns:vt="http://schemas.openxmlformats.org/officeDocument/2006/docPropsVTypes">
  <TotalTime>1324</TotalTime>
  <Words>152</Words>
  <Application>Microsoft Office PowerPoint</Application>
  <PresentationFormat>Widescreen</PresentationFormat>
  <Paragraphs>39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Calibri</vt:lpstr>
      <vt:lpstr>4_Default Design</vt:lpstr>
      <vt:lpstr>Warrant Officer Recruiting Company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Rodriguez, Rolando Vega CW3 USARMY USARD (USA)</dc:creator>
  <cp:lastModifiedBy>Polite, Jamal D CW3 USARMY USARD (USA)</cp:lastModifiedBy>
  <cp:revision>2</cp:revision>
  <dcterms:created xsi:type="dcterms:W3CDTF">2026-08-05T14:23:08Z</dcterms:created>
  <dcterms:modified xsi:type="dcterms:W3CDTF">2026-09-02T19:12:12Z</dcterms:modified>
</cp:coreProperties>
</file>