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te, Jamal D CW3 USARMY USAREC (USA)" userId="e5743d9a-0e2f-4a21-a8c0-5535774b8cd0" providerId="ADAL" clId="{3EB23B5D-28AC-4448-A874-9860AEC5A1A8}"/>
    <pc:docChg chg="modSld">
      <pc:chgData name="Polite, Jamal D CW3 USARMY USAREC (USA)" userId="e5743d9a-0e2f-4a21-a8c0-5535774b8cd0" providerId="ADAL" clId="{3EB23B5D-28AC-4448-A874-9860AEC5A1A8}" dt="2024-12-18T18:02:05.444" v="3" actId="20577"/>
      <pc:docMkLst>
        <pc:docMk/>
      </pc:docMkLst>
      <pc:sldChg chg="modSp mod">
        <pc:chgData name="Polite, Jamal D CW3 USARMY USAREC (USA)" userId="e5743d9a-0e2f-4a21-a8c0-5535774b8cd0" providerId="ADAL" clId="{3EB23B5D-28AC-4448-A874-9860AEC5A1A8}" dt="2024-12-18T18:02:05.444" v="3" actId="20577"/>
        <pc:sldMkLst>
          <pc:docMk/>
          <pc:sldMk cId="3438464911" sldId="278"/>
        </pc:sldMkLst>
        <pc:spChg chg="mod">
          <ac:chgData name="Polite, Jamal D CW3 USARMY USAREC (USA)" userId="e5743d9a-0e2f-4a21-a8c0-5535774b8cd0" providerId="ADAL" clId="{3EB23B5D-28AC-4448-A874-9860AEC5A1A8}" dt="2024-12-18T18:02:05.444" v="3" actId="20577"/>
          <ac:spMkLst>
            <pc:docMk/>
            <pc:sldMk cId="3438464911" sldId="278"/>
            <ac:spMk id="12" creationId="{D12E5E3A-B96B-D883-DD27-8E25ABD652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B36431-4C86-C8E4-7E56-89A9A0D7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22698" cy="6783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MARCH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LIBERTY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U.S. ARMY WARRANT OFFICER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BRIEFING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287" y="2206558"/>
            <a:ext cx="7815407" cy="274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will be in your area to conduct briefings on qualification and application procedures to become an Army Warrant Officer.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A2F84D-6410-395D-E7DB-527DD7B5EB91}"/>
              </a:ext>
            </a:extLst>
          </p:cNvPr>
          <p:cNvSpPr txBox="1"/>
          <p:nvPr/>
        </p:nvSpPr>
        <p:spPr>
          <a:xfrm>
            <a:off x="4237493" y="3534197"/>
            <a:ext cx="4381341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Education Center Room </a:t>
            </a: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F-116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4520 Knox St.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Fort Liberty, NC 28310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8E4EC-103F-536D-CCC1-A27BCA51FC0E}"/>
              </a:ext>
            </a:extLst>
          </p:cNvPr>
          <p:cNvSpPr txBox="1"/>
          <p:nvPr/>
        </p:nvSpPr>
        <p:spPr>
          <a:xfrm>
            <a:off x="-984638" y="4945483"/>
            <a:ext cx="9327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Paige, Johnnie - (910) 308 - 0680 - johnnie.m.paige.mil@army.mil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SSG Rotz, Alexander - (910) 551-1004 - Alexander.j.rotz.mil@army.mil 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CE6379F-7097-D114-F7B9-039A9BE37C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33" y="5219182"/>
            <a:ext cx="912991" cy="909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7A2835-1238-67F6-9E7A-1D2B1C0FFD72}"/>
              </a:ext>
            </a:extLst>
          </p:cNvPr>
          <p:cNvSpPr txBox="1"/>
          <p:nvPr/>
        </p:nvSpPr>
        <p:spPr>
          <a:xfrm>
            <a:off x="7292190" y="4821676"/>
            <a:ext cx="16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Packet Process: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E5E3A-B96B-D883-DD27-8E25ABD65246}"/>
              </a:ext>
            </a:extLst>
          </p:cNvPr>
          <p:cNvSpPr txBox="1"/>
          <p:nvPr/>
        </p:nvSpPr>
        <p:spPr>
          <a:xfrm>
            <a:off x="863713" y="3534198"/>
            <a:ext cx="318463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Thursday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, March 6th , 2025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Thursday, March 20th, 2025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@ 1330 - 1430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customXml/itemProps2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134</Words>
  <Application>Microsoft Office PowerPoint</Application>
  <PresentationFormat>Letter Paper (8.5x11 in)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Polite, Jamal D CW3 USARMY USAREC (USA)</cp:lastModifiedBy>
  <cp:revision>70</cp:revision>
  <dcterms:created xsi:type="dcterms:W3CDTF">2021-04-30T11:01:51Z</dcterms:created>
  <dcterms:modified xsi:type="dcterms:W3CDTF">2024-12-18T18:02:15Z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