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7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52D9-9D3B-4902-ABF9-5A4A001A5520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E19388-8C8D-FD25-A079-AFBC7DD37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16" y="-1"/>
            <a:ext cx="9144000" cy="64839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" y="84383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8066" y="84383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JANUARY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FORT LIBERTY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U.S. ARMY WARRANT OFFICER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2436" y="2153328"/>
            <a:ext cx="8682182" cy="4126286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87" y="2206558"/>
            <a:ext cx="7815407" cy="2746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in your area to conduct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				     LOCATION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10317" y="6373064"/>
            <a:ext cx="9327688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A2F84D-6410-395D-E7DB-527DD7B5EB91}"/>
              </a:ext>
            </a:extLst>
          </p:cNvPr>
          <p:cNvSpPr txBox="1"/>
          <p:nvPr/>
        </p:nvSpPr>
        <p:spPr>
          <a:xfrm>
            <a:off x="4237493" y="3534197"/>
            <a:ext cx="4381341" cy="157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Education Center Room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F-116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4520 Knox St.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Liberty, NC 28310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8E4EC-103F-536D-CCC1-A27BCA51FC0E}"/>
              </a:ext>
            </a:extLst>
          </p:cNvPr>
          <p:cNvSpPr txBox="1"/>
          <p:nvPr/>
        </p:nvSpPr>
        <p:spPr>
          <a:xfrm>
            <a:off x="-984638" y="4945483"/>
            <a:ext cx="93276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SFC Paige, Johnnie - (910) 308 - 0680 - johnnie.m.paige.mil@army.mil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SSG Rotz, Alexander - (910) 551-1004 - Alexander.j.rotz.mil@army.mil 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DCE6379F-7097-D114-F7B9-039A9BE37C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33" y="5219182"/>
            <a:ext cx="912991" cy="90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7A2835-1238-67F6-9E7A-1D2B1C0FFD72}"/>
              </a:ext>
            </a:extLst>
          </p:cNvPr>
          <p:cNvSpPr txBox="1"/>
          <p:nvPr/>
        </p:nvSpPr>
        <p:spPr>
          <a:xfrm>
            <a:off x="7292190" y="4821676"/>
            <a:ext cx="161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Packet Process: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E5E3A-B96B-D883-DD27-8E25ABD65246}"/>
              </a:ext>
            </a:extLst>
          </p:cNvPr>
          <p:cNvSpPr txBox="1"/>
          <p:nvPr/>
        </p:nvSpPr>
        <p:spPr>
          <a:xfrm>
            <a:off x="863713" y="3534198"/>
            <a:ext cx="3184638" cy="1162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Thursday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January 23rd, 2025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@ 1330 - 1430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464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18" ma:contentTypeDescription="Create a new document." ma:contentTypeScope="" ma:versionID="0c13abf194eff553c2ccf549f5cccb67">
  <xsd:schema xmlns:xsd="http://www.w3.org/2001/XMLSchema" xmlns:xs="http://www.w3.org/2001/XMLSchema" xmlns:p="http://schemas.microsoft.com/office/2006/metadata/properties" xmlns:ns1="http://schemas.microsoft.com/sharepoint/v3" xmlns:ns2="4233fc49-3339-4531-8895-cee7bd229291" xmlns:ns3="c93905bf-b08c-430b-8630-76f4d352397a" targetNamespace="http://schemas.microsoft.com/office/2006/metadata/properties" ma:root="true" ma:fieldsID="9cb2dc19e5a7ba9ae99fbcab9d41fca8" ns1:_="" ns2:_="" ns3:_="">
    <xsd:import namespace="http://schemas.microsoft.com/sharepoint/v3"/>
    <xsd:import namespace="4233fc49-3339-4531-8895-cee7bd229291"/>
    <xsd:import namespace="c93905bf-b08c-430b-8630-76f4d3523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Priority" minOccurs="0"/>
                <xsd:element ref="ns2:Modified0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riority" ma:index="20" nillable="true" ma:displayName="Priority" ma:format="Dropdown" ma:internalName="Priority">
      <xsd:simpleType>
        <xsd:restriction base="dms:Choice">
          <xsd:enumeration value="Normal"/>
          <xsd:enumeration value="High"/>
        </xsd:restriction>
      </xsd:simpleType>
    </xsd:element>
    <xsd:element name="Modified0" ma:index="21" nillable="true" ma:displayName="Modified" ma:format="DateOnly" ma:internalName="Modified0">
      <xsd:simpleType>
        <xsd:restriction base="dms:DateTim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905bf-b08c-430b-8630-76f4d3523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5e624c-a39e-46e8-8f48-fab7f9c51a3a}" ma:internalName="TaxCatchAll" ma:showField="CatchAllData" ma:web="c93905bf-b08c-430b-8630-76f4d3523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odified0 xmlns="4233fc49-3339-4531-8895-cee7bd229291" xsi:nil="true"/>
    <_ip_UnifiedCompliancePolicyProperties xmlns="http://schemas.microsoft.com/sharepoint/v3" xsi:nil="true"/>
    <Priority xmlns="4233fc49-3339-4531-8895-cee7bd229291" xsi:nil="true"/>
    <lcf76f155ced4ddcb4097134ff3c332f xmlns="4233fc49-3339-4531-8895-cee7bd229291">
      <Terms xmlns="http://schemas.microsoft.com/office/infopath/2007/PartnerControls"/>
    </lcf76f155ced4ddcb4097134ff3c332f>
    <TaxCatchAll xmlns="c93905bf-b08c-430b-8630-76f4d352397a" xsi:nil="true"/>
  </documentManagement>
</p:properties>
</file>

<file path=customXml/itemProps1.xml><?xml version="1.0" encoding="utf-8"?>
<ds:datastoreItem xmlns:ds="http://schemas.openxmlformats.org/officeDocument/2006/customXml" ds:itemID="{81E9BBAE-640A-4477-B98D-601546AAE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fc49-3339-4531-8895-cee7bd229291"/>
    <ds:schemaRef ds:uri="c93905bf-b08c-430b-8630-76f4d3523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2F404C-D921-4635-92BE-7C117EE711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8D6A82-F23D-4106-97E2-B858F095D26C}">
  <ds:schemaRefs>
    <ds:schemaRef ds:uri="http://purl.org/dc/elements/1.1/"/>
    <ds:schemaRef ds:uri="http://schemas.microsoft.com/office/2006/metadata/properties"/>
    <ds:schemaRef ds:uri="http://purl.org/dc/terms/"/>
    <ds:schemaRef ds:uri="d7a46b7f-bbdc-422f-b9e0-20b6fc8455c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  <ds:schemaRef ds:uri="http://schemas.microsoft.com/sharepoint/v3"/>
    <ds:schemaRef ds:uri="4233fc49-3339-4531-8895-cee7bd229291"/>
    <ds:schemaRef ds:uri="c93905bf-b08c-430b-8630-76f4d352397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2233</TotalTime>
  <Words>127</Words>
  <Application>Microsoft Office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Buzzard, Jason T CW4 MIL USA TRADOC USAREC</dc:creator>
  <cp:lastModifiedBy>Paige, Johnnie M III MIL USARMY USAREC (USA)</cp:lastModifiedBy>
  <cp:revision>70</cp:revision>
  <dcterms:created xsi:type="dcterms:W3CDTF">2021-04-30T11:01:51Z</dcterms:created>
  <dcterms:modified xsi:type="dcterms:W3CDTF">2025-01-03T17:10:59Z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  <property fmtid="{D5CDD505-2E9C-101B-9397-08002B2CF9AE}" pid="3" name="_dlc_DocIdItemGuid">
    <vt:lpwstr>c70c0393-6234-47b3-91bc-faaa0ecdfe68</vt:lpwstr>
  </property>
</Properties>
</file>