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lite, Jamal D CW3 USARMY USAREC (USA)" userId="e5743d9a-0e2f-4a21-a8c0-5535774b8cd0" providerId="ADAL" clId="{543253EF-4FC9-41EA-8305-07ABE568FDCA}"/>
    <pc:docChg chg="modSld">
      <pc:chgData name="Polite, Jamal D CW3 USARMY USAREC (USA)" userId="e5743d9a-0e2f-4a21-a8c0-5535774b8cd0" providerId="ADAL" clId="{543253EF-4FC9-41EA-8305-07ABE568FDCA}" dt="2024-12-18T17:58:04.860" v="3" actId="20577"/>
      <pc:docMkLst>
        <pc:docMk/>
      </pc:docMkLst>
      <pc:sldChg chg="modSp mod">
        <pc:chgData name="Polite, Jamal D CW3 USARMY USAREC (USA)" userId="e5743d9a-0e2f-4a21-a8c0-5535774b8cd0" providerId="ADAL" clId="{543253EF-4FC9-41EA-8305-07ABE568FDCA}" dt="2024-12-18T17:58:04.860" v="3" actId="20577"/>
        <pc:sldMkLst>
          <pc:docMk/>
          <pc:sldMk cId="3438464911" sldId="278"/>
        </pc:sldMkLst>
        <pc:spChg chg="mod">
          <ac:chgData name="Polite, Jamal D CW3 USARMY USAREC (USA)" userId="e5743d9a-0e2f-4a21-a8c0-5535774b8cd0" providerId="ADAL" clId="{543253EF-4FC9-41EA-8305-07ABE568FDCA}" dt="2024-12-18T17:58:04.860" v="3" actId="20577"/>
          <ac:spMkLst>
            <pc:docMk/>
            <pc:sldMk cId="3438464911" sldId="278"/>
            <ac:spMk id="12" creationId="{D12E5E3A-B96B-D883-DD27-8E25ABD652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E19388-8C8D-FD25-A079-AFBC7DD37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16" y="-1"/>
            <a:ext cx="9144000" cy="64839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JANUARY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FORT LIBERTY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to 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LOCATION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237493" y="3534197"/>
            <a:ext cx="4381341" cy="157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Education Center Room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F-116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4520 Knox St.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Liberty, NC 28310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984638" y="4945483"/>
            <a:ext cx="93276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SFC Paige, Johnnie - (910) 308 - 0680 - johnnie.m.paige.mil@army.mil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SSG Rotz, Alexander - (910) 551-1004 - Alexander.j.rotz.mil@army.mil 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Thursday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January 9th, 2025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&amp;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Thursday, January 23rd, 2025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@ 1330 - 1430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customXml/itemProps2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2235</TotalTime>
  <Words>134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Polite, Jamal D CW3 USARMY USAREC (USA)</cp:lastModifiedBy>
  <cp:revision>68</cp:revision>
  <dcterms:created xsi:type="dcterms:W3CDTF">2021-04-30T11:01:51Z</dcterms:created>
  <dcterms:modified xsi:type="dcterms:W3CDTF">2024-12-18T17:58:09Z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