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A98F160-7B9F-8D2C-E890-D1F292C9A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8" y="-1"/>
            <a:ext cx="9145388" cy="6474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FEBRUARY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LIBERTY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Liberty, 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SFC 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16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February 6th, 2025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Props1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2234</TotalTime>
  <Words>127</Words>
  <Application>Microsoft Office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Polite, Jamal D CW3 USARMY USAREC (USA)</cp:lastModifiedBy>
  <cp:revision>71</cp:revision>
  <dcterms:created xsi:type="dcterms:W3CDTF">2021-04-30T11:01:51Z</dcterms:created>
  <dcterms:modified xsi:type="dcterms:W3CDTF">2024-12-20T17:12:51Z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