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2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DFCE425-23BD-D251-D982-D7BD5DBF8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JULY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FORT BRAGG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to 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LOCATION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237493" y="3534197"/>
            <a:ext cx="4381341" cy="157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Education Center Room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F-116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4520 Knox St.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50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Bragg,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NC 28310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984638" y="4945483"/>
            <a:ext cx="93276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WO1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Paige, Johnnie - (910) 308 - 0680 - johnnie.m.paige.mil@army.mil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SSG Rotz, Alexander - (910) 551-1004 - Alexander.j.rotz.mil@army.mil 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Thursday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July 10</a:t>
            </a:r>
            <a:r>
              <a:rPr lang="en-US" sz="1600" b="1" baseline="30000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, 2025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&amp;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Thursday, </a:t>
            </a:r>
            <a:r>
              <a:rPr lang="en-US" sz="1600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July 24</a:t>
            </a:r>
            <a:r>
              <a:rPr lang="en-US" sz="1600" b="1" baseline="3000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</a:t>
            </a:r>
            <a:r>
              <a:rPr lang="en-US" sz="1600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2025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@ 1330 - 1430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customXml/itemProps3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2238</TotalTime>
  <Words>134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Paige, Johnnie M III MIL USARMY USAREC (USA)</cp:lastModifiedBy>
  <cp:revision>75</cp:revision>
  <dcterms:created xsi:type="dcterms:W3CDTF">2021-04-30T11:01:51Z</dcterms:created>
  <dcterms:modified xsi:type="dcterms:W3CDTF">2025-04-21T18:10:09Z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