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78" r:id="rId5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23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43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02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2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409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971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11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796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877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452D9-9D3B-4902-ABF9-5A4A001A5520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324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452D9-9D3B-4902-ABF9-5A4A001A5520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98218-F6BF-4FD0-969F-D7F60BF836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51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>
            <a:extLst>
              <a:ext uri="{FF2B5EF4-FFF2-40B4-BE49-F238E27FC236}">
                <a16:creationId xmlns:a16="http://schemas.microsoft.com/office/drawing/2014/main" id="{ADFCE425-23BD-D251-D982-D7BD5DBF87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40000" contrast="-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540" y="84383"/>
            <a:ext cx="1984562" cy="19845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758066" y="84383"/>
            <a:ext cx="7957970" cy="1754326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JULY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FORT BRAGG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U.S. ARMY WARRANT OFFICER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BRIEFING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2436" y="2153328"/>
            <a:ext cx="8682182" cy="4126286"/>
          </a:xfrm>
          <a:prstGeom prst="rect">
            <a:avLst/>
          </a:prstGeom>
          <a:noFill/>
          <a:ln w="101600" cmpd="dbl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0287" y="2206558"/>
            <a:ext cx="7815407" cy="27465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The U.S. Army Warrant Officer Recruiting Team will be in your area to conduct briefings on qualification and application procedures to become an Army Warrant Officer.</a:t>
            </a: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     </a:t>
            </a:r>
            <a:r>
              <a:rPr kumimoji="0" lang="en-US" sz="195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DATE &amp; TIME				     LOCATION</a:t>
            </a: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50" b="1" dirty="0"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  <a:p>
            <a:pPr marL="0" marR="0" lvl="0" indent="0" algn="l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endParaRPr lang="en-US" sz="1950" b="1" dirty="0">
              <a:solidFill>
                <a:srgbClr val="FF0000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alibri" panose="020F0502020204030204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9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10317" y="6373064"/>
            <a:ext cx="9327688" cy="609653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FCA2F84D-6410-395D-E7DB-527DD7B5EB91}"/>
              </a:ext>
            </a:extLst>
          </p:cNvPr>
          <p:cNvSpPr txBox="1"/>
          <p:nvPr/>
        </p:nvSpPr>
        <p:spPr>
          <a:xfrm>
            <a:off x="4237493" y="3534197"/>
            <a:ext cx="4381341" cy="15764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Education Center Room </a:t>
            </a:r>
            <a:r>
              <a:rPr lang="en-US" sz="16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F-116</a:t>
            </a:r>
            <a:endParaRPr kumimoji="0" lang="en-US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4520 Knox St.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50" b="1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Fort Bragg, </a:t>
            </a:r>
            <a:r>
              <a:rPr lang="en-US" sz="165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NC 28310</a:t>
            </a:r>
            <a:endParaRPr kumimoji="0" lang="en-US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C8E4EC-103F-536D-CCC1-A27BCA51FC0E}"/>
              </a:ext>
            </a:extLst>
          </p:cNvPr>
          <p:cNvSpPr txBox="1"/>
          <p:nvPr/>
        </p:nvSpPr>
        <p:spPr>
          <a:xfrm>
            <a:off x="-984638" y="4945483"/>
            <a:ext cx="9327688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POINT OF CONTACT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WO1</a:t>
            </a: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Paige, Johnnie - (910) 308 - 0680 - johnnie.m.paige.mil@army.mil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SSG Rotz, Alexander - (910) 551-1004 - Alexander.j.rotz.mil@army.mil </a:t>
            </a:r>
          </a:p>
          <a:p>
            <a:pPr marL="0" marR="0" lvl="0" indent="0" algn="ctr" defTabSz="6858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 descr="Qr code&#10;&#10;Description automatically generated">
            <a:extLst>
              <a:ext uri="{FF2B5EF4-FFF2-40B4-BE49-F238E27FC236}">
                <a16:creationId xmlns:a16="http://schemas.microsoft.com/office/drawing/2014/main" id="{DCE6379F-7097-D114-F7B9-039A9BE37C7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4533" y="5219182"/>
            <a:ext cx="912991" cy="9090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87A2835-1238-67F6-9E7A-1D2B1C0FFD72}"/>
              </a:ext>
            </a:extLst>
          </p:cNvPr>
          <p:cNvSpPr txBox="1"/>
          <p:nvPr/>
        </p:nvSpPr>
        <p:spPr>
          <a:xfrm>
            <a:off x="7292190" y="4821676"/>
            <a:ext cx="161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Packet Process: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12E5E3A-B96B-D883-DD27-8E25ABD65246}"/>
              </a:ext>
            </a:extLst>
          </p:cNvPr>
          <p:cNvSpPr txBox="1"/>
          <p:nvPr/>
        </p:nvSpPr>
        <p:spPr>
          <a:xfrm>
            <a:off x="863713" y="3534198"/>
            <a:ext cx="3184638" cy="1531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Thursday</a:t>
            </a: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, July 10</a:t>
            </a:r>
            <a:r>
              <a:rPr lang="en-US" sz="1600" b="1" baseline="30000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th</a:t>
            </a: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  , 2025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&amp;</a:t>
            </a: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Thursday, </a:t>
            </a:r>
            <a:r>
              <a:rPr lang="en-US" sz="1600" b="1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July 24</a:t>
            </a:r>
            <a:r>
              <a:rPr lang="en-US" sz="1600" b="1" baseline="3000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th</a:t>
            </a:r>
            <a:r>
              <a:rPr lang="en-US" sz="1600" b="1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  </a:t>
            </a: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, 2025 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/>
              </a:rPr>
              <a:t>@ 1330 - 1430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27000">
                  <a:prstClr val="black"/>
                </a:glow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846491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Modified0 xmlns="4233fc49-3339-4531-8895-cee7bd229291" xsi:nil="true"/>
    <_ip_UnifiedCompliancePolicyProperties xmlns="http://schemas.microsoft.com/sharepoint/v3" xsi:nil="true"/>
    <Priority xmlns="4233fc49-3339-4531-8895-cee7bd229291" xsi:nil="true"/>
    <lcf76f155ced4ddcb4097134ff3c332f xmlns="4233fc49-3339-4531-8895-cee7bd229291">
      <Terms xmlns="http://schemas.microsoft.com/office/infopath/2007/PartnerControls"/>
    </lcf76f155ced4ddcb4097134ff3c332f>
    <TaxCatchAll xmlns="c93905bf-b08c-430b-8630-76f4d352397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DDA97709D05344805E34443243448B" ma:contentTypeVersion="18" ma:contentTypeDescription="Create a new document." ma:contentTypeScope="" ma:versionID="0c13abf194eff553c2ccf549f5cccb67">
  <xsd:schema xmlns:xsd="http://www.w3.org/2001/XMLSchema" xmlns:xs="http://www.w3.org/2001/XMLSchema" xmlns:p="http://schemas.microsoft.com/office/2006/metadata/properties" xmlns:ns1="http://schemas.microsoft.com/sharepoint/v3" xmlns:ns2="4233fc49-3339-4531-8895-cee7bd229291" xmlns:ns3="c93905bf-b08c-430b-8630-76f4d352397a" targetNamespace="http://schemas.microsoft.com/office/2006/metadata/properties" ma:root="true" ma:fieldsID="9cb2dc19e5a7ba9ae99fbcab9d41fca8" ns1:_="" ns2:_="" ns3:_="">
    <xsd:import namespace="http://schemas.microsoft.com/sharepoint/v3"/>
    <xsd:import namespace="4233fc49-3339-4531-8895-cee7bd229291"/>
    <xsd:import namespace="c93905bf-b08c-430b-8630-76f4d352397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Priority" minOccurs="0"/>
                <xsd:element ref="ns2:Modified0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33fc49-3339-4531-8895-cee7bd2292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Priority" ma:index="20" nillable="true" ma:displayName="Priority" ma:format="Dropdown" ma:internalName="Priority">
      <xsd:simpleType>
        <xsd:restriction base="dms:Choice">
          <xsd:enumeration value="Normal"/>
          <xsd:enumeration value="High"/>
        </xsd:restriction>
      </xsd:simpleType>
    </xsd:element>
    <xsd:element name="Modified0" ma:index="21" nillable="true" ma:displayName="Modified" ma:format="DateOnly" ma:internalName="Modified0">
      <xsd:simpleType>
        <xsd:restriction base="dms:DateTime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905bf-b08c-430b-8630-76f4d352397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75e624c-a39e-46e8-8f48-fab7f9c51a3a}" ma:internalName="TaxCatchAll" ma:showField="CatchAllData" ma:web="c93905bf-b08c-430b-8630-76f4d35239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2F404C-D921-4635-92BE-7C117EE7117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8D6A82-F23D-4106-97E2-B858F095D26C}">
  <ds:schemaRefs>
    <ds:schemaRef ds:uri="http://purl.org/dc/elements/1.1/"/>
    <ds:schemaRef ds:uri="http://schemas.microsoft.com/office/2006/metadata/properties"/>
    <ds:schemaRef ds:uri="http://purl.org/dc/terms/"/>
    <ds:schemaRef ds:uri="d7a46b7f-bbdc-422f-b9e0-20b6fc8455c0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sharepoint/v3/fields"/>
    <ds:schemaRef ds:uri="http://www.w3.org/XML/1998/namespace"/>
    <ds:schemaRef ds:uri="http://purl.org/dc/dcmitype/"/>
    <ds:schemaRef ds:uri="http://schemas.microsoft.com/sharepoint/v3"/>
    <ds:schemaRef ds:uri="4233fc49-3339-4531-8895-cee7bd229291"/>
    <ds:schemaRef ds:uri="c93905bf-b08c-430b-8630-76f4d352397a"/>
  </ds:schemaRefs>
</ds:datastoreItem>
</file>

<file path=customXml/itemProps3.xml><?xml version="1.0" encoding="utf-8"?>
<ds:datastoreItem xmlns:ds="http://schemas.openxmlformats.org/officeDocument/2006/customXml" ds:itemID="{81E9BBAE-640A-4477-B98D-601546AAE2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233fc49-3339-4531-8895-cee7bd229291"/>
    <ds:schemaRef ds:uri="c93905bf-b08c-430b-8630-76f4d35239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2238</TotalTime>
  <Words>134</Words>
  <Application>Microsoft Office PowerPoint</Application>
  <PresentationFormat>Letter Paper (8.5x11 in)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Buzzard, Jason T CW4 MIL USA TRADOC USAREC</dc:creator>
  <cp:lastModifiedBy>Paige, Johnnie M III MIL USARMY USAREC (USA)</cp:lastModifiedBy>
  <cp:revision>75</cp:revision>
  <dcterms:created xsi:type="dcterms:W3CDTF">2021-04-30T11:01:51Z</dcterms:created>
  <dcterms:modified xsi:type="dcterms:W3CDTF">2025-04-21T18:10:09Z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0x010100E4DDA97709D05344805E34443243448B</vt:lpwstr>
  </property>
  <property fmtid="{D5CDD505-2E9C-101B-9397-08002B2CF9AE}" pid="3" name="_dlc_DocIdItemGuid">
    <vt:lpwstr>c70c0393-6234-47b3-91bc-faaa0ecdfe68</vt:lpwstr>
  </property>
</Properties>
</file>