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2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ige, Johnnie M III MIL USARMY USAREC (USA)" userId="2929121c-4888-40d6-9b3e-39c8b6ba108d" providerId="ADAL" clId="{06A2D2E8-1EEA-465B-85A3-04AA738DE478}"/>
    <pc:docChg chg="modSld">
      <pc:chgData name="Paige, Johnnie M III MIL USARMY USAREC (USA)" userId="2929121c-4888-40d6-9b3e-39c8b6ba108d" providerId="ADAL" clId="{06A2D2E8-1EEA-465B-85A3-04AA738DE478}" dt="2025-03-26T17:49:18.702" v="33" actId="20577"/>
      <pc:docMkLst>
        <pc:docMk/>
      </pc:docMkLst>
      <pc:sldChg chg="modSp mod">
        <pc:chgData name="Paige, Johnnie M III MIL USARMY USAREC (USA)" userId="2929121c-4888-40d6-9b3e-39c8b6ba108d" providerId="ADAL" clId="{06A2D2E8-1EEA-465B-85A3-04AA738DE478}" dt="2025-03-26T17:49:18.702" v="33" actId="20577"/>
        <pc:sldMkLst>
          <pc:docMk/>
          <pc:sldMk cId="3438464911" sldId="278"/>
        </pc:sldMkLst>
        <pc:spChg chg="mod">
          <ac:chgData name="Paige, Johnnie M III MIL USARMY USAREC (USA)" userId="2929121c-4888-40d6-9b3e-39c8b6ba108d" providerId="ADAL" clId="{06A2D2E8-1EEA-465B-85A3-04AA738DE478}" dt="2025-03-26T17:49:08.810" v="21" actId="20577"/>
          <ac:spMkLst>
            <pc:docMk/>
            <pc:sldMk cId="3438464911" sldId="278"/>
            <ac:spMk id="9" creationId="{00000000-0000-0000-0000-000000000000}"/>
          </ac:spMkLst>
        </pc:spChg>
        <pc:spChg chg="mod">
          <ac:chgData name="Paige, Johnnie M III MIL USARMY USAREC (USA)" userId="2929121c-4888-40d6-9b3e-39c8b6ba108d" providerId="ADAL" clId="{06A2D2E8-1EEA-465B-85A3-04AA738DE478}" dt="2025-03-26T17:49:18.702" v="33" actId="20577"/>
          <ac:spMkLst>
            <pc:docMk/>
            <pc:sldMk cId="3438464911" sldId="278"/>
            <ac:spMk id="16" creationId="{FCA2F84D-6410-395D-E7DB-527DD7B5EB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DFCE425-23BD-D251-D982-D7BD5DBF8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APRIL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BRAGG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Bragg,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SFC 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April 3rd, 2025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&amp;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Thursday, April 17th</a:t>
            </a:r>
            <a:r>
              <a:rPr lang="en-US" sz="160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2025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Props1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2237</TotalTime>
  <Words>134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Paige, Johnnie M III MIL USARMY USAREC (USA)</cp:lastModifiedBy>
  <cp:revision>72</cp:revision>
  <dcterms:created xsi:type="dcterms:W3CDTF">2021-04-30T11:01:51Z</dcterms:created>
  <dcterms:modified xsi:type="dcterms:W3CDTF">2025-03-26T17:49:20Z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