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22"/>
  </p:notesMasterIdLst>
  <p:sldIdLst>
    <p:sldId id="2120627507" r:id="rId6"/>
    <p:sldId id="2120627508" r:id="rId7"/>
    <p:sldId id="295" r:id="rId8"/>
    <p:sldId id="296" r:id="rId9"/>
    <p:sldId id="355" r:id="rId10"/>
    <p:sldId id="427" r:id="rId11"/>
    <p:sldId id="343" r:id="rId12"/>
    <p:sldId id="346" r:id="rId13"/>
    <p:sldId id="347" r:id="rId14"/>
    <p:sldId id="348" r:id="rId15"/>
    <p:sldId id="349" r:id="rId16"/>
    <p:sldId id="340" r:id="rId17"/>
    <p:sldId id="357" r:id="rId18"/>
    <p:sldId id="351" r:id="rId19"/>
    <p:sldId id="307" r:id="rId20"/>
    <p:sldId id="280" r:id="rId21"/>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irster, Jesse R Mr CIV USA TRADOC USAREC" initials="FJRMCUTU" lastIdx="4" clrIdx="0">
    <p:extLst>
      <p:ext uri="{19B8F6BF-5375-455C-9EA6-DF929625EA0E}">
        <p15:presenceInfo xmlns:p15="http://schemas.microsoft.com/office/powerpoint/2012/main" userId="S-1-5-21-2420192530-1431083664-674852133-17344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1208"/>
    <a:srgbClr val="111B0B"/>
    <a:srgbClr val="17240E"/>
    <a:srgbClr val="0000FF"/>
    <a:srgbClr val="CCECFF"/>
    <a:srgbClr val="FFCCFF"/>
    <a:srgbClr val="9C949A"/>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E9CA54-97C9-4A61-B598-C5556A6D32B0}" v="2" dt="2023-06-22T17:24:43.7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87244" autoAdjust="0"/>
  </p:normalViewPr>
  <p:slideViewPr>
    <p:cSldViewPr snapToGrid="0" showGuides="1">
      <p:cViewPr varScale="1">
        <p:scale>
          <a:sx n="85" d="100"/>
          <a:sy n="85" d="100"/>
        </p:scale>
        <p:origin x="1378" y="4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ll-Collins, Brittani C SSG USARMY USAREC (USA)" userId="cd0c0e41-3916-45f6-a1f6-736e3ccdc3b2" providerId="ADAL" clId="{9EC65CB1-BD4B-4B5F-88FC-DDA7A05BF76A}"/>
    <pc:docChg chg="delSld">
      <pc:chgData name="Bell-Collins, Brittani C SSG USARMY USAREC (USA)" userId="cd0c0e41-3916-45f6-a1f6-736e3ccdc3b2" providerId="ADAL" clId="{9EC65CB1-BD4B-4B5F-88FC-DDA7A05BF76A}" dt="2023-06-22T18:10:29.639" v="0" actId="2696"/>
      <pc:docMkLst>
        <pc:docMk/>
      </pc:docMkLst>
      <pc:sldChg chg="del">
        <pc:chgData name="Bell-Collins, Brittani C SSG USARMY USAREC (USA)" userId="cd0c0e41-3916-45f6-a1f6-736e3ccdc3b2" providerId="ADAL" clId="{9EC65CB1-BD4B-4B5F-88FC-DDA7A05BF76A}" dt="2023-06-22T18:10:29.639" v="0" actId="2696"/>
        <pc:sldMkLst>
          <pc:docMk/>
          <pc:sldMk cId="2631353046" sldId="256"/>
        </pc:sldMkLst>
      </pc:sldChg>
    </pc:docChg>
  </pc:docChgLst>
  <pc:docChgLst>
    <pc:chgData name="Adams, Brooke R MAJ USARMY USAREC (USA)" userId="287526e9-00f9-444b-aa19-b3e2c0032fae" providerId="ADAL" clId="{9F3F001B-4814-455C-8F69-AEC8654B6362}"/>
    <pc:docChg chg="custSel addSld modSld">
      <pc:chgData name="Adams, Brooke R MAJ USARMY USAREC (USA)" userId="287526e9-00f9-444b-aa19-b3e2c0032fae" providerId="ADAL" clId="{9F3F001B-4814-455C-8F69-AEC8654B6362}" dt="2023-05-22T16:27:58.145" v="39" actId="20577"/>
      <pc:docMkLst>
        <pc:docMk/>
      </pc:docMkLst>
      <pc:sldChg chg="modSp mod">
        <pc:chgData name="Adams, Brooke R MAJ USARMY USAREC (USA)" userId="287526e9-00f9-444b-aa19-b3e2c0032fae" providerId="ADAL" clId="{9F3F001B-4814-455C-8F69-AEC8654B6362}" dt="2023-05-22T16:27:58.145" v="39" actId="20577"/>
        <pc:sldMkLst>
          <pc:docMk/>
          <pc:sldMk cId="2631353046" sldId="256"/>
        </pc:sldMkLst>
        <pc:spChg chg="mod">
          <ac:chgData name="Adams, Brooke R MAJ USARMY USAREC (USA)" userId="287526e9-00f9-444b-aa19-b3e2c0032fae" providerId="ADAL" clId="{9F3F001B-4814-455C-8F69-AEC8654B6362}" dt="2023-05-22T16:27:58.145" v="39" actId="20577"/>
          <ac:spMkLst>
            <pc:docMk/>
            <pc:sldMk cId="2631353046" sldId="256"/>
            <ac:spMk id="7" creationId="{00000000-0000-0000-0000-000000000000}"/>
          </ac:spMkLst>
        </pc:spChg>
      </pc:sldChg>
      <pc:sldChg chg="add">
        <pc:chgData name="Adams, Brooke R MAJ USARMY USAREC (USA)" userId="287526e9-00f9-444b-aa19-b3e2c0032fae" providerId="ADAL" clId="{9F3F001B-4814-455C-8F69-AEC8654B6362}" dt="2023-05-22T16:27:39.964" v="0"/>
        <pc:sldMkLst>
          <pc:docMk/>
          <pc:sldMk cId="63467812" sldId="359"/>
        </pc:sldMkLst>
      </pc:sldChg>
      <pc:sldChg chg="add">
        <pc:chgData name="Adams, Brooke R MAJ USARMY USAREC (USA)" userId="287526e9-00f9-444b-aa19-b3e2c0032fae" providerId="ADAL" clId="{9F3F001B-4814-455C-8F69-AEC8654B6362}" dt="2023-05-22T16:27:39.964" v="0"/>
        <pc:sldMkLst>
          <pc:docMk/>
          <pc:sldMk cId="351905760" sldId="360"/>
        </pc:sldMkLst>
      </pc:sldChg>
      <pc:sldChg chg="add">
        <pc:chgData name="Adams, Brooke R MAJ USARMY USAREC (USA)" userId="287526e9-00f9-444b-aa19-b3e2c0032fae" providerId="ADAL" clId="{9F3F001B-4814-455C-8F69-AEC8654B6362}" dt="2023-05-22T16:27:39.964" v="0"/>
        <pc:sldMkLst>
          <pc:docMk/>
          <pc:sldMk cId="3925562182" sldId="361"/>
        </pc:sldMkLst>
      </pc:sldChg>
      <pc:sldChg chg="add">
        <pc:chgData name="Adams, Brooke R MAJ USARMY USAREC (USA)" userId="287526e9-00f9-444b-aa19-b3e2c0032fae" providerId="ADAL" clId="{9F3F001B-4814-455C-8F69-AEC8654B6362}" dt="2023-05-22T16:27:39.964" v="0"/>
        <pc:sldMkLst>
          <pc:docMk/>
          <pc:sldMk cId="1528982313" sldId="362"/>
        </pc:sldMkLst>
      </pc:sldChg>
      <pc:sldChg chg="add">
        <pc:chgData name="Adams, Brooke R MAJ USARMY USAREC (USA)" userId="287526e9-00f9-444b-aa19-b3e2c0032fae" providerId="ADAL" clId="{9F3F001B-4814-455C-8F69-AEC8654B6362}" dt="2023-05-22T16:27:39.964" v="0"/>
        <pc:sldMkLst>
          <pc:docMk/>
          <pc:sldMk cId="1008929454" sldId="364"/>
        </pc:sldMkLst>
      </pc:sldChg>
      <pc:sldChg chg="modSp add mod">
        <pc:chgData name="Adams, Brooke R MAJ USARMY USAREC (USA)" userId="287526e9-00f9-444b-aa19-b3e2c0032fae" providerId="ADAL" clId="{9F3F001B-4814-455C-8F69-AEC8654B6362}" dt="2023-05-22T16:27:40.242" v="1" actId="27636"/>
        <pc:sldMkLst>
          <pc:docMk/>
          <pc:sldMk cId="3756017219" sldId="365"/>
        </pc:sldMkLst>
        <pc:spChg chg="mod">
          <ac:chgData name="Adams, Brooke R MAJ USARMY USAREC (USA)" userId="287526e9-00f9-444b-aa19-b3e2c0032fae" providerId="ADAL" clId="{9F3F001B-4814-455C-8F69-AEC8654B6362}" dt="2023-05-22T16:27:40.242" v="1" actId="27636"/>
          <ac:spMkLst>
            <pc:docMk/>
            <pc:sldMk cId="3756017219" sldId="365"/>
            <ac:spMk id="14338" creationId="{00000000-0000-0000-0000-000000000000}"/>
          </ac:spMkLst>
        </pc:spChg>
      </pc:sldChg>
      <pc:sldChg chg="add">
        <pc:chgData name="Adams, Brooke R MAJ USARMY USAREC (USA)" userId="287526e9-00f9-444b-aa19-b3e2c0032fae" providerId="ADAL" clId="{9F3F001B-4814-455C-8F69-AEC8654B6362}" dt="2023-05-22T16:27:39.964" v="0"/>
        <pc:sldMkLst>
          <pc:docMk/>
          <pc:sldMk cId="2159141874" sldId="366"/>
        </pc:sldMkLst>
      </pc:sldChg>
      <pc:sldChg chg="modSp add mod">
        <pc:chgData name="Adams, Brooke R MAJ USARMY USAREC (USA)" userId="287526e9-00f9-444b-aa19-b3e2c0032fae" providerId="ADAL" clId="{9F3F001B-4814-455C-8F69-AEC8654B6362}" dt="2023-05-22T16:27:40.259" v="2" actId="27636"/>
        <pc:sldMkLst>
          <pc:docMk/>
          <pc:sldMk cId="2420770999" sldId="367"/>
        </pc:sldMkLst>
        <pc:spChg chg="mod">
          <ac:chgData name="Adams, Brooke R MAJ USARMY USAREC (USA)" userId="287526e9-00f9-444b-aa19-b3e2c0032fae" providerId="ADAL" clId="{9F3F001B-4814-455C-8F69-AEC8654B6362}" dt="2023-05-22T16:27:40.259" v="2" actId="27636"/>
          <ac:spMkLst>
            <pc:docMk/>
            <pc:sldMk cId="2420770999" sldId="367"/>
            <ac:spMk id="16386" creationId="{00000000-0000-0000-0000-000000000000}"/>
          </ac:spMkLst>
        </pc:spChg>
      </pc:sldChg>
      <pc:sldChg chg="add">
        <pc:chgData name="Adams, Brooke R MAJ USARMY USAREC (USA)" userId="287526e9-00f9-444b-aa19-b3e2c0032fae" providerId="ADAL" clId="{9F3F001B-4814-455C-8F69-AEC8654B6362}" dt="2023-05-22T16:27:39.964" v="0"/>
        <pc:sldMkLst>
          <pc:docMk/>
          <pc:sldMk cId="3564547223" sldId="369"/>
        </pc:sldMkLst>
      </pc:sldChg>
      <pc:sldChg chg="modSp add mod">
        <pc:chgData name="Adams, Brooke R MAJ USARMY USAREC (USA)" userId="287526e9-00f9-444b-aa19-b3e2c0032fae" providerId="ADAL" clId="{9F3F001B-4814-455C-8F69-AEC8654B6362}" dt="2023-05-22T16:27:40.301" v="4" actId="27636"/>
        <pc:sldMkLst>
          <pc:docMk/>
          <pc:sldMk cId="3199914444" sldId="370"/>
        </pc:sldMkLst>
        <pc:spChg chg="mod">
          <ac:chgData name="Adams, Brooke R MAJ USARMY USAREC (USA)" userId="287526e9-00f9-444b-aa19-b3e2c0032fae" providerId="ADAL" clId="{9F3F001B-4814-455C-8F69-AEC8654B6362}" dt="2023-05-22T16:27:40.301" v="4" actId="27636"/>
          <ac:spMkLst>
            <pc:docMk/>
            <pc:sldMk cId="3199914444" sldId="370"/>
            <ac:spMk id="20483" creationId="{00000000-0000-0000-0000-000000000000}"/>
          </ac:spMkLst>
        </pc:spChg>
        <pc:spChg chg="mod">
          <ac:chgData name="Adams, Brooke R MAJ USARMY USAREC (USA)" userId="287526e9-00f9-444b-aa19-b3e2c0032fae" providerId="ADAL" clId="{9F3F001B-4814-455C-8F69-AEC8654B6362}" dt="2023-05-22T16:27:40.297" v="3" actId="27636"/>
          <ac:spMkLst>
            <pc:docMk/>
            <pc:sldMk cId="3199914444" sldId="370"/>
            <ac:spMk id="25602" creationId="{00000000-0000-0000-0000-000000000000}"/>
          </ac:spMkLst>
        </pc:spChg>
      </pc:sldChg>
      <pc:sldChg chg="add">
        <pc:chgData name="Adams, Brooke R MAJ USARMY USAREC (USA)" userId="287526e9-00f9-444b-aa19-b3e2c0032fae" providerId="ADAL" clId="{9F3F001B-4814-455C-8F69-AEC8654B6362}" dt="2023-05-22T16:27:39.964" v="0"/>
        <pc:sldMkLst>
          <pc:docMk/>
          <pc:sldMk cId="2552025051" sldId="371"/>
        </pc:sldMkLst>
      </pc:sldChg>
      <pc:sldChg chg="add">
        <pc:chgData name="Adams, Brooke R MAJ USARMY USAREC (USA)" userId="287526e9-00f9-444b-aa19-b3e2c0032fae" providerId="ADAL" clId="{9F3F001B-4814-455C-8F69-AEC8654B6362}" dt="2023-05-22T16:27:39.964" v="0"/>
        <pc:sldMkLst>
          <pc:docMk/>
          <pc:sldMk cId="2432625737" sldId="372"/>
        </pc:sldMkLst>
      </pc:sldChg>
      <pc:sldChg chg="modSp add mod">
        <pc:chgData name="Adams, Brooke R MAJ USARMY USAREC (USA)" userId="287526e9-00f9-444b-aa19-b3e2c0032fae" providerId="ADAL" clId="{9F3F001B-4814-455C-8F69-AEC8654B6362}" dt="2023-05-22T16:27:40.387" v="5" actId="27636"/>
        <pc:sldMkLst>
          <pc:docMk/>
          <pc:sldMk cId="962992808" sldId="373"/>
        </pc:sldMkLst>
        <pc:spChg chg="mod">
          <ac:chgData name="Adams, Brooke R MAJ USARMY USAREC (USA)" userId="287526e9-00f9-444b-aa19-b3e2c0032fae" providerId="ADAL" clId="{9F3F001B-4814-455C-8F69-AEC8654B6362}" dt="2023-05-22T16:27:40.387" v="5" actId="27636"/>
          <ac:spMkLst>
            <pc:docMk/>
            <pc:sldMk cId="962992808" sldId="373"/>
            <ac:spMk id="31746" creationId="{00000000-0000-0000-0000-000000000000}"/>
          </ac:spMkLst>
        </pc:spChg>
      </pc:sldChg>
      <pc:sldChg chg="add">
        <pc:chgData name="Adams, Brooke R MAJ USARMY USAREC (USA)" userId="287526e9-00f9-444b-aa19-b3e2c0032fae" providerId="ADAL" clId="{9F3F001B-4814-455C-8F69-AEC8654B6362}" dt="2023-05-22T16:27:39.964" v="0"/>
        <pc:sldMkLst>
          <pc:docMk/>
          <pc:sldMk cId="1965958216" sldId="374"/>
        </pc:sldMkLst>
      </pc:sldChg>
      <pc:sldChg chg="add">
        <pc:chgData name="Adams, Brooke R MAJ USARMY USAREC (USA)" userId="287526e9-00f9-444b-aa19-b3e2c0032fae" providerId="ADAL" clId="{9F3F001B-4814-455C-8F69-AEC8654B6362}" dt="2023-05-22T16:27:39.964" v="0"/>
        <pc:sldMkLst>
          <pc:docMk/>
          <pc:sldMk cId="1849480076" sldId="376"/>
        </pc:sldMkLst>
      </pc:sldChg>
      <pc:sldChg chg="add">
        <pc:chgData name="Adams, Brooke R MAJ USARMY USAREC (USA)" userId="287526e9-00f9-444b-aa19-b3e2c0032fae" providerId="ADAL" clId="{9F3F001B-4814-455C-8F69-AEC8654B6362}" dt="2023-05-22T16:27:39.964" v="0"/>
        <pc:sldMkLst>
          <pc:docMk/>
          <pc:sldMk cId="3750604773" sldId="378"/>
        </pc:sldMkLst>
      </pc:sldChg>
      <pc:sldChg chg="add">
        <pc:chgData name="Adams, Brooke R MAJ USARMY USAREC (USA)" userId="287526e9-00f9-444b-aa19-b3e2c0032fae" providerId="ADAL" clId="{9F3F001B-4814-455C-8F69-AEC8654B6362}" dt="2023-05-22T16:27:39.964" v="0"/>
        <pc:sldMkLst>
          <pc:docMk/>
          <pc:sldMk cId="918101976" sldId="379"/>
        </pc:sldMkLst>
      </pc:sldChg>
      <pc:sldChg chg="add">
        <pc:chgData name="Adams, Brooke R MAJ USARMY USAREC (USA)" userId="287526e9-00f9-444b-aa19-b3e2c0032fae" providerId="ADAL" clId="{9F3F001B-4814-455C-8F69-AEC8654B6362}" dt="2023-05-22T16:27:39.964" v="0"/>
        <pc:sldMkLst>
          <pc:docMk/>
          <pc:sldMk cId="3200483081" sldId="380"/>
        </pc:sldMkLst>
      </pc:sldChg>
      <pc:sldChg chg="add">
        <pc:chgData name="Adams, Brooke R MAJ USARMY USAREC (USA)" userId="287526e9-00f9-444b-aa19-b3e2c0032fae" providerId="ADAL" clId="{9F3F001B-4814-455C-8F69-AEC8654B6362}" dt="2023-05-22T16:27:39.964" v="0"/>
        <pc:sldMkLst>
          <pc:docMk/>
          <pc:sldMk cId="3257429874" sldId="381"/>
        </pc:sldMkLst>
      </pc:sldChg>
      <pc:sldChg chg="add">
        <pc:chgData name="Adams, Brooke R MAJ USARMY USAREC (USA)" userId="287526e9-00f9-444b-aa19-b3e2c0032fae" providerId="ADAL" clId="{9F3F001B-4814-455C-8F69-AEC8654B6362}" dt="2023-05-22T16:27:39.964" v="0"/>
        <pc:sldMkLst>
          <pc:docMk/>
          <pc:sldMk cId="1236395674" sldId="382"/>
        </pc:sldMkLst>
      </pc:sldChg>
      <pc:sldChg chg="add">
        <pc:chgData name="Adams, Brooke R MAJ USARMY USAREC (USA)" userId="287526e9-00f9-444b-aa19-b3e2c0032fae" providerId="ADAL" clId="{9F3F001B-4814-455C-8F69-AEC8654B6362}" dt="2023-05-22T16:27:39.964" v="0"/>
        <pc:sldMkLst>
          <pc:docMk/>
          <pc:sldMk cId="2241986077" sldId="384"/>
        </pc:sldMkLst>
      </pc:sldChg>
      <pc:sldChg chg="add">
        <pc:chgData name="Adams, Brooke R MAJ USARMY USAREC (USA)" userId="287526e9-00f9-444b-aa19-b3e2c0032fae" providerId="ADAL" clId="{9F3F001B-4814-455C-8F69-AEC8654B6362}" dt="2023-05-22T16:27:39.964" v="0"/>
        <pc:sldMkLst>
          <pc:docMk/>
          <pc:sldMk cId="1006313877" sldId="386"/>
        </pc:sldMkLst>
      </pc:sldChg>
      <pc:sldChg chg="add">
        <pc:chgData name="Adams, Brooke R MAJ USARMY USAREC (USA)" userId="287526e9-00f9-444b-aa19-b3e2c0032fae" providerId="ADAL" clId="{9F3F001B-4814-455C-8F69-AEC8654B6362}" dt="2023-05-22T16:27:39.964" v="0"/>
        <pc:sldMkLst>
          <pc:docMk/>
          <pc:sldMk cId="2716350349" sldId="387"/>
        </pc:sldMkLst>
      </pc:sldChg>
      <pc:sldChg chg="add">
        <pc:chgData name="Adams, Brooke R MAJ USARMY USAREC (USA)" userId="287526e9-00f9-444b-aa19-b3e2c0032fae" providerId="ADAL" clId="{9F3F001B-4814-455C-8F69-AEC8654B6362}" dt="2023-05-22T16:27:39.964" v="0"/>
        <pc:sldMkLst>
          <pc:docMk/>
          <pc:sldMk cId="2137484305" sldId="388"/>
        </pc:sldMkLst>
      </pc:sldChg>
      <pc:sldChg chg="add">
        <pc:chgData name="Adams, Brooke R MAJ USARMY USAREC (USA)" userId="287526e9-00f9-444b-aa19-b3e2c0032fae" providerId="ADAL" clId="{9F3F001B-4814-455C-8F69-AEC8654B6362}" dt="2023-05-22T16:27:39.964" v="0"/>
        <pc:sldMkLst>
          <pc:docMk/>
          <pc:sldMk cId="1545339770" sldId="389"/>
        </pc:sldMkLst>
      </pc:sldChg>
      <pc:sldChg chg="add">
        <pc:chgData name="Adams, Brooke R MAJ USARMY USAREC (USA)" userId="287526e9-00f9-444b-aa19-b3e2c0032fae" providerId="ADAL" clId="{9F3F001B-4814-455C-8F69-AEC8654B6362}" dt="2023-05-22T16:27:39.964" v="0"/>
        <pc:sldMkLst>
          <pc:docMk/>
          <pc:sldMk cId="3966437256" sldId="390"/>
        </pc:sldMkLst>
      </pc:sldChg>
      <pc:sldChg chg="add">
        <pc:chgData name="Adams, Brooke R MAJ USARMY USAREC (USA)" userId="287526e9-00f9-444b-aa19-b3e2c0032fae" providerId="ADAL" clId="{9F3F001B-4814-455C-8F69-AEC8654B6362}" dt="2023-05-22T16:27:39.964" v="0"/>
        <pc:sldMkLst>
          <pc:docMk/>
          <pc:sldMk cId="3033362362" sldId="391"/>
        </pc:sldMkLst>
      </pc:sldChg>
    </pc:docChg>
  </pc:docChgLst>
  <pc:docChgLst>
    <pc:chgData name="Adams, Brooke R MAJ USARMY USAREC (USA)" userId="287526e9-00f9-444b-aa19-b3e2c0032fae" providerId="ADAL" clId="{A9E9CA54-97C9-4A61-B598-C5556A6D32B0}"/>
    <pc:docChg chg="addSld delSld modSld">
      <pc:chgData name="Adams, Brooke R MAJ USARMY USAREC (USA)" userId="287526e9-00f9-444b-aa19-b3e2c0032fae" providerId="ADAL" clId="{A9E9CA54-97C9-4A61-B598-C5556A6D32B0}" dt="2023-06-22T17:36:33.249" v="80" actId="20577"/>
      <pc:docMkLst>
        <pc:docMk/>
      </pc:docMkLst>
      <pc:sldChg chg="add del">
        <pc:chgData name="Adams, Brooke R MAJ USARMY USAREC (USA)" userId="287526e9-00f9-444b-aa19-b3e2c0032fae" providerId="ADAL" clId="{A9E9CA54-97C9-4A61-B598-C5556A6D32B0}" dt="2023-06-22T17:24:43.729" v="2"/>
        <pc:sldMkLst>
          <pc:docMk/>
          <pc:sldMk cId="3588154857" sldId="280"/>
        </pc:sldMkLst>
      </pc:sldChg>
      <pc:sldChg chg="modSp add mod">
        <pc:chgData name="Adams, Brooke R MAJ USARMY USAREC (USA)" userId="287526e9-00f9-444b-aa19-b3e2c0032fae" providerId="ADAL" clId="{A9E9CA54-97C9-4A61-B598-C5556A6D32B0}" dt="2023-06-22T17:25:45.513" v="6" actId="207"/>
        <pc:sldMkLst>
          <pc:docMk/>
          <pc:sldMk cId="2503992763" sldId="295"/>
        </pc:sldMkLst>
        <pc:spChg chg="mod">
          <ac:chgData name="Adams, Brooke R MAJ USARMY USAREC (USA)" userId="287526e9-00f9-444b-aa19-b3e2c0032fae" providerId="ADAL" clId="{A9E9CA54-97C9-4A61-B598-C5556A6D32B0}" dt="2023-06-22T17:25:45.513" v="6" actId="207"/>
          <ac:spMkLst>
            <pc:docMk/>
            <pc:sldMk cId="2503992763" sldId="295"/>
            <ac:spMk id="9" creationId="{00000000-0000-0000-0000-000000000000}"/>
          </ac:spMkLst>
        </pc:spChg>
      </pc:sldChg>
      <pc:sldChg chg="modSp add mod">
        <pc:chgData name="Adams, Brooke R MAJ USARMY USAREC (USA)" userId="287526e9-00f9-444b-aa19-b3e2c0032fae" providerId="ADAL" clId="{A9E9CA54-97C9-4A61-B598-C5556A6D32B0}" dt="2023-06-22T17:30:09.700" v="35" actId="20577"/>
        <pc:sldMkLst>
          <pc:docMk/>
          <pc:sldMk cId="1751444452" sldId="296"/>
        </pc:sldMkLst>
        <pc:spChg chg="mod">
          <ac:chgData name="Adams, Brooke R MAJ USARMY USAREC (USA)" userId="287526e9-00f9-444b-aa19-b3e2c0032fae" providerId="ADAL" clId="{A9E9CA54-97C9-4A61-B598-C5556A6D32B0}" dt="2023-06-22T17:25:58.873" v="7" actId="207"/>
          <ac:spMkLst>
            <pc:docMk/>
            <pc:sldMk cId="1751444452" sldId="296"/>
            <ac:spMk id="4" creationId="{00000000-0000-0000-0000-000000000000}"/>
          </ac:spMkLst>
        </pc:spChg>
        <pc:spChg chg="mod">
          <ac:chgData name="Adams, Brooke R MAJ USARMY USAREC (USA)" userId="287526e9-00f9-444b-aa19-b3e2c0032fae" providerId="ADAL" clId="{A9E9CA54-97C9-4A61-B598-C5556A6D32B0}" dt="2023-06-22T17:30:09.700" v="35" actId="20577"/>
          <ac:spMkLst>
            <pc:docMk/>
            <pc:sldMk cId="1751444452" sldId="296"/>
            <ac:spMk id="6" creationId="{00000000-0000-0000-0000-000000000000}"/>
          </ac:spMkLst>
        </pc:spChg>
      </pc:sldChg>
      <pc:sldChg chg="add">
        <pc:chgData name="Adams, Brooke R MAJ USARMY USAREC (USA)" userId="287526e9-00f9-444b-aa19-b3e2c0032fae" providerId="ADAL" clId="{A9E9CA54-97C9-4A61-B598-C5556A6D32B0}" dt="2023-06-22T17:24:25.731" v="0"/>
        <pc:sldMkLst>
          <pc:docMk/>
          <pc:sldMk cId="2126340220" sldId="307"/>
        </pc:sldMkLst>
      </pc:sldChg>
      <pc:sldChg chg="modSp add mod">
        <pc:chgData name="Adams, Brooke R MAJ USARMY USAREC (USA)" userId="287526e9-00f9-444b-aa19-b3e2c0032fae" providerId="ADAL" clId="{A9E9CA54-97C9-4A61-B598-C5556A6D32B0}" dt="2023-06-22T17:27:16.833" v="15" actId="207"/>
        <pc:sldMkLst>
          <pc:docMk/>
          <pc:sldMk cId="8270630" sldId="340"/>
        </pc:sldMkLst>
        <pc:spChg chg="mod">
          <ac:chgData name="Adams, Brooke R MAJ USARMY USAREC (USA)" userId="287526e9-00f9-444b-aa19-b3e2c0032fae" providerId="ADAL" clId="{A9E9CA54-97C9-4A61-B598-C5556A6D32B0}" dt="2023-06-22T17:27:16.833" v="15" actId="207"/>
          <ac:spMkLst>
            <pc:docMk/>
            <pc:sldMk cId="8270630" sldId="340"/>
            <ac:spMk id="4" creationId="{00000000-0000-0000-0000-000000000000}"/>
          </ac:spMkLst>
        </pc:spChg>
      </pc:sldChg>
      <pc:sldChg chg="modSp add mod">
        <pc:chgData name="Adams, Brooke R MAJ USARMY USAREC (USA)" userId="287526e9-00f9-444b-aa19-b3e2c0032fae" providerId="ADAL" clId="{A9E9CA54-97C9-4A61-B598-C5556A6D32B0}" dt="2023-06-22T17:26:49.913" v="10" actId="207"/>
        <pc:sldMkLst>
          <pc:docMk/>
          <pc:sldMk cId="1802783259" sldId="343"/>
        </pc:sldMkLst>
        <pc:spChg chg="mod">
          <ac:chgData name="Adams, Brooke R MAJ USARMY USAREC (USA)" userId="287526e9-00f9-444b-aa19-b3e2c0032fae" providerId="ADAL" clId="{A9E9CA54-97C9-4A61-B598-C5556A6D32B0}" dt="2023-06-22T17:26:49.913" v="10" actId="207"/>
          <ac:spMkLst>
            <pc:docMk/>
            <pc:sldMk cId="1802783259" sldId="343"/>
            <ac:spMk id="4" creationId="{00000000-0000-0000-0000-000000000000}"/>
          </ac:spMkLst>
        </pc:spChg>
      </pc:sldChg>
      <pc:sldChg chg="modSp add mod">
        <pc:chgData name="Adams, Brooke R MAJ USARMY USAREC (USA)" userId="287526e9-00f9-444b-aa19-b3e2c0032fae" providerId="ADAL" clId="{A9E9CA54-97C9-4A61-B598-C5556A6D32B0}" dt="2023-06-22T17:26:55.026" v="11" actId="207"/>
        <pc:sldMkLst>
          <pc:docMk/>
          <pc:sldMk cId="1009093427" sldId="346"/>
        </pc:sldMkLst>
        <pc:spChg chg="mod">
          <ac:chgData name="Adams, Brooke R MAJ USARMY USAREC (USA)" userId="287526e9-00f9-444b-aa19-b3e2c0032fae" providerId="ADAL" clId="{A9E9CA54-97C9-4A61-B598-C5556A6D32B0}" dt="2023-06-22T17:26:55.026" v="11" actId="207"/>
          <ac:spMkLst>
            <pc:docMk/>
            <pc:sldMk cId="1009093427" sldId="346"/>
            <ac:spMk id="4" creationId="{00000000-0000-0000-0000-000000000000}"/>
          </ac:spMkLst>
        </pc:spChg>
      </pc:sldChg>
      <pc:sldChg chg="modSp add mod">
        <pc:chgData name="Adams, Brooke R MAJ USARMY USAREC (USA)" userId="287526e9-00f9-444b-aa19-b3e2c0032fae" providerId="ADAL" clId="{A9E9CA54-97C9-4A61-B598-C5556A6D32B0}" dt="2023-06-22T17:27:00.297" v="12" actId="207"/>
        <pc:sldMkLst>
          <pc:docMk/>
          <pc:sldMk cId="2533306354" sldId="347"/>
        </pc:sldMkLst>
        <pc:spChg chg="mod">
          <ac:chgData name="Adams, Brooke R MAJ USARMY USAREC (USA)" userId="287526e9-00f9-444b-aa19-b3e2c0032fae" providerId="ADAL" clId="{A9E9CA54-97C9-4A61-B598-C5556A6D32B0}" dt="2023-06-22T17:27:00.297" v="12" actId="207"/>
          <ac:spMkLst>
            <pc:docMk/>
            <pc:sldMk cId="2533306354" sldId="347"/>
            <ac:spMk id="4" creationId="{00000000-0000-0000-0000-000000000000}"/>
          </ac:spMkLst>
        </pc:spChg>
      </pc:sldChg>
      <pc:sldChg chg="modSp add mod">
        <pc:chgData name="Adams, Brooke R MAJ USARMY USAREC (USA)" userId="287526e9-00f9-444b-aa19-b3e2c0032fae" providerId="ADAL" clId="{A9E9CA54-97C9-4A61-B598-C5556A6D32B0}" dt="2023-06-22T17:27:04.705" v="13" actId="207"/>
        <pc:sldMkLst>
          <pc:docMk/>
          <pc:sldMk cId="3778106139" sldId="348"/>
        </pc:sldMkLst>
        <pc:spChg chg="mod">
          <ac:chgData name="Adams, Brooke R MAJ USARMY USAREC (USA)" userId="287526e9-00f9-444b-aa19-b3e2c0032fae" providerId="ADAL" clId="{A9E9CA54-97C9-4A61-B598-C5556A6D32B0}" dt="2023-06-22T17:27:04.705" v="13" actId="207"/>
          <ac:spMkLst>
            <pc:docMk/>
            <pc:sldMk cId="3778106139" sldId="348"/>
            <ac:spMk id="4" creationId="{00000000-0000-0000-0000-000000000000}"/>
          </ac:spMkLst>
        </pc:spChg>
      </pc:sldChg>
      <pc:sldChg chg="modSp add mod">
        <pc:chgData name="Adams, Brooke R MAJ USARMY USAREC (USA)" userId="287526e9-00f9-444b-aa19-b3e2c0032fae" providerId="ADAL" clId="{A9E9CA54-97C9-4A61-B598-C5556A6D32B0}" dt="2023-06-22T17:27:11.361" v="14" actId="207"/>
        <pc:sldMkLst>
          <pc:docMk/>
          <pc:sldMk cId="1167660208" sldId="349"/>
        </pc:sldMkLst>
        <pc:spChg chg="mod">
          <ac:chgData name="Adams, Brooke R MAJ USARMY USAREC (USA)" userId="287526e9-00f9-444b-aa19-b3e2c0032fae" providerId="ADAL" clId="{A9E9CA54-97C9-4A61-B598-C5556A6D32B0}" dt="2023-06-22T17:27:11.361" v="14" actId="207"/>
          <ac:spMkLst>
            <pc:docMk/>
            <pc:sldMk cId="1167660208" sldId="349"/>
            <ac:spMk id="4" creationId="{00000000-0000-0000-0000-000000000000}"/>
          </ac:spMkLst>
        </pc:spChg>
      </pc:sldChg>
      <pc:sldChg chg="modSp add mod">
        <pc:chgData name="Adams, Brooke R MAJ USARMY USAREC (USA)" userId="287526e9-00f9-444b-aa19-b3e2c0032fae" providerId="ADAL" clId="{A9E9CA54-97C9-4A61-B598-C5556A6D32B0}" dt="2023-06-22T17:27:28.385" v="17" actId="207"/>
        <pc:sldMkLst>
          <pc:docMk/>
          <pc:sldMk cId="3777834190" sldId="351"/>
        </pc:sldMkLst>
        <pc:spChg chg="mod">
          <ac:chgData name="Adams, Brooke R MAJ USARMY USAREC (USA)" userId="287526e9-00f9-444b-aa19-b3e2c0032fae" providerId="ADAL" clId="{A9E9CA54-97C9-4A61-B598-C5556A6D32B0}" dt="2023-06-22T17:27:28.385" v="17" actId="207"/>
          <ac:spMkLst>
            <pc:docMk/>
            <pc:sldMk cId="3777834190" sldId="351"/>
            <ac:spMk id="4" creationId="{00000000-0000-0000-0000-000000000000}"/>
          </ac:spMkLst>
        </pc:spChg>
      </pc:sldChg>
      <pc:sldChg chg="modSp add mod">
        <pc:chgData name="Adams, Brooke R MAJ USARMY USAREC (USA)" userId="287526e9-00f9-444b-aa19-b3e2c0032fae" providerId="ADAL" clId="{A9E9CA54-97C9-4A61-B598-C5556A6D32B0}" dt="2023-06-22T17:26:16.225" v="8" actId="207"/>
        <pc:sldMkLst>
          <pc:docMk/>
          <pc:sldMk cId="1705242934" sldId="355"/>
        </pc:sldMkLst>
        <pc:spChg chg="mod">
          <ac:chgData name="Adams, Brooke R MAJ USARMY USAREC (USA)" userId="287526e9-00f9-444b-aa19-b3e2c0032fae" providerId="ADAL" clId="{A9E9CA54-97C9-4A61-B598-C5556A6D32B0}" dt="2023-06-22T17:26:16.225" v="8" actId="207"/>
          <ac:spMkLst>
            <pc:docMk/>
            <pc:sldMk cId="1705242934" sldId="355"/>
            <ac:spMk id="2" creationId="{00000000-0000-0000-0000-000000000000}"/>
          </ac:spMkLst>
        </pc:spChg>
      </pc:sldChg>
      <pc:sldChg chg="modSp add mod">
        <pc:chgData name="Adams, Brooke R MAJ USARMY USAREC (USA)" userId="287526e9-00f9-444b-aa19-b3e2c0032fae" providerId="ADAL" clId="{A9E9CA54-97C9-4A61-B598-C5556A6D32B0}" dt="2023-06-22T17:36:33.249" v="80" actId="20577"/>
        <pc:sldMkLst>
          <pc:docMk/>
          <pc:sldMk cId="1862299412" sldId="357"/>
        </pc:sldMkLst>
        <pc:spChg chg="mod">
          <ac:chgData name="Adams, Brooke R MAJ USARMY USAREC (USA)" userId="287526e9-00f9-444b-aa19-b3e2c0032fae" providerId="ADAL" clId="{A9E9CA54-97C9-4A61-B598-C5556A6D32B0}" dt="2023-06-22T17:36:19.075" v="41" actId="20577"/>
          <ac:spMkLst>
            <pc:docMk/>
            <pc:sldMk cId="1862299412" sldId="357"/>
            <ac:spMk id="2" creationId="{00000000-0000-0000-0000-000000000000}"/>
          </ac:spMkLst>
        </pc:spChg>
        <pc:spChg chg="mod">
          <ac:chgData name="Adams, Brooke R MAJ USARMY USAREC (USA)" userId="287526e9-00f9-444b-aa19-b3e2c0032fae" providerId="ADAL" clId="{A9E9CA54-97C9-4A61-B598-C5556A6D32B0}" dt="2023-06-22T17:36:33.249" v="80" actId="20577"/>
          <ac:spMkLst>
            <pc:docMk/>
            <pc:sldMk cId="1862299412" sldId="357"/>
            <ac:spMk id="3" creationId="{00000000-0000-0000-0000-000000000000}"/>
          </ac:spMkLst>
        </pc:spChg>
      </pc:sldChg>
      <pc:sldChg chg="del">
        <pc:chgData name="Adams, Brooke R MAJ USARMY USAREC (USA)" userId="287526e9-00f9-444b-aa19-b3e2c0032fae" providerId="ADAL" clId="{A9E9CA54-97C9-4A61-B598-C5556A6D32B0}" dt="2023-06-22T17:24:38.331" v="1" actId="47"/>
        <pc:sldMkLst>
          <pc:docMk/>
          <pc:sldMk cId="63467812" sldId="359"/>
        </pc:sldMkLst>
      </pc:sldChg>
      <pc:sldChg chg="del">
        <pc:chgData name="Adams, Brooke R MAJ USARMY USAREC (USA)" userId="287526e9-00f9-444b-aa19-b3e2c0032fae" providerId="ADAL" clId="{A9E9CA54-97C9-4A61-B598-C5556A6D32B0}" dt="2023-06-22T17:24:38.331" v="1" actId="47"/>
        <pc:sldMkLst>
          <pc:docMk/>
          <pc:sldMk cId="351905760" sldId="360"/>
        </pc:sldMkLst>
      </pc:sldChg>
      <pc:sldChg chg="del">
        <pc:chgData name="Adams, Brooke R MAJ USARMY USAREC (USA)" userId="287526e9-00f9-444b-aa19-b3e2c0032fae" providerId="ADAL" clId="{A9E9CA54-97C9-4A61-B598-C5556A6D32B0}" dt="2023-06-22T17:24:38.331" v="1" actId="47"/>
        <pc:sldMkLst>
          <pc:docMk/>
          <pc:sldMk cId="3925562182" sldId="361"/>
        </pc:sldMkLst>
      </pc:sldChg>
      <pc:sldChg chg="del">
        <pc:chgData name="Adams, Brooke R MAJ USARMY USAREC (USA)" userId="287526e9-00f9-444b-aa19-b3e2c0032fae" providerId="ADAL" clId="{A9E9CA54-97C9-4A61-B598-C5556A6D32B0}" dt="2023-06-22T17:24:38.331" v="1" actId="47"/>
        <pc:sldMkLst>
          <pc:docMk/>
          <pc:sldMk cId="1528982313" sldId="362"/>
        </pc:sldMkLst>
      </pc:sldChg>
      <pc:sldChg chg="del">
        <pc:chgData name="Adams, Brooke R MAJ USARMY USAREC (USA)" userId="287526e9-00f9-444b-aa19-b3e2c0032fae" providerId="ADAL" clId="{A9E9CA54-97C9-4A61-B598-C5556A6D32B0}" dt="2023-06-22T17:24:38.331" v="1" actId="47"/>
        <pc:sldMkLst>
          <pc:docMk/>
          <pc:sldMk cId="1008929454" sldId="364"/>
        </pc:sldMkLst>
      </pc:sldChg>
      <pc:sldChg chg="del">
        <pc:chgData name="Adams, Brooke R MAJ USARMY USAREC (USA)" userId="287526e9-00f9-444b-aa19-b3e2c0032fae" providerId="ADAL" clId="{A9E9CA54-97C9-4A61-B598-C5556A6D32B0}" dt="2023-06-22T17:24:38.331" v="1" actId="47"/>
        <pc:sldMkLst>
          <pc:docMk/>
          <pc:sldMk cId="3756017219" sldId="365"/>
        </pc:sldMkLst>
      </pc:sldChg>
      <pc:sldChg chg="del">
        <pc:chgData name="Adams, Brooke R MAJ USARMY USAREC (USA)" userId="287526e9-00f9-444b-aa19-b3e2c0032fae" providerId="ADAL" clId="{A9E9CA54-97C9-4A61-B598-C5556A6D32B0}" dt="2023-06-22T17:24:38.331" v="1" actId="47"/>
        <pc:sldMkLst>
          <pc:docMk/>
          <pc:sldMk cId="2159141874" sldId="366"/>
        </pc:sldMkLst>
      </pc:sldChg>
      <pc:sldChg chg="del">
        <pc:chgData name="Adams, Brooke R MAJ USARMY USAREC (USA)" userId="287526e9-00f9-444b-aa19-b3e2c0032fae" providerId="ADAL" clId="{A9E9CA54-97C9-4A61-B598-C5556A6D32B0}" dt="2023-06-22T17:24:38.331" v="1" actId="47"/>
        <pc:sldMkLst>
          <pc:docMk/>
          <pc:sldMk cId="2420770999" sldId="367"/>
        </pc:sldMkLst>
      </pc:sldChg>
      <pc:sldChg chg="del">
        <pc:chgData name="Adams, Brooke R MAJ USARMY USAREC (USA)" userId="287526e9-00f9-444b-aa19-b3e2c0032fae" providerId="ADAL" clId="{A9E9CA54-97C9-4A61-B598-C5556A6D32B0}" dt="2023-06-22T17:24:38.331" v="1" actId="47"/>
        <pc:sldMkLst>
          <pc:docMk/>
          <pc:sldMk cId="3564547223" sldId="369"/>
        </pc:sldMkLst>
      </pc:sldChg>
      <pc:sldChg chg="del">
        <pc:chgData name="Adams, Brooke R MAJ USARMY USAREC (USA)" userId="287526e9-00f9-444b-aa19-b3e2c0032fae" providerId="ADAL" clId="{A9E9CA54-97C9-4A61-B598-C5556A6D32B0}" dt="2023-06-22T17:24:38.331" v="1" actId="47"/>
        <pc:sldMkLst>
          <pc:docMk/>
          <pc:sldMk cId="3199914444" sldId="370"/>
        </pc:sldMkLst>
      </pc:sldChg>
      <pc:sldChg chg="del">
        <pc:chgData name="Adams, Brooke R MAJ USARMY USAREC (USA)" userId="287526e9-00f9-444b-aa19-b3e2c0032fae" providerId="ADAL" clId="{A9E9CA54-97C9-4A61-B598-C5556A6D32B0}" dt="2023-06-22T17:24:38.331" v="1" actId="47"/>
        <pc:sldMkLst>
          <pc:docMk/>
          <pc:sldMk cId="2552025051" sldId="371"/>
        </pc:sldMkLst>
      </pc:sldChg>
      <pc:sldChg chg="del">
        <pc:chgData name="Adams, Brooke R MAJ USARMY USAREC (USA)" userId="287526e9-00f9-444b-aa19-b3e2c0032fae" providerId="ADAL" clId="{A9E9CA54-97C9-4A61-B598-C5556A6D32B0}" dt="2023-06-22T17:24:38.331" v="1" actId="47"/>
        <pc:sldMkLst>
          <pc:docMk/>
          <pc:sldMk cId="2432625737" sldId="372"/>
        </pc:sldMkLst>
      </pc:sldChg>
      <pc:sldChg chg="del">
        <pc:chgData name="Adams, Brooke R MAJ USARMY USAREC (USA)" userId="287526e9-00f9-444b-aa19-b3e2c0032fae" providerId="ADAL" clId="{A9E9CA54-97C9-4A61-B598-C5556A6D32B0}" dt="2023-06-22T17:24:38.331" v="1" actId="47"/>
        <pc:sldMkLst>
          <pc:docMk/>
          <pc:sldMk cId="962992808" sldId="373"/>
        </pc:sldMkLst>
      </pc:sldChg>
      <pc:sldChg chg="del">
        <pc:chgData name="Adams, Brooke R MAJ USARMY USAREC (USA)" userId="287526e9-00f9-444b-aa19-b3e2c0032fae" providerId="ADAL" clId="{A9E9CA54-97C9-4A61-B598-C5556A6D32B0}" dt="2023-06-22T17:24:38.331" v="1" actId="47"/>
        <pc:sldMkLst>
          <pc:docMk/>
          <pc:sldMk cId="1965958216" sldId="374"/>
        </pc:sldMkLst>
      </pc:sldChg>
      <pc:sldChg chg="del">
        <pc:chgData name="Adams, Brooke R MAJ USARMY USAREC (USA)" userId="287526e9-00f9-444b-aa19-b3e2c0032fae" providerId="ADAL" clId="{A9E9CA54-97C9-4A61-B598-C5556A6D32B0}" dt="2023-06-22T17:24:38.331" v="1" actId="47"/>
        <pc:sldMkLst>
          <pc:docMk/>
          <pc:sldMk cId="1849480076" sldId="376"/>
        </pc:sldMkLst>
      </pc:sldChg>
      <pc:sldChg chg="del">
        <pc:chgData name="Adams, Brooke R MAJ USARMY USAREC (USA)" userId="287526e9-00f9-444b-aa19-b3e2c0032fae" providerId="ADAL" clId="{A9E9CA54-97C9-4A61-B598-C5556A6D32B0}" dt="2023-06-22T17:24:38.331" v="1" actId="47"/>
        <pc:sldMkLst>
          <pc:docMk/>
          <pc:sldMk cId="3750604773" sldId="378"/>
        </pc:sldMkLst>
      </pc:sldChg>
      <pc:sldChg chg="del">
        <pc:chgData name="Adams, Brooke R MAJ USARMY USAREC (USA)" userId="287526e9-00f9-444b-aa19-b3e2c0032fae" providerId="ADAL" clId="{A9E9CA54-97C9-4A61-B598-C5556A6D32B0}" dt="2023-06-22T17:24:38.331" v="1" actId="47"/>
        <pc:sldMkLst>
          <pc:docMk/>
          <pc:sldMk cId="918101976" sldId="379"/>
        </pc:sldMkLst>
      </pc:sldChg>
      <pc:sldChg chg="del">
        <pc:chgData name="Adams, Brooke R MAJ USARMY USAREC (USA)" userId="287526e9-00f9-444b-aa19-b3e2c0032fae" providerId="ADAL" clId="{A9E9CA54-97C9-4A61-B598-C5556A6D32B0}" dt="2023-06-22T17:24:38.331" v="1" actId="47"/>
        <pc:sldMkLst>
          <pc:docMk/>
          <pc:sldMk cId="3200483081" sldId="380"/>
        </pc:sldMkLst>
      </pc:sldChg>
      <pc:sldChg chg="del">
        <pc:chgData name="Adams, Brooke R MAJ USARMY USAREC (USA)" userId="287526e9-00f9-444b-aa19-b3e2c0032fae" providerId="ADAL" clId="{A9E9CA54-97C9-4A61-B598-C5556A6D32B0}" dt="2023-06-22T17:24:38.331" v="1" actId="47"/>
        <pc:sldMkLst>
          <pc:docMk/>
          <pc:sldMk cId="3257429874" sldId="381"/>
        </pc:sldMkLst>
      </pc:sldChg>
      <pc:sldChg chg="del">
        <pc:chgData name="Adams, Brooke R MAJ USARMY USAREC (USA)" userId="287526e9-00f9-444b-aa19-b3e2c0032fae" providerId="ADAL" clId="{A9E9CA54-97C9-4A61-B598-C5556A6D32B0}" dt="2023-06-22T17:24:38.331" v="1" actId="47"/>
        <pc:sldMkLst>
          <pc:docMk/>
          <pc:sldMk cId="1236395674" sldId="382"/>
        </pc:sldMkLst>
      </pc:sldChg>
      <pc:sldChg chg="del">
        <pc:chgData name="Adams, Brooke R MAJ USARMY USAREC (USA)" userId="287526e9-00f9-444b-aa19-b3e2c0032fae" providerId="ADAL" clId="{A9E9CA54-97C9-4A61-B598-C5556A6D32B0}" dt="2023-06-22T17:24:38.331" v="1" actId="47"/>
        <pc:sldMkLst>
          <pc:docMk/>
          <pc:sldMk cId="2241986077" sldId="384"/>
        </pc:sldMkLst>
      </pc:sldChg>
      <pc:sldChg chg="del">
        <pc:chgData name="Adams, Brooke R MAJ USARMY USAREC (USA)" userId="287526e9-00f9-444b-aa19-b3e2c0032fae" providerId="ADAL" clId="{A9E9CA54-97C9-4A61-B598-C5556A6D32B0}" dt="2023-06-22T17:24:38.331" v="1" actId="47"/>
        <pc:sldMkLst>
          <pc:docMk/>
          <pc:sldMk cId="1006313877" sldId="386"/>
        </pc:sldMkLst>
      </pc:sldChg>
      <pc:sldChg chg="del">
        <pc:chgData name="Adams, Brooke R MAJ USARMY USAREC (USA)" userId="287526e9-00f9-444b-aa19-b3e2c0032fae" providerId="ADAL" clId="{A9E9CA54-97C9-4A61-B598-C5556A6D32B0}" dt="2023-06-22T17:24:38.331" v="1" actId="47"/>
        <pc:sldMkLst>
          <pc:docMk/>
          <pc:sldMk cId="2716350349" sldId="387"/>
        </pc:sldMkLst>
      </pc:sldChg>
      <pc:sldChg chg="del">
        <pc:chgData name="Adams, Brooke R MAJ USARMY USAREC (USA)" userId="287526e9-00f9-444b-aa19-b3e2c0032fae" providerId="ADAL" clId="{A9E9CA54-97C9-4A61-B598-C5556A6D32B0}" dt="2023-06-22T17:24:38.331" v="1" actId="47"/>
        <pc:sldMkLst>
          <pc:docMk/>
          <pc:sldMk cId="2137484305" sldId="388"/>
        </pc:sldMkLst>
      </pc:sldChg>
      <pc:sldChg chg="del">
        <pc:chgData name="Adams, Brooke R MAJ USARMY USAREC (USA)" userId="287526e9-00f9-444b-aa19-b3e2c0032fae" providerId="ADAL" clId="{A9E9CA54-97C9-4A61-B598-C5556A6D32B0}" dt="2023-06-22T17:24:38.331" v="1" actId="47"/>
        <pc:sldMkLst>
          <pc:docMk/>
          <pc:sldMk cId="1545339770" sldId="389"/>
        </pc:sldMkLst>
      </pc:sldChg>
      <pc:sldChg chg="del">
        <pc:chgData name="Adams, Brooke R MAJ USARMY USAREC (USA)" userId="287526e9-00f9-444b-aa19-b3e2c0032fae" providerId="ADAL" clId="{A9E9CA54-97C9-4A61-B598-C5556A6D32B0}" dt="2023-06-22T17:24:38.331" v="1" actId="47"/>
        <pc:sldMkLst>
          <pc:docMk/>
          <pc:sldMk cId="3966437256" sldId="390"/>
        </pc:sldMkLst>
      </pc:sldChg>
      <pc:sldChg chg="del">
        <pc:chgData name="Adams, Brooke R MAJ USARMY USAREC (USA)" userId="287526e9-00f9-444b-aa19-b3e2c0032fae" providerId="ADAL" clId="{A9E9CA54-97C9-4A61-B598-C5556A6D32B0}" dt="2023-06-22T17:24:38.331" v="1" actId="47"/>
        <pc:sldMkLst>
          <pc:docMk/>
          <pc:sldMk cId="3033362362" sldId="391"/>
        </pc:sldMkLst>
      </pc:sldChg>
      <pc:sldChg chg="modSp add mod">
        <pc:chgData name="Adams, Brooke R MAJ USARMY USAREC (USA)" userId="287526e9-00f9-444b-aa19-b3e2c0032fae" providerId="ADAL" clId="{A9E9CA54-97C9-4A61-B598-C5556A6D32B0}" dt="2023-06-22T17:26:34.321" v="9" actId="207"/>
        <pc:sldMkLst>
          <pc:docMk/>
          <pc:sldMk cId="1643305862" sldId="427"/>
        </pc:sldMkLst>
        <pc:spChg chg="mod">
          <ac:chgData name="Adams, Brooke R MAJ USARMY USAREC (USA)" userId="287526e9-00f9-444b-aa19-b3e2c0032fae" providerId="ADAL" clId="{A9E9CA54-97C9-4A61-B598-C5556A6D32B0}" dt="2023-06-22T17:26:34.321" v="9" actId="207"/>
          <ac:spMkLst>
            <pc:docMk/>
            <pc:sldMk cId="1643305862" sldId="427"/>
            <ac:spMk id="2" creationId="{00000000-0000-0000-0000-000000000000}"/>
          </ac:spMkLst>
        </pc:spChg>
      </pc:sldChg>
      <pc:sldChg chg="del">
        <pc:chgData name="Adams, Brooke R MAJ USARMY USAREC (USA)" userId="287526e9-00f9-444b-aa19-b3e2c0032fae" providerId="ADAL" clId="{A9E9CA54-97C9-4A61-B598-C5556A6D32B0}" dt="2023-06-22T17:24:38.331" v="1" actId="47"/>
        <pc:sldMkLst>
          <pc:docMk/>
          <pc:sldMk cId="2646978392" sldId="2120627505"/>
        </pc:sldMkLst>
      </pc:sldChg>
      <pc:sldChg chg="del">
        <pc:chgData name="Adams, Brooke R MAJ USARMY USAREC (USA)" userId="287526e9-00f9-444b-aa19-b3e2c0032fae" providerId="ADAL" clId="{A9E9CA54-97C9-4A61-B598-C5556A6D32B0}" dt="2023-06-22T17:24:38.331" v="1" actId="47"/>
        <pc:sldMkLst>
          <pc:docMk/>
          <pc:sldMk cId="228894151" sldId="2120627506"/>
        </pc:sldMkLst>
      </pc:sldChg>
      <pc:sldChg chg="modSp add mod">
        <pc:chgData name="Adams, Brooke R MAJ USARMY USAREC (USA)" userId="287526e9-00f9-444b-aa19-b3e2c0032fae" providerId="ADAL" clId="{A9E9CA54-97C9-4A61-B598-C5556A6D32B0}" dt="2023-06-22T17:25:11.641" v="4" actId="207"/>
        <pc:sldMkLst>
          <pc:docMk/>
          <pc:sldMk cId="2133882507" sldId="2120627507"/>
        </pc:sldMkLst>
        <pc:spChg chg="mod">
          <ac:chgData name="Adams, Brooke R MAJ USARMY USAREC (USA)" userId="287526e9-00f9-444b-aa19-b3e2c0032fae" providerId="ADAL" clId="{A9E9CA54-97C9-4A61-B598-C5556A6D32B0}" dt="2023-06-22T17:25:11.641" v="4" actId="207"/>
          <ac:spMkLst>
            <pc:docMk/>
            <pc:sldMk cId="2133882507" sldId="2120627507"/>
            <ac:spMk id="7" creationId="{00000000-0000-0000-0000-000000000000}"/>
          </ac:spMkLst>
        </pc:spChg>
      </pc:sldChg>
      <pc:sldChg chg="modSp add mod">
        <pc:chgData name="Adams, Brooke R MAJ USARMY USAREC (USA)" userId="287526e9-00f9-444b-aa19-b3e2c0032fae" providerId="ADAL" clId="{A9E9CA54-97C9-4A61-B598-C5556A6D32B0}" dt="2023-06-22T17:25:38.641" v="5" actId="207"/>
        <pc:sldMkLst>
          <pc:docMk/>
          <pc:sldMk cId="2465704390" sldId="2120627508"/>
        </pc:sldMkLst>
        <pc:spChg chg="mod">
          <ac:chgData name="Adams, Brooke R MAJ USARMY USAREC (USA)" userId="287526e9-00f9-444b-aa19-b3e2c0032fae" providerId="ADAL" clId="{A9E9CA54-97C9-4A61-B598-C5556A6D32B0}" dt="2023-06-22T17:25:38.641" v="5" actId="207"/>
          <ac:spMkLst>
            <pc:docMk/>
            <pc:sldMk cId="2465704390" sldId="2120627508"/>
            <ac:spMk id="4" creationId="{00000000-0000-0000-0000-000000000000}"/>
          </ac:spMkLst>
        </pc:spChg>
      </pc:sldChg>
      <pc:sldMasterChg chg="delSldLayout">
        <pc:chgData name="Adams, Brooke R MAJ USARMY USAREC (USA)" userId="287526e9-00f9-444b-aa19-b3e2c0032fae" providerId="ADAL" clId="{A9E9CA54-97C9-4A61-B598-C5556A6D32B0}" dt="2023-06-22T17:24:38.331" v="1" actId="47"/>
        <pc:sldMasterMkLst>
          <pc:docMk/>
          <pc:sldMasterMk cId="3216857210" sldId="2147483660"/>
        </pc:sldMasterMkLst>
        <pc:sldLayoutChg chg="del">
          <pc:chgData name="Adams, Brooke R MAJ USARMY USAREC (USA)" userId="287526e9-00f9-444b-aa19-b3e2c0032fae" providerId="ADAL" clId="{A9E9CA54-97C9-4A61-B598-C5556A6D32B0}" dt="2023-06-22T17:24:38.331" v="1" actId="47"/>
          <pc:sldLayoutMkLst>
            <pc:docMk/>
            <pc:sldMasterMk cId="3216857210" sldId="2147483660"/>
            <pc:sldLayoutMk cId="3839034023" sldId="2147483663"/>
          </pc:sldLayoutMkLst>
        </pc:sldLayoutChg>
        <pc:sldLayoutChg chg="del">
          <pc:chgData name="Adams, Brooke R MAJ USARMY USAREC (USA)" userId="287526e9-00f9-444b-aa19-b3e2c0032fae" providerId="ADAL" clId="{A9E9CA54-97C9-4A61-B598-C5556A6D32B0}" dt="2023-06-22T17:24:38.331" v="1" actId="47"/>
          <pc:sldLayoutMkLst>
            <pc:docMk/>
            <pc:sldMasterMk cId="3216857210" sldId="2147483660"/>
            <pc:sldLayoutMk cId="1935579894" sldId="2147483666"/>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DCD4920-5209-4D85-ABD0-490FDB61A23D}" type="datetimeFigureOut">
              <a:rPr lang="en-US" smtClean="0"/>
              <a:t>6/22/2023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1A3A78FE-CF5F-4DBE-825E-03CE99972767}" type="slidenum">
              <a:rPr lang="en-US" smtClean="0"/>
              <a:t>‹#›</a:t>
            </a:fld>
            <a:endParaRPr lang="en-US"/>
          </a:p>
        </p:txBody>
      </p:sp>
    </p:spTree>
    <p:extLst>
      <p:ext uri="{BB962C8B-B14F-4D97-AF65-F5344CB8AC3E}">
        <p14:creationId xmlns:p14="http://schemas.microsoft.com/office/powerpoint/2010/main" val="3629933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4CD653-A792-4579-A277-0BF4F89FC0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5985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F2EDF-5893-42C9-B969-C2E36F649427}"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3418485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waivers for program</a:t>
            </a:r>
            <a:r>
              <a:rPr lang="en-US" baseline="0" dirty="0"/>
              <a:t> eligibility   </a:t>
            </a:r>
            <a:endParaRPr lang="en-US" dirty="0"/>
          </a:p>
        </p:txBody>
      </p:sp>
      <p:sp>
        <p:nvSpPr>
          <p:cNvPr id="4" name="Slide Number Placeholder 3"/>
          <p:cNvSpPr>
            <a:spLocks noGrp="1"/>
          </p:cNvSpPr>
          <p:nvPr>
            <p:ph type="sldNum" sz="quarter" idx="10"/>
          </p:nvPr>
        </p:nvSpPr>
        <p:spPr/>
        <p:txBody>
          <a:bodyPr/>
          <a:lstStyle/>
          <a:p>
            <a:fld id="{EAFD68CC-B87A-4687-A6F4-92D2D2ACDAEC}" type="slidenum">
              <a:rPr lang="en-US" smtClean="0"/>
              <a:t>4</a:t>
            </a:fld>
            <a:endParaRPr lang="en-US"/>
          </a:p>
        </p:txBody>
      </p:sp>
    </p:spTree>
    <p:extLst>
      <p:ext uri="{BB962C8B-B14F-4D97-AF65-F5344CB8AC3E}">
        <p14:creationId xmlns:p14="http://schemas.microsoft.com/office/powerpoint/2010/main" val="56502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D68CC-B87A-4687-A6F4-92D2D2ACDAEC}" type="slidenum">
              <a:rPr lang="en-US" smtClean="0"/>
              <a:t>5</a:t>
            </a:fld>
            <a:endParaRPr lang="en-US"/>
          </a:p>
        </p:txBody>
      </p:sp>
    </p:spTree>
    <p:extLst>
      <p:ext uri="{BB962C8B-B14F-4D97-AF65-F5344CB8AC3E}">
        <p14:creationId xmlns:p14="http://schemas.microsoft.com/office/powerpoint/2010/main" val="1575139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FD68CC-B87A-4687-A6F4-92D2D2ACDAEC}" type="slidenum">
              <a:rPr lang="en-US" smtClean="0"/>
              <a:t>6</a:t>
            </a:fld>
            <a:endParaRPr lang="en-US"/>
          </a:p>
        </p:txBody>
      </p:sp>
    </p:spTree>
    <p:extLst>
      <p:ext uri="{BB962C8B-B14F-4D97-AF65-F5344CB8AC3E}">
        <p14:creationId xmlns:p14="http://schemas.microsoft.com/office/powerpoint/2010/main" val="3603319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FD68CC-B87A-4687-A6F4-92D2D2ACDAEC}" type="slidenum">
              <a:rPr lang="en-US" smtClean="0"/>
              <a:t>9</a:t>
            </a:fld>
            <a:endParaRPr lang="en-US"/>
          </a:p>
        </p:txBody>
      </p:sp>
    </p:spTree>
    <p:extLst>
      <p:ext uri="{BB962C8B-B14F-4D97-AF65-F5344CB8AC3E}">
        <p14:creationId xmlns:p14="http://schemas.microsoft.com/office/powerpoint/2010/main" val="26895001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3F2EDF-5893-42C9-B969-C2E36F64942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1578592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emf"/><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emf"/><Relationship Id="rId9" Type="http://schemas.openxmlformats.org/officeDocument/2006/relationships/image" Target="../media/image1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71A657A-E16F-4A78-91A9-DDA8C4C4C155}"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118288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1A657A-E16F-4A78-91A9-DDA8C4C4C155}"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3175638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1A657A-E16F-4A78-91A9-DDA8C4C4C155}"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193760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B98E5E-F20B-3349-86E2-A5BFC439D87C}"/>
              </a:ext>
            </a:extLst>
          </p:cNvPr>
          <p:cNvSpPr/>
          <p:nvPr userDrawn="1"/>
        </p:nvSpPr>
        <p:spPr>
          <a:xfrm>
            <a:off x="0" y="-8626"/>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9" name="Picture 8">
            <a:extLst>
              <a:ext uri="{FF2B5EF4-FFF2-40B4-BE49-F238E27FC236}">
                <a16:creationId xmlns:a16="http://schemas.microsoft.com/office/drawing/2014/main" id="{124C6F38-B754-FF46-84E7-D60A8EF3386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0672" y="85912"/>
            <a:ext cx="865097" cy="790120"/>
          </a:xfrm>
          <a:prstGeom prst="rect">
            <a:avLst/>
          </a:prstGeom>
        </p:spPr>
      </p:pic>
      <p:sp>
        <p:nvSpPr>
          <p:cNvPr id="25" name="Rectangle 2">
            <a:extLst>
              <a:ext uri="{FF2B5EF4-FFF2-40B4-BE49-F238E27FC236}">
                <a16:creationId xmlns:a16="http://schemas.microsoft.com/office/drawing/2014/main" id="{A850BDD8-29A3-4F46-AD1A-888BD29360DB}"/>
              </a:ext>
            </a:extLst>
          </p:cNvPr>
          <p:cNvSpPr txBox="1">
            <a:spLocks noChangeArrowheads="1"/>
          </p:cNvSpPr>
          <p:nvPr userDrawn="1"/>
        </p:nvSpPr>
        <p:spPr>
          <a:xfrm>
            <a:off x="17242" y="168361"/>
            <a:ext cx="9144000" cy="457200"/>
          </a:xfrm>
          <a:prstGeom prst="rect">
            <a:avLst/>
          </a:prstGeom>
        </p:spPr>
        <p:txBody>
          <a:bodyPr>
            <a:normAutofit/>
          </a:bodyPr>
          <a:lstStyle>
            <a:lvl1pPr algn="ctr"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altLang="en-US" sz="2400" b="0" i="0" u="none" strike="noStrike" kern="1200" cap="all"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United States ARMY Recruiting Command</a:t>
            </a:r>
          </a:p>
        </p:txBody>
      </p:sp>
      <p:pic>
        <p:nvPicPr>
          <p:cNvPr id="4" name="Content Placeholder 4">
            <a:extLst>
              <a:ext uri="{FF2B5EF4-FFF2-40B4-BE49-F238E27FC236}">
                <a16:creationId xmlns:a16="http://schemas.microsoft.com/office/drawing/2014/main" id="{2EE92529-9A28-8B53-92DC-3369D2AA23E0}"/>
              </a:ext>
            </a:extLst>
          </p:cNvPr>
          <p:cNvPicPr>
            <a:picLocks noChangeAspect="1"/>
          </p:cNvPicPr>
          <p:nvPr userDrawn="1"/>
        </p:nvPicPr>
        <p:blipFill rotWithShape="1">
          <a:blip r:embed="rId3"/>
          <a:srcRect t="5669"/>
          <a:stretch/>
        </p:blipFill>
        <p:spPr>
          <a:xfrm>
            <a:off x="2921828" y="4803073"/>
            <a:ext cx="3458645" cy="1833220"/>
          </a:xfrm>
          <a:prstGeom prst="rect">
            <a:avLst/>
          </a:prstGeom>
        </p:spPr>
      </p:pic>
      <p:pic>
        <p:nvPicPr>
          <p:cNvPr id="15" name="Picture 14">
            <a:extLst>
              <a:ext uri="{FF2B5EF4-FFF2-40B4-BE49-F238E27FC236}">
                <a16:creationId xmlns:a16="http://schemas.microsoft.com/office/drawing/2014/main" id="{76F554E5-C01A-53D5-5893-5CDF5D85F92D}"/>
              </a:ext>
            </a:extLst>
          </p:cNvPr>
          <p:cNvPicPr>
            <a:picLocks noChangeAspect="1"/>
          </p:cNvPicPr>
          <p:nvPr userDrawn="1"/>
        </p:nvPicPr>
        <p:blipFill>
          <a:blip r:embed="rId4"/>
          <a:stretch>
            <a:fillRect/>
          </a:stretch>
        </p:blipFill>
        <p:spPr>
          <a:xfrm>
            <a:off x="2997030" y="919878"/>
            <a:ext cx="3390949" cy="2122085"/>
          </a:xfrm>
          <a:prstGeom prst="rect">
            <a:avLst/>
          </a:prstGeom>
        </p:spPr>
      </p:pic>
      <p:pic>
        <p:nvPicPr>
          <p:cNvPr id="21" name="Picture 20" descr="Logo&#10;&#10;Description automatically generated">
            <a:extLst>
              <a:ext uri="{FF2B5EF4-FFF2-40B4-BE49-F238E27FC236}">
                <a16:creationId xmlns:a16="http://schemas.microsoft.com/office/drawing/2014/main" id="{E573199D-13FE-3B35-8785-69D56534CB15}"/>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8408797" y="85912"/>
            <a:ext cx="572985" cy="714064"/>
          </a:xfrm>
          <a:prstGeom prst="rect">
            <a:avLst/>
          </a:prstGeom>
        </p:spPr>
      </p:pic>
      <p:sp>
        <p:nvSpPr>
          <p:cNvPr id="2" name="object 18">
            <a:extLst>
              <a:ext uri="{FF2B5EF4-FFF2-40B4-BE49-F238E27FC236}">
                <a16:creationId xmlns:a16="http://schemas.microsoft.com/office/drawing/2014/main" id="{D7C5B4A2-5E10-64F9-AF62-18C065C35435}"/>
              </a:ext>
            </a:extLst>
          </p:cNvPr>
          <p:cNvSpPr txBox="1"/>
          <p:nvPr userDrawn="1"/>
        </p:nvSpPr>
        <p:spPr>
          <a:xfrm>
            <a:off x="4384675" y="6642945"/>
            <a:ext cx="374650" cy="269240"/>
          </a:xfrm>
          <a:prstGeom prst="rect">
            <a:avLst/>
          </a:prstGeom>
        </p:spPr>
        <p:txBody>
          <a:bodyPr vert="horz" wrap="square" lIns="0" tIns="12065" rIns="0" bIns="0" rtlCol="0">
            <a:spAutoFit/>
          </a:bodyPr>
          <a:lstStyle/>
          <a:p>
            <a:pPr marL="12700">
              <a:lnSpc>
                <a:spcPct val="100000"/>
              </a:lnSpc>
              <a:spcBef>
                <a:spcPts val="95"/>
              </a:spcBef>
            </a:pPr>
            <a:r>
              <a:rPr sz="1600" spc="-25" dirty="0">
                <a:solidFill>
                  <a:srgbClr val="00AF50"/>
                </a:solidFill>
                <a:latin typeface="Arial"/>
                <a:cs typeface="Arial"/>
              </a:rPr>
              <a:t>CUI</a:t>
            </a:r>
            <a:endParaRPr sz="1600" dirty="0">
              <a:latin typeface="Arial"/>
              <a:cs typeface="Arial"/>
            </a:endParaRPr>
          </a:p>
        </p:txBody>
      </p:sp>
      <p:sp>
        <p:nvSpPr>
          <p:cNvPr id="26" name="TextBox 25">
            <a:extLst>
              <a:ext uri="{FF2B5EF4-FFF2-40B4-BE49-F238E27FC236}">
                <a16:creationId xmlns:a16="http://schemas.microsoft.com/office/drawing/2014/main" id="{8F0E7FAF-8AAA-4793-2103-32EC0763AA85}"/>
              </a:ext>
            </a:extLst>
          </p:cNvPr>
          <p:cNvSpPr txBox="1"/>
          <p:nvPr userDrawn="1"/>
        </p:nvSpPr>
        <p:spPr>
          <a:xfrm>
            <a:off x="3731890" y="540301"/>
            <a:ext cx="1644457" cy="353943"/>
          </a:xfrm>
          <a:prstGeom prst="rect">
            <a:avLst/>
          </a:prstGeom>
          <a:noFill/>
        </p:spPr>
        <p:txBody>
          <a:bodyPr wrap="square">
            <a:spAutoFit/>
          </a:bodyPr>
          <a:lstStyle/>
          <a:p>
            <a:r>
              <a:rPr lang="en-US" sz="1700" b="1" i="1" dirty="0">
                <a:solidFill>
                  <a:schemeClr val="bg1"/>
                </a:solidFill>
                <a:latin typeface="Arial Black" panose="020B0A04020102020204" pitchFamily="34" charset="0"/>
                <a:cs typeface="Arial" panose="020B0604020202020204" pitchFamily="34" charset="0"/>
              </a:rPr>
              <a:t>CRUSH IT!!!!</a:t>
            </a:r>
          </a:p>
        </p:txBody>
      </p:sp>
      <p:pic>
        <p:nvPicPr>
          <p:cNvPr id="34" name="Picture 33" descr="A picture containing aerie&#10;&#10;Description automatically generated">
            <a:extLst>
              <a:ext uri="{FF2B5EF4-FFF2-40B4-BE49-F238E27FC236}">
                <a16:creationId xmlns:a16="http://schemas.microsoft.com/office/drawing/2014/main" id="{77BEC378-903E-2F6F-9883-F92D1A1270AB}"/>
              </a:ext>
            </a:extLst>
          </p:cNvPr>
          <p:cNvPicPr>
            <a:picLocks noChangeAspect="1"/>
          </p:cNvPicPr>
          <p:nvPr userDrawn="1"/>
        </p:nvPicPr>
        <p:blipFill rotWithShape="1">
          <a:blip r:embed="rId6" cstate="email">
            <a:extLst>
              <a:ext uri="{28A0092B-C50C-407E-A947-70E740481C1C}">
                <a14:useLocalDpi xmlns:a14="http://schemas.microsoft.com/office/drawing/2010/main" val="0"/>
              </a:ext>
            </a:extLst>
          </a:blip>
          <a:srcRect t="3941" b="3421"/>
          <a:stretch/>
        </p:blipFill>
        <p:spPr>
          <a:xfrm>
            <a:off x="122682" y="944380"/>
            <a:ext cx="2734293" cy="3732438"/>
          </a:xfrm>
          <a:prstGeom prst="rect">
            <a:avLst/>
          </a:prstGeom>
        </p:spPr>
      </p:pic>
      <p:pic>
        <p:nvPicPr>
          <p:cNvPr id="7" name="Picture 6" descr="A picture containing military vehicle, truck, outdoor, tree&#10;&#10;Description automatically generated">
            <a:extLst>
              <a:ext uri="{FF2B5EF4-FFF2-40B4-BE49-F238E27FC236}">
                <a16:creationId xmlns:a16="http://schemas.microsoft.com/office/drawing/2014/main" id="{3B82BA26-98EF-CF4A-6FE2-CFCBFEDD9679}"/>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6490108" y="928062"/>
            <a:ext cx="2594141" cy="1729005"/>
          </a:xfrm>
          <a:prstGeom prst="rect">
            <a:avLst/>
          </a:prstGeom>
        </p:spPr>
      </p:pic>
      <p:pic>
        <p:nvPicPr>
          <p:cNvPr id="11" name="Picture 10" descr="A group of soldiers in uniform&#10;&#10;Description automatically generated with low confidence">
            <a:extLst>
              <a:ext uri="{FF2B5EF4-FFF2-40B4-BE49-F238E27FC236}">
                <a16:creationId xmlns:a16="http://schemas.microsoft.com/office/drawing/2014/main" id="{23707B75-0304-F7F6-D347-03E2366035A2}"/>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6482922" y="2745078"/>
            <a:ext cx="2594141" cy="3891212"/>
          </a:xfrm>
          <a:prstGeom prst="rect">
            <a:avLst/>
          </a:prstGeom>
        </p:spPr>
      </p:pic>
      <p:pic>
        <p:nvPicPr>
          <p:cNvPr id="13" name="Picture 12" descr="A person in a military uniform&#10;&#10;Description automatically generated with low confidence">
            <a:extLst>
              <a:ext uri="{FF2B5EF4-FFF2-40B4-BE49-F238E27FC236}">
                <a16:creationId xmlns:a16="http://schemas.microsoft.com/office/drawing/2014/main" id="{81692C68-89C7-40CD-ADA2-8774BFC56C42}"/>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r="4541" b="14993"/>
          <a:stretch/>
        </p:blipFill>
        <p:spPr>
          <a:xfrm>
            <a:off x="146451" y="4803072"/>
            <a:ext cx="2672928" cy="1821767"/>
          </a:xfrm>
          <a:prstGeom prst="rect">
            <a:avLst/>
          </a:prstGeom>
        </p:spPr>
      </p:pic>
    </p:spTree>
    <p:extLst>
      <p:ext uri="{BB962C8B-B14F-4D97-AF65-F5344CB8AC3E}">
        <p14:creationId xmlns:p14="http://schemas.microsoft.com/office/powerpoint/2010/main" val="33520746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D29A0F3B-BC11-A04C-8561-12B4C3ADE32B}"/>
              </a:ext>
            </a:extLst>
          </p:cNvPr>
          <p:cNvSpPr txBox="1">
            <a:spLocks/>
          </p:cNvSpPr>
          <p:nvPr/>
        </p:nvSpPr>
        <p:spPr>
          <a:xfrm>
            <a:off x="-666" y="6559083"/>
            <a:ext cx="415661" cy="276225"/>
          </a:xfrm>
          <a:prstGeom prst="rect">
            <a:avLst/>
          </a:prstGeom>
        </p:spPr>
        <p:txBody>
          <a:bodyPr vert="horz" lIns="68580" tIns="34290" rIns="68580" bIns="34290" rtlCol="0" anchor="ctr"/>
          <a:lstStyle>
            <a:defPPr>
              <a:defRPr lang="en-US"/>
            </a:defPPr>
            <a:lvl1pPr marL="0" algn="ctr" defTabSz="914400" rtl="0" eaLnBrk="1" latinLnBrk="0" hangingPunct="1">
              <a:defRPr sz="800" kern="1200">
                <a:solidFill>
                  <a:srgbClr val="E6AF00"/>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780" rtl="0" eaLnBrk="1" fontAlgn="auto" latinLnBrk="0" hangingPunct="1">
              <a:lnSpc>
                <a:spcPct val="100000"/>
              </a:lnSpc>
              <a:spcBef>
                <a:spcPts val="0"/>
              </a:spcBef>
              <a:spcAft>
                <a:spcPts val="0"/>
              </a:spcAft>
              <a:buClrTx/>
              <a:buSzTx/>
              <a:buFontTx/>
              <a:buNone/>
              <a:tabLst/>
              <a:defRPr/>
            </a:pPr>
            <a:fld id="{B03AC58D-D6A8-4D8C-B5F3-6775ABC4F27F}" type="slidenum">
              <a:rPr kumimoji="0" lang="en-US" sz="600" b="0" i="0" u="none" strike="noStrike" kern="1200" cap="none" spc="0" normalizeH="0" baseline="0" noProof="0" smtClean="0">
                <a:ln>
                  <a:noFill/>
                </a:ln>
                <a:solidFill>
                  <a:srgbClr val="E6AF00"/>
                </a:solidFill>
                <a:effectLst/>
                <a:uLnTx/>
                <a:uFillTx/>
                <a:latin typeface="Arial" panose="020B0604020202020204" pitchFamily="34" charset="0"/>
                <a:ea typeface="+mn-ea"/>
                <a:cs typeface="Arial" panose="020B0604020202020204" pitchFamily="34" charset="0"/>
              </a:rPr>
              <a:pPr marL="0" marR="0" lvl="0" indent="0" algn="l" defTabSz="68578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none" spc="0" normalizeH="0" baseline="0" noProof="0" dirty="0">
              <a:ln>
                <a:noFill/>
              </a:ln>
              <a:solidFill>
                <a:srgbClr val="E6AF00"/>
              </a:solidFill>
              <a:effectLst/>
              <a:uLnTx/>
              <a:uFillTx/>
              <a:latin typeface="Arial" panose="020B0604020202020204" pitchFamily="34" charset="0"/>
              <a:ea typeface="+mn-ea"/>
              <a:cs typeface="Arial" panose="020B0604020202020204" pitchFamily="34" charset="0"/>
            </a:endParaRPr>
          </a:p>
        </p:txBody>
      </p:sp>
      <p:sp>
        <p:nvSpPr>
          <p:cNvPr id="15" name="Rectangle 2">
            <a:extLst>
              <a:ext uri="{FF2B5EF4-FFF2-40B4-BE49-F238E27FC236}">
                <a16:creationId xmlns:a16="http://schemas.microsoft.com/office/drawing/2014/main" id="{C54EC507-05F7-6745-B7A8-A83E9817177B}"/>
              </a:ext>
            </a:extLst>
          </p:cNvPr>
          <p:cNvSpPr>
            <a:spLocks noGrp="1" noChangeArrowheads="1"/>
          </p:cNvSpPr>
          <p:nvPr>
            <p:ph type="title"/>
          </p:nvPr>
        </p:nvSpPr>
        <p:spPr>
          <a:xfrm>
            <a:off x="3916" y="198760"/>
            <a:ext cx="9144000" cy="453150"/>
          </a:xfrm>
          <a:prstGeom prst="rect">
            <a:avLst/>
          </a:prstGeom>
        </p:spPr>
        <p:txBody>
          <a:bodyPr anchor="ctr">
            <a:noAutofit/>
          </a:bodyPr>
          <a:lstStyle>
            <a:lvl1pPr algn="ctr">
              <a:defRPr sz="1200">
                <a:solidFill>
                  <a:schemeClr val="bg1"/>
                </a:solidFill>
                <a:latin typeface="Arial" panose="020B0604020202020204" pitchFamily="34" charset="0"/>
                <a:cs typeface="Arial" panose="020B0604020202020204" pitchFamily="34" charset="0"/>
              </a:defRPr>
            </a:lvl1pPr>
          </a:lstStyle>
          <a:p>
            <a:pPr eaLnBrk="1" hangingPunct="1"/>
            <a:r>
              <a:rPr lang="en-US" altLang="en-US" sz="1350"/>
              <a:t>Click to edit Master title style</a:t>
            </a:r>
            <a:endParaRPr lang="en-US" altLang="en-US" sz="1350" dirty="0"/>
          </a:p>
        </p:txBody>
      </p:sp>
    </p:spTree>
    <p:extLst>
      <p:ext uri="{BB962C8B-B14F-4D97-AF65-F5344CB8AC3E}">
        <p14:creationId xmlns:p14="http://schemas.microsoft.com/office/powerpoint/2010/main" val="1523913419"/>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C54EC507-05F7-6745-B7A8-A83E9817177B}"/>
              </a:ext>
            </a:extLst>
          </p:cNvPr>
          <p:cNvSpPr>
            <a:spLocks noGrp="1" noChangeArrowheads="1"/>
          </p:cNvSpPr>
          <p:nvPr>
            <p:ph type="title"/>
          </p:nvPr>
        </p:nvSpPr>
        <p:spPr>
          <a:xfrm>
            <a:off x="0" y="199830"/>
            <a:ext cx="9144000" cy="453150"/>
          </a:xfrm>
          <a:prstGeom prst="rect">
            <a:avLst/>
          </a:prstGeom>
        </p:spPr>
        <p:txBody>
          <a:bodyPr>
            <a:normAutofit/>
          </a:bodyPr>
          <a:lstStyle/>
          <a:p>
            <a:pPr eaLnBrk="1" hangingPunct="1"/>
            <a:endParaRPr lang="en-US" altLang="en-US" sz="2400" dirty="0"/>
          </a:p>
        </p:txBody>
      </p:sp>
      <p:sp>
        <p:nvSpPr>
          <p:cNvPr id="9" name="Text Placeholder 2"/>
          <p:cNvSpPr>
            <a:spLocks noGrp="1"/>
          </p:cNvSpPr>
          <p:nvPr>
            <p:ph idx="1"/>
          </p:nvPr>
        </p:nvSpPr>
        <p:spPr>
          <a:xfrm>
            <a:off x="267751" y="1100758"/>
            <a:ext cx="8616330" cy="4351338"/>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a:extLst>
              <a:ext uri="{FF2B5EF4-FFF2-40B4-BE49-F238E27FC236}">
                <a16:creationId xmlns:a16="http://schemas.microsoft.com/office/drawing/2014/main" id="{C88B6902-3E22-C942-8510-A8BD81ED977D}"/>
              </a:ext>
            </a:extLst>
          </p:cNvPr>
          <p:cNvSpPr>
            <a:spLocks noGrp="1"/>
          </p:cNvSpPr>
          <p:nvPr>
            <p:ph type="dt" sz="half" idx="2"/>
          </p:nvPr>
        </p:nvSpPr>
        <p:spPr>
          <a:xfrm>
            <a:off x="8454091" y="6603802"/>
            <a:ext cx="689909" cy="276225"/>
          </a:xfrm>
          <a:prstGeom prst="rect">
            <a:avLst/>
          </a:prstGeom>
        </p:spPr>
        <p:txBody>
          <a:bodyPr vert="horz" lIns="91440" tIns="45720" rIns="91440" bIns="45720" rtlCol="0" anchor="ctr"/>
          <a:lstStyle>
            <a:lvl1pPr algn="r">
              <a:defRPr sz="800">
                <a:solidFill>
                  <a:schemeClr val="bg1">
                    <a:lumMod val="65000"/>
                  </a:schemeClr>
                </a:solidFill>
                <a:latin typeface="Arial" panose="020B0604020202020204" pitchFamily="34" charset="0"/>
                <a:cs typeface="Arial" panose="020B0604020202020204" pitchFamily="34" charset="0"/>
              </a:defRPr>
            </a:lvl1pPr>
          </a:lstStyle>
          <a:p>
            <a:fld id="{CAC2E99E-CE6F-C348-9015-38E09A144B42}" type="datetime1">
              <a:rPr lang="en-US" smtClean="0"/>
              <a:t>6/22/2023</a:t>
            </a:fld>
            <a:endParaRPr lang="en-US" dirty="0"/>
          </a:p>
        </p:txBody>
      </p:sp>
      <p:sp>
        <p:nvSpPr>
          <p:cNvPr id="12" name="Slide Number Placeholder 5">
            <a:extLst>
              <a:ext uri="{FF2B5EF4-FFF2-40B4-BE49-F238E27FC236}">
                <a16:creationId xmlns:a16="http://schemas.microsoft.com/office/drawing/2014/main" id="{D29A0F3B-BC11-A04C-8561-12B4C3ADE32B}"/>
              </a:ext>
            </a:extLst>
          </p:cNvPr>
          <p:cNvSpPr>
            <a:spLocks noGrp="1"/>
          </p:cNvSpPr>
          <p:nvPr>
            <p:ph type="sldNum" sz="quarter" idx="4"/>
          </p:nvPr>
        </p:nvSpPr>
        <p:spPr>
          <a:xfrm>
            <a:off x="-1642" y="6603802"/>
            <a:ext cx="415661" cy="276225"/>
          </a:xfrm>
          <a:prstGeom prst="rect">
            <a:avLst/>
          </a:prstGeom>
        </p:spPr>
        <p:txBody>
          <a:bodyPr vert="horz" lIns="91440" tIns="45720" rIns="91440" bIns="45720" rtlCol="0" anchor="ctr"/>
          <a:lstStyle>
            <a:lvl1pPr algn="l">
              <a:defRPr sz="800">
                <a:solidFill>
                  <a:srgbClr val="A6A6A6"/>
                </a:solidFill>
                <a:latin typeface="Arial" panose="020B0604020202020204" pitchFamily="34" charset="0"/>
                <a:cs typeface="Arial" panose="020B0604020202020204" pitchFamily="34" charset="0"/>
              </a:defRPr>
            </a:lvl1pPr>
          </a:lstStyle>
          <a:p>
            <a:fld id="{B03AC58D-D6A8-4D8C-B5F3-6775ABC4F27F}" type="slidenum">
              <a:rPr lang="en-US" smtClean="0"/>
              <a:pPr/>
              <a:t>‹#›</a:t>
            </a:fld>
            <a:endParaRPr lang="en-US" dirty="0"/>
          </a:p>
        </p:txBody>
      </p:sp>
    </p:spTree>
    <p:extLst>
      <p:ext uri="{BB962C8B-B14F-4D97-AF65-F5344CB8AC3E}">
        <p14:creationId xmlns:p14="http://schemas.microsoft.com/office/powerpoint/2010/main" val="10510717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Logo">
    <p:bg>
      <p:bgPr>
        <a:solidFill>
          <a:srgbClr val="221F20"/>
        </a:solid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4BA2DD09-93F7-B992-637D-4620A997A0DC}"/>
              </a:ext>
            </a:extLst>
          </p:cNvPr>
          <p:cNvGrpSpPr/>
          <p:nvPr userDrawn="1"/>
        </p:nvGrpSpPr>
        <p:grpSpPr>
          <a:xfrm>
            <a:off x="0" y="406849"/>
            <a:ext cx="9144000" cy="6039989"/>
            <a:chOff x="0" y="406849"/>
            <a:chExt cx="9144000" cy="6039989"/>
          </a:xfrm>
        </p:grpSpPr>
        <p:pic>
          <p:nvPicPr>
            <p:cNvPr id="3" name="Picture 2" descr="Logo&#10;&#10;Description automatically generated">
              <a:extLst>
                <a:ext uri="{FF2B5EF4-FFF2-40B4-BE49-F238E27FC236}">
                  <a16:creationId xmlns:a16="http://schemas.microsoft.com/office/drawing/2014/main" id="{F07D6304-D70C-EA6B-2B8D-41603E77A22C}"/>
                </a:ext>
              </a:extLst>
            </p:cNvPr>
            <p:cNvPicPr>
              <a:picLocks noChangeAspect="1"/>
            </p:cNvPicPr>
            <p:nvPr userDrawn="1"/>
          </p:nvPicPr>
          <p:blipFill>
            <a:blip r:embed="rId2"/>
            <a:stretch>
              <a:fillRect/>
            </a:stretch>
          </p:blipFill>
          <p:spPr>
            <a:xfrm>
              <a:off x="0" y="4588301"/>
              <a:ext cx="9144000" cy="1858537"/>
            </a:xfrm>
            <a:prstGeom prst="rect">
              <a:avLst/>
            </a:prstGeom>
          </p:spPr>
        </p:pic>
        <p:pic>
          <p:nvPicPr>
            <p:cNvPr id="5" name="Picture 4" descr="Logo&#10;&#10;Description automatically generated">
              <a:extLst>
                <a:ext uri="{FF2B5EF4-FFF2-40B4-BE49-F238E27FC236}">
                  <a16:creationId xmlns:a16="http://schemas.microsoft.com/office/drawing/2014/main" id="{8419D349-CD78-AF4E-49E2-5929BB76E8B4}"/>
                </a:ext>
              </a:extLst>
            </p:cNvPr>
            <p:cNvPicPr>
              <a:picLocks noChangeAspect="1"/>
            </p:cNvPicPr>
            <p:nvPr userDrawn="1"/>
          </p:nvPicPr>
          <p:blipFill>
            <a:blip r:embed="rId3"/>
            <a:stretch>
              <a:fillRect/>
            </a:stretch>
          </p:blipFill>
          <p:spPr>
            <a:xfrm>
              <a:off x="2954147" y="406849"/>
              <a:ext cx="3235706" cy="4032392"/>
            </a:xfrm>
            <a:prstGeom prst="rect">
              <a:avLst/>
            </a:prstGeom>
          </p:spPr>
        </p:pic>
      </p:grpSp>
    </p:spTree>
    <p:extLst>
      <p:ext uri="{BB962C8B-B14F-4D97-AF65-F5344CB8AC3E}">
        <p14:creationId xmlns:p14="http://schemas.microsoft.com/office/powerpoint/2010/main" val="412390213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1A657A-E16F-4A78-91A9-DDA8C4C4C155}"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3855012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71A657A-E16F-4A78-91A9-DDA8C4C4C155}" type="datetimeFigureOut">
              <a:rPr lang="en-US" smtClean="0"/>
              <a:t>6/22/2023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3821825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71A657A-E16F-4A78-91A9-DDA8C4C4C155}"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427679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71A657A-E16F-4A78-91A9-DDA8C4C4C155}" type="datetimeFigureOut">
              <a:rPr lang="en-US" smtClean="0"/>
              <a:t>6/22/2023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194655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71A657A-E16F-4A78-91A9-DDA8C4C4C155}" type="datetimeFigureOut">
              <a:rPr lang="en-US" smtClean="0"/>
              <a:t>6/22/2023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1818928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1A657A-E16F-4A78-91A9-DDA8C4C4C155}" type="datetimeFigureOut">
              <a:rPr lang="en-US" smtClean="0"/>
              <a:t>6/22/2023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1838146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1A657A-E16F-4A78-91A9-DDA8C4C4C155}"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1950718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1A657A-E16F-4A78-91A9-DDA8C4C4C155}" type="datetimeFigureOut">
              <a:rPr lang="en-US" smtClean="0"/>
              <a:t>6/22/2023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64693C-151D-4F2E-9573-10F5E66DA909}" type="slidenum">
              <a:rPr lang="en-US" smtClean="0"/>
              <a:t>‹#›</a:t>
            </a:fld>
            <a:endParaRPr lang="en-US"/>
          </a:p>
        </p:txBody>
      </p:sp>
    </p:spTree>
    <p:extLst>
      <p:ext uri="{BB962C8B-B14F-4D97-AF65-F5344CB8AC3E}">
        <p14:creationId xmlns:p14="http://schemas.microsoft.com/office/powerpoint/2010/main" val="2452511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image" Target="../media/image2.sv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1.png"/><Relationship Id="rId5"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A657A-E16F-4A78-91A9-DDA8C4C4C155}" type="datetimeFigureOut">
              <a:rPr lang="en-US" smtClean="0"/>
              <a:t>6/22/2023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64693C-151D-4F2E-9573-10F5E66DA909}" type="slidenum">
              <a:rPr lang="en-US" smtClean="0"/>
              <a:t>‹#›</a:t>
            </a:fld>
            <a:endParaRPr lang="en-US"/>
          </a:p>
        </p:txBody>
      </p:sp>
    </p:spTree>
    <p:extLst>
      <p:ext uri="{BB962C8B-B14F-4D97-AF65-F5344CB8AC3E}">
        <p14:creationId xmlns:p14="http://schemas.microsoft.com/office/powerpoint/2010/main" val="23347406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1" name="Group 20"/>
          <p:cNvGrpSpPr/>
          <p:nvPr userDrawn="1"/>
        </p:nvGrpSpPr>
        <p:grpSpPr>
          <a:xfrm>
            <a:off x="0" y="6475600"/>
            <a:ext cx="9143999" cy="380614"/>
            <a:chOff x="0" y="6477386"/>
            <a:chExt cx="9143999" cy="380614"/>
          </a:xfrm>
        </p:grpSpPr>
        <p:sp>
          <p:nvSpPr>
            <p:cNvPr id="19" name="Freeform 18"/>
            <p:cNvSpPr/>
            <p:nvPr userDrawn="1"/>
          </p:nvSpPr>
          <p:spPr>
            <a:xfrm>
              <a:off x="0" y="6481717"/>
              <a:ext cx="2968625" cy="376283"/>
            </a:xfrm>
            <a:custGeom>
              <a:avLst/>
              <a:gdLst>
                <a:gd name="connsiteX0" fmla="*/ 0 w 2968625"/>
                <a:gd name="connsiteY0" fmla="*/ 3175 h 228600"/>
                <a:gd name="connsiteX1" fmla="*/ 2755900 w 2968625"/>
                <a:gd name="connsiteY1" fmla="*/ 0 h 228600"/>
                <a:gd name="connsiteX2" fmla="*/ 2968625 w 2968625"/>
                <a:gd name="connsiteY2" fmla="*/ 228600 h 228600"/>
                <a:gd name="connsiteX3" fmla="*/ 0 w 2968625"/>
                <a:gd name="connsiteY3" fmla="*/ 225425 h 228600"/>
                <a:gd name="connsiteX4" fmla="*/ 0 w 2968625"/>
                <a:gd name="connsiteY4" fmla="*/ 3175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625" h="228600">
                  <a:moveTo>
                    <a:pt x="0" y="3175"/>
                  </a:moveTo>
                  <a:lnTo>
                    <a:pt x="2755900" y="0"/>
                  </a:lnTo>
                  <a:lnTo>
                    <a:pt x="2968625" y="228600"/>
                  </a:lnTo>
                  <a:lnTo>
                    <a:pt x="0" y="225425"/>
                  </a:lnTo>
                  <a:cubicBezTo>
                    <a:pt x="1058" y="150283"/>
                    <a:pt x="2117" y="75142"/>
                    <a:pt x="0" y="3175"/>
                  </a:cubicBezTo>
                  <a:close/>
                </a:path>
              </a:pathLst>
            </a:cu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0" dirty="0">
                <a:solidFill>
                  <a:srgbClr val="FFC000"/>
                </a:solidFill>
                <a:effectLst/>
                <a:latin typeface="Brush Script MT" panose="03060802040406070304" pitchFamily="66" charset="0"/>
                <a:cs typeface="Arial" panose="020B0604020202020204" pitchFamily="34" charset="0"/>
              </a:endParaRPr>
            </a:p>
          </p:txBody>
        </p:sp>
        <p:sp>
          <p:nvSpPr>
            <p:cNvPr id="29" name="Freeform 28"/>
            <p:cNvSpPr/>
            <p:nvPr userDrawn="1"/>
          </p:nvSpPr>
          <p:spPr>
            <a:xfrm flipH="1">
              <a:off x="6175374" y="6477386"/>
              <a:ext cx="2968625" cy="380614"/>
            </a:xfrm>
            <a:custGeom>
              <a:avLst/>
              <a:gdLst>
                <a:gd name="connsiteX0" fmla="*/ 0 w 2968625"/>
                <a:gd name="connsiteY0" fmla="*/ 3175 h 228600"/>
                <a:gd name="connsiteX1" fmla="*/ 2755900 w 2968625"/>
                <a:gd name="connsiteY1" fmla="*/ 0 h 228600"/>
                <a:gd name="connsiteX2" fmla="*/ 2968625 w 2968625"/>
                <a:gd name="connsiteY2" fmla="*/ 228600 h 228600"/>
                <a:gd name="connsiteX3" fmla="*/ 0 w 2968625"/>
                <a:gd name="connsiteY3" fmla="*/ 225425 h 228600"/>
                <a:gd name="connsiteX4" fmla="*/ 0 w 2968625"/>
                <a:gd name="connsiteY4" fmla="*/ 3175 h 2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8625" h="228600">
                  <a:moveTo>
                    <a:pt x="0" y="3175"/>
                  </a:moveTo>
                  <a:lnTo>
                    <a:pt x="2755900" y="0"/>
                  </a:lnTo>
                  <a:lnTo>
                    <a:pt x="2968625" y="228600"/>
                  </a:lnTo>
                  <a:lnTo>
                    <a:pt x="0" y="225425"/>
                  </a:lnTo>
                  <a:cubicBezTo>
                    <a:pt x="1058" y="150283"/>
                    <a:pt x="2117" y="75142"/>
                    <a:pt x="0" y="3175"/>
                  </a:cubicBezTo>
                  <a:close/>
                </a:path>
              </a:pathLst>
            </a:custGeom>
            <a:solidFill>
              <a:schemeClr val="tx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400" b="0" dirty="0">
                <a:solidFill>
                  <a:srgbClr val="FFC000"/>
                </a:solidFill>
                <a:effectLst/>
                <a:latin typeface="Brush Script MT" panose="03060802040406070304" pitchFamily="66" charset="0"/>
                <a:cs typeface="Arial" panose="020B0604020202020204" pitchFamily="34" charset="0"/>
              </a:endParaRPr>
            </a:p>
          </p:txBody>
        </p:sp>
      </p:grpSp>
      <p:sp>
        <p:nvSpPr>
          <p:cNvPr id="26" name="Text Placeholder 2"/>
          <p:cNvSpPr>
            <a:spLocks noGrp="1"/>
          </p:cNvSpPr>
          <p:nvPr userDrawn="1">
            <p:ph type="body" idx="1"/>
          </p:nvPr>
        </p:nvSpPr>
        <p:spPr>
          <a:xfrm>
            <a:off x="267751" y="1100758"/>
            <a:ext cx="861633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a:extLst>
              <a:ext uri="{FF2B5EF4-FFF2-40B4-BE49-F238E27FC236}">
                <a16:creationId xmlns:a16="http://schemas.microsoft.com/office/drawing/2014/main" id="{D29A0F3B-BC11-A04C-8561-12B4C3ADE32B}"/>
              </a:ext>
            </a:extLst>
          </p:cNvPr>
          <p:cNvSpPr>
            <a:spLocks noGrp="1"/>
          </p:cNvSpPr>
          <p:nvPr userDrawn="1">
            <p:ph type="sldNum" sz="quarter" idx="4"/>
          </p:nvPr>
        </p:nvSpPr>
        <p:spPr>
          <a:xfrm>
            <a:off x="-1641" y="6603804"/>
            <a:ext cx="415661" cy="276225"/>
          </a:xfrm>
          <a:prstGeom prst="rect">
            <a:avLst/>
          </a:prstGeom>
        </p:spPr>
        <p:txBody>
          <a:bodyPr vert="horz" lIns="91440" tIns="45720" rIns="91440" bIns="45720" rtlCol="0" anchor="ctr"/>
          <a:lstStyle>
            <a:lvl1pPr algn="l">
              <a:defRPr sz="800">
                <a:solidFill>
                  <a:srgbClr val="A6A6A6"/>
                </a:solidFill>
                <a:latin typeface="Arial" panose="020B0604020202020204" pitchFamily="34" charset="0"/>
                <a:cs typeface="Arial" panose="020B0604020202020204" pitchFamily="34" charset="0"/>
              </a:defRPr>
            </a:lvl1pPr>
          </a:lstStyle>
          <a:p>
            <a:fld id="{B03AC58D-D6A8-4D8C-B5F3-6775ABC4F27F}" type="slidenum">
              <a:rPr lang="en-US" smtClean="0"/>
              <a:pPr/>
              <a:t>‹#›</a:t>
            </a:fld>
            <a:endParaRPr lang="en-US" dirty="0"/>
          </a:p>
        </p:txBody>
      </p:sp>
      <p:sp>
        <p:nvSpPr>
          <p:cNvPr id="41" name="TextBox 16">
            <a:extLst>
              <a:ext uri="{FF2B5EF4-FFF2-40B4-BE49-F238E27FC236}">
                <a16:creationId xmlns:a16="http://schemas.microsoft.com/office/drawing/2014/main" id="{EB7B4C5B-7C13-0B4C-9C88-65C93B1E2C76}"/>
              </a:ext>
            </a:extLst>
          </p:cNvPr>
          <p:cNvSpPr txBox="1">
            <a:spLocks noChangeArrowheads="1"/>
          </p:cNvSpPr>
          <p:nvPr userDrawn="1"/>
        </p:nvSpPr>
        <p:spPr bwMode="auto">
          <a:xfrm>
            <a:off x="-114286" y="0"/>
            <a:ext cx="9153262" cy="213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o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0"/>
              </a:spcBef>
              <a:spcAft>
                <a:spcPct val="0"/>
              </a:spcAft>
              <a:buFontTx/>
              <a:buNone/>
            </a:pPr>
            <a:r>
              <a:rPr lang="en-US" altLang="en-US" sz="1000" b="1" dirty="0">
                <a:solidFill>
                  <a:schemeClr val="tx1"/>
                </a:solidFill>
                <a:effectLst/>
                <a:latin typeface="Arial" panose="020B0604020202020204" pitchFamily="34" charset="0"/>
                <a:cs typeface="Arial" panose="020B0604020202020204" pitchFamily="34" charset="0"/>
              </a:rPr>
              <a:t>UNITED STATES ARMY RECRUITING COMMAND</a:t>
            </a:r>
          </a:p>
        </p:txBody>
      </p:sp>
      <p:sp>
        <p:nvSpPr>
          <p:cNvPr id="42" name="Title Placeholder 1"/>
          <p:cNvSpPr>
            <a:spLocks noGrp="1"/>
          </p:cNvSpPr>
          <p:nvPr>
            <p:ph type="title"/>
          </p:nvPr>
        </p:nvSpPr>
        <p:spPr>
          <a:xfrm>
            <a:off x="0" y="197734"/>
            <a:ext cx="9144000" cy="457200"/>
          </a:xfrm>
          <a:prstGeom prst="rect">
            <a:avLst/>
          </a:prstGeom>
        </p:spPr>
        <p:txBody>
          <a:bodyPr vert="horz" lIns="91440" tIns="45720" rIns="91440" bIns="45720" rtlCol="0" anchor="b">
            <a:normAutofit/>
          </a:bodyPr>
          <a:lstStyle/>
          <a:p>
            <a:r>
              <a:rPr lang="en-US" dirty="0"/>
              <a:t>Click to edit Master title style</a:t>
            </a:r>
          </a:p>
        </p:txBody>
      </p:sp>
      <p:pic>
        <p:nvPicPr>
          <p:cNvPr id="4" name="Graphic 3">
            <a:extLst>
              <a:ext uri="{FF2B5EF4-FFF2-40B4-BE49-F238E27FC236}">
                <a16:creationId xmlns:a16="http://schemas.microsoft.com/office/drawing/2014/main" id="{A27139C8-91C0-7380-F154-FE2D96D2A172}"/>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770003" y="6488235"/>
            <a:ext cx="1428618" cy="348848"/>
          </a:xfrm>
          <a:prstGeom prst="rect">
            <a:avLst/>
          </a:prstGeom>
        </p:spPr>
      </p:pic>
      <p:sp>
        <p:nvSpPr>
          <p:cNvPr id="10" name="TextBox 9">
            <a:extLst>
              <a:ext uri="{FF2B5EF4-FFF2-40B4-BE49-F238E27FC236}">
                <a16:creationId xmlns:a16="http://schemas.microsoft.com/office/drawing/2014/main" id="{E2B071B5-18A9-CF41-99C2-DEF2AB845518}"/>
              </a:ext>
            </a:extLst>
          </p:cNvPr>
          <p:cNvSpPr txBox="1"/>
          <p:nvPr userDrawn="1"/>
        </p:nvSpPr>
        <p:spPr>
          <a:xfrm>
            <a:off x="6955882" y="6527697"/>
            <a:ext cx="1822389" cy="307777"/>
          </a:xfrm>
          <a:prstGeom prst="rect">
            <a:avLst/>
          </a:prstGeom>
          <a:noFill/>
        </p:spPr>
        <p:txBody>
          <a:bodyPr wrap="square">
            <a:spAutoFit/>
          </a:bodyPr>
          <a:lstStyle/>
          <a:p>
            <a:r>
              <a:rPr lang="en-US" sz="1400" b="1" i="1" dirty="0">
                <a:solidFill>
                  <a:schemeClr val="bg1"/>
                </a:solidFill>
                <a:latin typeface="Arial Black" panose="020B0A04020102020204" pitchFamily="34" charset="0"/>
                <a:cs typeface="Arial" panose="020B0604020202020204" pitchFamily="34" charset="0"/>
              </a:rPr>
              <a:t>CRUSH IT!!!!</a:t>
            </a:r>
          </a:p>
        </p:txBody>
      </p:sp>
      <p:sp>
        <p:nvSpPr>
          <p:cNvPr id="7" name="Rectangle: Rounded Corners 6">
            <a:extLst>
              <a:ext uri="{FF2B5EF4-FFF2-40B4-BE49-F238E27FC236}">
                <a16:creationId xmlns:a16="http://schemas.microsoft.com/office/drawing/2014/main" id="{8B4334AB-16AA-1CEC-3549-1FBF4373C2CD}"/>
              </a:ext>
            </a:extLst>
          </p:cNvPr>
          <p:cNvSpPr/>
          <p:nvPr userDrawn="1"/>
        </p:nvSpPr>
        <p:spPr>
          <a:xfrm>
            <a:off x="105025" y="197734"/>
            <a:ext cx="8933952" cy="448563"/>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44" name="Picture 43"/>
          <p:cNvPicPr>
            <a:picLocks noChangeAspect="1"/>
          </p:cNvPicPr>
          <p:nvPr userDrawn="1"/>
        </p:nvPicPr>
        <p:blipFill>
          <a:blip r:embed="rId8" cstate="email">
            <a:extLst>
              <a:ext uri="{28A0092B-C50C-407E-A947-70E740481C1C}">
                <a14:useLocalDpi xmlns:a14="http://schemas.microsoft.com/office/drawing/2010/main" val="0"/>
              </a:ext>
            </a:extLst>
          </a:blip>
          <a:stretch>
            <a:fillRect/>
          </a:stretch>
        </p:blipFill>
        <p:spPr>
          <a:xfrm>
            <a:off x="105024" y="14264"/>
            <a:ext cx="852508" cy="778623"/>
          </a:xfrm>
          <a:prstGeom prst="rect">
            <a:avLst/>
          </a:prstGeom>
        </p:spPr>
      </p:pic>
      <p:pic>
        <p:nvPicPr>
          <p:cNvPr id="5" name="Picture 4" descr="Logo&#10;&#10;Description automatically generated">
            <a:extLst>
              <a:ext uri="{FF2B5EF4-FFF2-40B4-BE49-F238E27FC236}">
                <a16:creationId xmlns:a16="http://schemas.microsoft.com/office/drawing/2014/main" id="{62DDFF98-ADBB-D9E4-DD17-579F0D2B670D}"/>
              </a:ext>
            </a:extLst>
          </p:cNvPr>
          <p:cNvPicPr>
            <a:picLocks noChangeAspect="1"/>
          </p:cNvPicPr>
          <p:nvPr userDrawn="1"/>
        </p:nvPicPr>
        <p:blipFill>
          <a:blip r:embed="rId9"/>
          <a:stretch>
            <a:fillRect/>
          </a:stretch>
        </p:blipFill>
        <p:spPr>
          <a:xfrm>
            <a:off x="8233891" y="72923"/>
            <a:ext cx="650190" cy="650190"/>
          </a:xfrm>
          <a:prstGeom prst="rect">
            <a:avLst/>
          </a:prstGeom>
        </p:spPr>
      </p:pic>
      <p:sp>
        <p:nvSpPr>
          <p:cNvPr id="8" name="object 18">
            <a:extLst>
              <a:ext uri="{FF2B5EF4-FFF2-40B4-BE49-F238E27FC236}">
                <a16:creationId xmlns:a16="http://schemas.microsoft.com/office/drawing/2014/main" id="{C187DBBD-3E40-69F6-A573-A6A7E3009BD8}"/>
              </a:ext>
            </a:extLst>
          </p:cNvPr>
          <p:cNvSpPr txBox="1"/>
          <p:nvPr userDrawn="1"/>
        </p:nvSpPr>
        <p:spPr>
          <a:xfrm>
            <a:off x="4384992" y="6565762"/>
            <a:ext cx="374650" cy="269240"/>
          </a:xfrm>
          <a:prstGeom prst="rect">
            <a:avLst/>
          </a:prstGeom>
        </p:spPr>
        <p:txBody>
          <a:bodyPr vert="horz" wrap="square" lIns="0" tIns="12065" rIns="0" bIns="0" rtlCol="0">
            <a:spAutoFit/>
          </a:bodyPr>
          <a:lstStyle/>
          <a:p>
            <a:pPr marL="12700">
              <a:lnSpc>
                <a:spcPct val="100000"/>
              </a:lnSpc>
              <a:spcBef>
                <a:spcPts val="95"/>
              </a:spcBef>
            </a:pPr>
            <a:r>
              <a:rPr sz="1600" spc="-25" dirty="0">
                <a:solidFill>
                  <a:srgbClr val="00AF50"/>
                </a:solidFill>
                <a:latin typeface="Arial"/>
                <a:cs typeface="Arial"/>
              </a:rPr>
              <a:t>CUI</a:t>
            </a:r>
            <a:endParaRPr sz="1600" dirty="0">
              <a:latin typeface="Arial"/>
              <a:cs typeface="Arial"/>
            </a:endParaRPr>
          </a:p>
        </p:txBody>
      </p:sp>
    </p:spTree>
    <p:extLst>
      <p:ext uri="{BB962C8B-B14F-4D97-AF65-F5344CB8AC3E}">
        <p14:creationId xmlns:p14="http://schemas.microsoft.com/office/powerpoint/2010/main" val="3216857210"/>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5" r:id="rId3"/>
    <p:sldLayoutId id="2147483666" r:id="rId4"/>
  </p:sldLayoutIdLst>
  <p:hf hdr="0" ftr="0"/>
  <p:txStyles>
    <p:titleStyle>
      <a:lvl1pPr algn="ctr"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61963"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684213" indent="-228600" algn="l" defTabSz="914400" rtl="0" eaLnBrk="1" latinLnBrk="0" hangingPunct="1">
        <a:lnSpc>
          <a:spcPct val="90000"/>
        </a:lnSpc>
        <a:spcBef>
          <a:spcPts val="500"/>
        </a:spcBef>
        <a:buFont typeface="Arial" panose="020B0604020202020204" pitchFamily="34" charset="0"/>
        <a:buChar char="•"/>
        <a:tabLst>
          <a:tab pos="1717675" algn="l"/>
        </a:tabLst>
        <a:defRPr sz="1600" kern="1200">
          <a:solidFill>
            <a:schemeClr val="tx1"/>
          </a:solidFill>
          <a:latin typeface="Arial" panose="020B0604020202020204" pitchFamily="34" charset="0"/>
          <a:ea typeface="+mn-ea"/>
          <a:cs typeface="Arial" panose="020B0604020202020204" pitchFamily="34" charset="0"/>
        </a:defRPr>
      </a:lvl3pPr>
      <a:lvl4pPr marL="914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4588"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s://www.goarmy.com/amedd.html"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hyperlink" Target="mailto:brooke.r.adams2.mil@mail.mil" TargetMode="External"/><Relationship Id="rId5" Type="http://schemas.openxmlformats.org/officeDocument/2006/relationships/hyperlink" Target="mailto:usarmy.knox.usarec.mbx.hsd-enlisted-commissioning-program@mail.mil" TargetMode="External"/><Relationship Id="rId4" Type="http://schemas.openxmlformats.org/officeDocument/2006/relationships/hyperlink" Target="https://recruiting.army.mil/aecp/"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recruiting.army.mil/aecp/"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18224" y="2291320"/>
            <a:ext cx="184666" cy="369332"/>
          </a:xfrm>
          <a:prstGeom prst="rect">
            <a:avLst/>
          </a:prstGeom>
          <a:noFill/>
        </p:spPr>
        <p:txBody>
          <a:bodyPr wrap="none" rtlCol="0">
            <a:spAutoFit/>
          </a:bodyPr>
          <a:lstStyle/>
          <a:p>
            <a:pPr>
              <a:defRPr/>
            </a:pPr>
            <a:endParaRPr lang="en-US" dirty="0">
              <a:solidFill>
                <a:prstClr val="black"/>
              </a:solidFill>
              <a:latin typeface="Calibri"/>
            </a:endParaRPr>
          </a:p>
        </p:txBody>
      </p:sp>
      <p:sp>
        <p:nvSpPr>
          <p:cNvPr id="4" name="Rounded Rectangle 3"/>
          <p:cNvSpPr/>
          <p:nvPr/>
        </p:nvSpPr>
        <p:spPr>
          <a:xfrm>
            <a:off x="2690949" y="2986679"/>
            <a:ext cx="3614058" cy="1206228"/>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prstClr val="white"/>
              </a:solidFill>
              <a:latin typeface="Calibri"/>
            </a:endParaRPr>
          </a:p>
        </p:txBody>
      </p:sp>
      <p:sp>
        <p:nvSpPr>
          <p:cNvPr id="5" name="TextBox 4"/>
          <p:cNvSpPr txBox="1"/>
          <p:nvPr/>
        </p:nvSpPr>
        <p:spPr>
          <a:xfrm>
            <a:off x="6601301" y="6259764"/>
            <a:ext cx="1921670" cy="577081"/>
          </a:xfrm>
          <a:prstGeom prst="rect">
            <a:avLst/>
          </a:prstGeom>
          <a:noFill/>
        </p:spPr>
        <p:txBody>
          <a:bodyPr wrap="square" rtlCol="0">
            <a:spAutoFit/>
          </a:bodyPr>
          <a:lstStyle/>
          <a:p>
            <a:pPr algn="ctr"/>
            <a:r>
              <a:rPr lang="en-US" sz="1050" b="1" dirty="0">
                <a:solidFill>
                  <a:schemeClr val="bg1"/>
                </a:solidFill>
                <a:latin typeface="Arial" panose="020B0604020202020204" pitchFamily="34" charset="0"/>
                <a:cs typeface="Arial" panose="020B0604020202020204" pitchFamily="34" charset="0"/>
              </a:rPr>
              <a:t>CSM Shade Munday</a:t>
            </a:r>
          </a:p>
          <a:p>
            <a:pPr algn="ctr"/>
            <a:r>
              <a:rPr lang="en-US" sz="1050" b="1" dirty="0">
                <a:solidFill>
                  <a:schemeClr val="bg1"/>
                </a:solidFill>
                <a:latin typeface="Arial" panose="020B0604020202020204" pitchFamily="34" charset="0"/>
                <a:cs typeface="Arial" panose="020B0604020202020204" pitchFamily="34" charset="0"/>
              </a:rPr>
              <a:t>Command Sergeant Major</a:t>
            </a:r>
          </a:p>
          <a:p>
            <a:pPr algn="ctr"/>
            <a:r>
              <a:rPr lang="en-US" sz="1050" b="1" dirty="0">
                <a:solidFill>
                  <a:schemeClr val="bg1"/>
                </a:solidFill>
                <a:latin typeface="Arial" panose="020B0604020202020204" pitchFamily="34" charset="0"/>
                <a:cs typeface="Arial" panose="020B0604020202020204" pitchFamily="34" charset="0"/>
              </a:rPr>
              <a:t>Since 10 MAR 2023</a:t>
            </a:r>
          </a:p>
        </p:txBody>
      </p:sp>
      <p:sp>
        <p:nvSpPr>
          <p:cNvPr id="6" name="TextBox 5"/>
          <p:cNvSpPr txBox="1"/>
          <p:nvPr/>
        </p:nvSpPr>
        <p:spPr>
          <a:xfrm>
            <a:off x="553040" y="6259765"/>
            <a:ext cx="1676948" cy="577081"/>
          </a:xfrm>
          <a:prstGeom prst="rect">
            <a:avLst/>
          </a:prstGeom>
          <a:noFill/>
        </p:spPr>
        <p:txBody>
          <a:bodyPr wrap="square" rtlCol="0">
            <a:spAutoFit/>
          </a:bodyPr>
          <a:lstStyle/>
          <a:p>
            <a:pPr algn="ctr"/>
            <a:r>
              <a:rPr lang="en-US" sz="1050" b="1" dirty="0">
                <a:solidFill>
                  <a:schemeClr val="bg1"/>
                </a:solidFill>
                <a:latin typeface="Arial" panose="020B0604020202020204" pitchFamily="34" charset="0"/>
                <a:cs typeface="Arial" panose="020B0604020202020204" pitchFamily="34" charset="0"/>
              </a:rPr>
              <a:t>MG Johnny Davis</a:t>
            </a:r>
          </a:p>
          <a:p>
            <a:pPr algn="ctr"/>
            <a:r>
              <a:rPr lang="en-US" sz="1050" b="1" dirty="0">
                <a:solidFill>
                  <a:schemeClr val="bg1"/>
                </a:solidFill>
                <a:latin typeface="Arial" panose="020B0604020202020204" pitchFamily="34" charset="0"/>
                <a:cs typeface="Arial" panose="020B0604020202020204" pitchFamily="34" charset="0"/>
              </a:rPr>
              <a:t>Commander</a:t>
            </a:r>
          </a:p>
          <a:p>
            <a:pPr algn="ctr"/>
            <a:r>
              <a:rPr lang="en-US" sz="1050" b="1" dirty="0">
                <a:solidFill>
                  <a:schemeClr val="bg1"/>
                </a:solidFill>
                <a:latin typeface="Arial" panose="020B0604020202020204" pitchFamily="34" charset="0"/>
                <a:cs typeface="Arial" panose="020B0604020202020204" pitchFamily="34" charset="0"/>
              </a:rPr>
              <a:t>Since 01 OCT 2022</a:t>
            </a:r>
          </a:p>
        </p:txBody>
      </p:sp>
      <p:sp>
        <p:nvSpPr>
          <p:cNvPr id="7" name="Title 1"/>
          <p:cNvSpPr txBox="1">
            <a:spLocks/>
          </p:cNvSpPr>
          <p:nvPr/>
        </p:nvSpPr>
        <p:spPr>
          <a:xfrm>
            <a:off x="1906503" y="3353829"/>
            <a:ext cx="5182949" cy="643379"/>
          </a:xfrm>
          <a:prstGeom prst="rect">
            <a:avLst/>
          </a:prstGeom>
        </p:spPr>
        <p:txBody>
          <a:bodyPr anchor="ctr">
            <a:noAutofit/>
          </a:bodyPr>
          <a:lstStyle>
            <a:lvl1pPr algn="ctr" defTabSz="914400" rtl="0" eaLnBrk="1" latinLnBrk="0" hangingPunct="1">
              <a:lnSpc>
                <a:spcPct val="90000"/>
              </a:lnSpc>
              <a:spcBef>
                <a:spcPct val="0"/>
              </a:spcBef>
              <a:buNone/>
              <a:defRPr sz="2400" kern="1200">
                <a:solidFill>
                  <a:schemeClr val="bg1"/>
                </a:solidFill>
                <a:latin typeface="Arial" panose="020B0604020202020204" pitchFamily="34" charset="0"/>
                <a:ea typeface="+mj-ea"/>
                <a:cs typeface="Arial" panose="020B0604020202020204" pitchFamily="34" charset="0"/>
              </a:defRPr>
            </a:lvl1pPr>
          </a:lstStyle>
          <a:p>
            <a:pPr>
              <a:lnSpc>
                <a:spcPct val="120000"/>
              </a:lnSpc>
            </a:pPr>
            <a:r>
              <a:rPr lang="en-US" sz="2000" b="1" dirty="0">
                <a:solidFill>
                  <a:srgbClr val="FFC000"/>
                </a:solidFill>
              </a:rPr>
              <a:t>AMEDD Enlisted Commissioning Program Briefing FY24</a:t>
            </a:r>
          </a:p>
          <a:p>
            <a:pPr>
              <a:lnSpc>
                <a:spcPct val="120000"/>
              </a:lnSpc>
            </a:pPr>
            <a:endParaRPr lang="en-US" sz="1400" b="1" dirty="0">
              <a:solidFill>
                <a:srgbClr val="FFC000"/>
              </a:solidFill>
            </a:endParaRPr>
          </a:p>
        </p:txBody>
      </p:sp>
    </p:spTree>
    <p:extLst>
      <p:ext uri="{BB962C8B-B14F-4D97-AF65-F5344CB8AC3E}">
        <p14:creationId xmlns:p14="http://schemas.microsoft.com/office/powerpoint/2010/main" val="213388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95167" y="178347"/>
            <a:ext cx="7618323" cy="38105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C000"/>
                </a:solidFill>
                <a:latin typeface=" Arial"/>
              </a:rPr>
              <a:t>Letter of Intent and Motivation</a:t>
            </a:r>
          </a:p>
        </p:txBody>
      </p:sp>
      <p:sp>
        <p:nvSpPr>
          <p:cNvPr id="6" name="Text Placeholder 2"/>
          <p:cNvSpPr>
            <a:spLocks noGrp="1"/>
          </p:cNvSpPr>
          <p:nvPr>
            <p:ph idx="1"/>
          </p:nvPr>
        </p:nvSpPr>
        <p:spPr>
          <a:xfrm>
            <a:off x="505609" y="813816"/>
            <a:ext cx="8003690" cy="5226695"/>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Opportunity to address the board in the applicants' own words but also for the board members to assess writing skills</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Must be typed, follow Army writing format</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Brief statement expressing the role of a registered nurse</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Explain why it’s important, and how it can excel at/with/through you as the applicant</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Address 2-3 Army values</a:t>
            </a:r>
          </a:p>
          <a:p>
            <a:pPr lvl="1">
              <a:spcAft>
                <a:spcPts val="600"/>
              </a:spcAft>
              <a:buFont typeface="Wingdings" panose="05000000000000000000" pitchFamily="2" charset="2"/>
              <a:buChar char="q"/>
            </a:pPr>
            <a:r>
              <a:rPr lang="en-US" altLang="en-US" sz="1800" b="1" i="1" dirty="0">
                <a:latin typeface=" Arial"/>
              </a:rPr>
              <a:t>NOTE:  Have more than one person review the letter. </a:t>
            </a:r>
            <a:r>
              <a:rPr lang="en-US" altLang="en-US" b="1" i="1" dirty="0">
                <a:latin typeface=" Arial"/>
              </a:rPr>
              <a:t>N</a:t>
            </a:r>
            <a:r>
              <a:rPr lang="en-US" altLang="en-US" sz="1800" b="1" i="1" dirty="0">
                <a:latin typeface=" Arial"/>
              </a:rPr>
              <a:t>ot to exceed 1 page for each LOR</a:t>
            </a:r>
          </a:p>
        </p:txBody>
      </p:sp>
    </p:spTree>
    <p:extLst>
      <p:ext uri="{BB962C8B-B14F-4D97-AF65-F5344CB8AC3E}">
        <p14:creationId xmlns:p14="http://schemas.microsoft.com/office/powerpoint/2010/main" val="37781061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37563" y="178347"/>
            <a:ext cx="7726261" cy="453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C000"/>
                </a:solidFill>
                <a:latin typeface=" Arial"/>
              </a:rPr>
              <a:t>Letters of Recommendation (LOR)</a:t>
            </a:r>
          </a:p>
        </p:txBody>
      </p:sp>
      <p:sp>
        <p:nvSpPr>
          <p:cNvPr id="6" name="Text Placeholder 2"/>
          <p:cNvSpPr>
            <a:spLocks noGrp="1"/>
          </p:cNvSpPr>
          <p:nvPr>
            <p:ph idx="1"/>
          </p:nvPr>
        </p:nvSpPr>
        <p:spPr>
          <a:xfrm>
            <a:off x="451821" y="796954"/>
            <a:ext cx="8165054" cy="5494789"/>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Commander </a:t>
            </a:r>
            <a:r>
              <a:rPr lang="en-US" altLang="en-US" sz="1800" b="1" dirty="0">
                <a:solidFill>
                  <a:prstClr val="black"/>
                </a:solidFill>
                <a:latin typeface=" Arial"/>
                <a:cs typeface="Times New Roman" panose="02020603050405020304" pitchFamily="18" charset="0"/>
              </a:rPr>
              <a:t>(required)</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First Line Supervisor </a:t>
            </a:r>
            <a:r>
              <a:rPr lang="en-US" altLang="en-US" sz="1800" b="1" dirty="0">
                <a:solidFill>
                  <a:prstClr val="black"/>
                </a:solidFill>
                <a:latin typeface=" Arial"/>
                <a:cs typeface="Times New Roman" panose="02020603050405020304" pitchFamily="18" charset="0"/>
              </a:rPr>
              <a:t>(required)</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Chief Nursing Officer or Deputy Chief Nursing Officer </a:t>
            </a:r>
            <a:r>
              <a:rPr lang="en-US" altLang="en-US" sz="1800" b="1" dirty="0">
                <a:solidFill>
                  <a:prstClr val="black"/>
                </a:solidFill>
                <a:latin typeface=" Arial"/>
                <a:cs typeface="Times New Roman" panose="02020603050405020304" pitchFamily="18" charset="0"/>
              </a:rPr>
              <a:t>(required)  </a:t>
            </a:r>
            <a:r>
              <a:rPr lang="en-US" altLang="en-US" sz="1800" dirty="0">
                <a:solidFill>
                  <a:prstClr val="black"/>
                </a:solidFill>
                <a:latin typeface=" Arial"/>
                <a:cs typeface="Times New Roman" panose="02020603050405020304" pitchFamily="18" charset="0"/>
              </a:rPr>
              <a:t>at a Military Treatment Facility or Combat Support Hospital/Field Hospital.  This is required of every applicant regardless of MOS or Component. Recruiters can help schedule this</a:t>
            </a:r>
            <a:r>
              <a:rPr lang="en-US" altLang="en-US" sz="1800" b="1" dirty="0">
                <a:solidFill>
                  <a:prstClr val="black"/>
                </a:solidFill>
                <a:latin typeface=" Arial"/>
                <a:cs typeface="Times New Roman" panose="02020603050405020304" pitchFamily="18" charset="0"/>
              </a:rPr>
              <a:t>. If there are difficulties, please reach out to the AECP program managers to assist</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Up to 2 additional letters. These can be from anyone</a:t>
            </a:r>
          </a:p>
          <a:p>
            <a:pPr lvl="1">
              <a:spcAft>
                <a:spcPts val="600"/>
              </a:spcAft>
              <a:buFont typeface="Wingdings" panose="05000000000000000000" pitchFamily="2" charset="2"/>
              <a:buChar char="q"/>
            </a:pPr>
            <a:r>
              <a:rPr lang="en-US" altLang="en-US" sz="1800" b="1" dirty="0">
                <a:latin typeface=" Arial"/>
                <a:cs typeface="Times New Roman" panose="02020603050405020304" pitchFamily="18" charset="0"/>
              </a:rPr>
              <a:t>Maximum </a:t>
            </a:r>
            <a:r>
              <a:rPr lang="en-US" altLang="en-US" sz="1800" dirty="0">
                <a:solidFill>
                  <a:prstClr val="black"/>
                </a:solidFill>
                <a:latin typeface=" Arial"/>
                <a:cs typeface="Times New Roman" panose="02020603050405020304" pitchFamily="18" charset="0"/>
              </a:rPr>
              <a:t>of five </a:t>
            </a:r>
            <a:r>
              <a:rPr lang="en-US" altLang="en-US" sz="1800" b="1" dirty="0">
                <a:solidFill>
                  <a:prstClr val="black"/>
                </a:solidFill>
                <a:latin typeface=" Arial"/>
                <a:cs typeface="Times New Roman" panose="02020603050405020304" pitchFamily="18" charset="0"/>
              </a:rPr>
              <a:t>(5) </a:t>
            </a:r>
            <a:r>
              <a:rPr lang="en-US" altLang="en-US" sz="1800" dirty="0">
                <a:solidFill>
                  <a:prstClr val="black"/>
                </a:solidFill>
                <a:latin typeface=" Arial"/>
                <a:cs typeface="Times New Roman" panose="02020603050405020304" pitchFamily="18" charset="0"/>
              </a:rPr>
              <a:t>letters</a:t>
            </a: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N</a:t>
            </a:r>
            <a:r>
              <a:rPr lang="en-US" altLang="en-US" sz="1800" dirty="0">
                <a:solidFill>
                  <a:prstClr val="black"/>
                </a:solidFill>
                <a:latin typeface=" Arial"/>
                <a:cs typeface="Times New Roman" panose="02020603050405020304" pitchFamily="18" charset="0"/>
              </a:rPr>
              <a:t>ot to exceed 1 page per LOR</a:t>
            </a:r>
          </a:p>
          <a:p>
            <a:pPr marL="234950" lvl="1" indent="0">
              <a:spcAft>
                <a:spcPts val="600"/>
              </a:spcAft>
              <a:buNone/>
            </a:pPr>
            <a:endParaRPr lang="en-US" altLang="en-US" dirty="0">
              <a:solidFill>
                <a:prstClr val="black"/>
              </a:solidFill>
              <a:latin typeface=" Arial"/>
              <a:cs typeface="Times New Roman" panose="02020603050405020304" pitchFamily="18" charset="0"/>
            </a:endParaRPr>
          </a:p>
        </p:txBody>
      </p:sp>
    </p:spTree>
    <p:extLst>
      <p:ext uri="{BB962C8B-B14F-4D97-AF65-F5344CB8AC3E}">
        <p14:creationId xmlns:p14="http://schemas.microsoft.com/office/powerpoint/2010/main" val="1167660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solidFill>
                  <a:schemeClr val="bg1"/>
                </a:solidFill>
                <a:latin typeface=" Arial"/>
              </a:rPr>
            </a:br>
            <a:endParaRPr lang="en-US" dirty="0"/>
          </a:p>
        </p:txBody>
      </p:sp>
      <p:sp>
        <p:nvSpPr>
          <p:cNvPr id="4" name="Title 4"/>
          <p:cNvSpPr txBox="1">
            <a:spLocks/>
          </p:cNvSpPr>
          <p:nvPr/>
        </p:nvSpPr>
        <p:spPr>
          <a:xfrm>
            <a:off x="654341" y="199830"/>
            <a:ext cx="7810151" cy="63227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C000"/>
                </a:solidFill>
                <a:latin typeface=" Arial"/>
              </a:rPr>
              <a:t>Once in The Program: </a:t>
            </a:r>
          </a:p>
        </p:txBody>
      </p:sp>
      <p:sp>
        <p:nvSpPr>
          <p:cNvPr id="5" name="Text Placeholder 2"/>
          <p:cNvSpPr>
            <a:spLocks noGrp="1"/>
          </p:cNvSpPr>
          <p:nvPr>
            <p:ph idx="1"/>
          </p:nvPr>
        </p:nvSpPr>
        <p:spPr>
          <a:xfrm>
            <a:off x="462578" y="721452"/>
            <a:ext cx="8294147" cy="5125675"/>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Sign 6-year enlistment contract (starting from the beginning of the BSN program if selected). Most will need an extension unless indefinite</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Administratively assigned to 187th Student Detachment at Ft Sam Houston (APFT/ACFTs, PHA, Leave, UCMJ, all admin support, etc.). Virtually in-process</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Receive full pay and benefits in current grade held and eligible for promotions</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Maintain nursing courses in a full-time student status. No “filler” classes authorized. Full-time student status is defined per the institution</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Submit DA 2125 Academic Worksheet detailing grades and progress per quarter/semester within 10 days of completion of term to the AECP program managers </a:t>
            </a:r>
          </a:p>
          <a:p>
            <a:pPr>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Tuition will be paid 4-8 weeks after the add/drop course date. Ensure the Bursar’s office moves the payment date to allow time for the government to make a payment</a:t>
            </a:r>
          </a:p>
          <a:p>
            <a:pPr>
              <a:spcAft>
                <a:spcPts val="600"/>
              </a:spcAft>
              <a:buFont typeface="Wingdings" panose="05000000000000000000" pitchFamily="2" charset="2"/>
              <a:buChar char="q"/>
            </a:pPr>
            <a:endParaRPr lang="en-US" altLang="en-US" sz="1800" dirty="0">
              <a:solidFill>
                <a:prstClr val="black"/>
              </a:solidFill>
              <a:latin typeface=" Arial"/>
              <a:cs typeface="Times New Roman" panose="02020603050405020304" pitchFamily="18" charset="0"/>
            </a:endParaRPr>
          </a:p>
          <a:p>
            <a:pPr>
              <a:spcAft>
                <a:spcPts val="600"/>
              </a:spcAft>
              <a:buFont typeface="Courier New" panose="02070309020205020404" pitchFamily="49" charset="0"/>
              <a:buChar char="o"/>
            </a:pPr>
            <a:endParaRPr lang="en-US" altLang="en-US" sz="1800" dirty="0">
              <a:solidFill>
                <a:prstClr val="black"/>
              </a:solidFill>
              <a:latin typeface=" Arial"/>
              <a:cs typeface="Times New Roman" panose="02020603050405020304" pitchFamily="18" charset="0"/>
            </a:endParaRPr>
          </a:p>
        </p:txBody>
      </p:sp>
    </p:spTree>
    <p:extLst>
      <p:ext uri="{BB962C8B-B14F-4D97-AF65-F5344CB8AC3E}">
        <p14:creationId xmlns:p14="http://schemas.microsoft.com/office/powerpoint/2010/main" val="827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686"/>
            <a:ext cx="9144000" cy="453150"/>
          </a:xfrm>
        </p:spPr>
        <p:txBody>
          <a:bodyPr>
            <a:noAutofit/>
          </a:bodyPr>
          <a:lstStyle/>
          <a:p>
            <a:pPr algn="ctr"/>
            <a:r>
              <a:rPr lang="en-US" sz="2400" b="1" dirty="0">
                <a:solidFill>
                  <a:srgbClr val="FFC000"/>
                </a:solidFill>
                <a:latin typeface=" Arial"/>
              </a:rPr>
              <a:t>Graduating from the Program</a:t>
            </a:r>
            <a:endParaRPr lang="en-US" sz="2400" dirty="0">
              <a:solidFill>
                <a:srgbClr val="FFC000"/>
              </a:solidFill>
            </a:endParaRPr>
          </a:p>
        </p:txBody>
      </p:sp>
      <p:sp>
        <p:nvSpPr>
          <p:cNvPr id="3" name="Content Placeholder 2"/>
          <p:cNvSpPr>
            <a:spLocks noGrp="1"/>
          </p:cNvSpPr>
          <p:nvPr>
            <p:ph idx="1"/>
          </p:nvPr>
        </p:nvSpPr>
        <p:spPr>
          <a:xfrm>
            <a:off x="441065" y="771786"/>
            <a:ext cx="8390964" cy="4932727"/>
          </a:xfrm>
        </p:spPr>
        <p:txBody>
          <a:bodyPr/>
          <a:lstStyle/>
          <a:p>
            <a:pPr>
              <a:buFont typeface="Wingdings" panose="05000000000000000000" pitchFamily="2" charset="2"/>
              <a:buChar char="q"/>
            </a:pPr>
            <a:r>
              <a:rPr lang="en-US" sz="1800" dirty="0"/>
              <a:t>Commissioning physical completed between junior/senior years. Must be from an MTF</a:t>
            </a:r>
          </a:p>
          <a:p>
            <a:pPr>
              <a:buFont typeface="Wingdings" panose="05000000000000000000" pitchFamily="2" charset="2"/>
              <a:buChar char="q"/>
            </a:pPr>
            <a:r>
              <a:rPr lang="en-US" sz="1800" dirty="0"/>
              <a:t>Take the NCLEX-RN within 30 days of graduation or first available </a:t>
            </a:r>
            <a:r>
              <a:rPr lang="en-US" sz="1800"/>
              <a:t>test date</a:t>
            </a:r>
            <a:endParaRPr lang="en-US" sz="1800" dirty="0"/>
          </a:p>
          <a:p>
            <a:pPr>
              <a:buFont typeface="Wingdings" panose="05000000000000000000" pitchFamily="2" charset="2"/>
              <a:buChar char="q"/>
            </a:pPr>
            <a:r>
              <a:rPr lang="en-US" sz="1800" dirty="0"/>
              <a:t>Send your official transcripts, RN license, Request for Orders (RFO), and reimbursement for NCLEX to the program managers</a:t>
            </a:r>
          </a:p>
          <a:p>
            <a:pPr>
              <a:buFont typeface="Wingdings" panose="05000000000000000000" pitchFamily="2" charset="2"/>
              <a:buChar char="q"/>
            </a:pPr>
            <a:r>
              <a:rPr lang="en-US" sz="1800" dirty="0"/>
              <a:t>Receive orders from HRC, go TDY to Basic Officer Leader Course (BOLC) at Ft Sam Houston, San Antonio, TX and commission into the Army Nurse Corps as a 2LT</a:t>
            </a:r>
          </a:p>
          <a:p>
            <a:pPr>
              <a:buFont typeface="Wingdings" panose="05000000000000000000" pitchFamily="2" charset="2"/>
              <a:buChar char="q"/>
            </a:pPr>
            <a:r>
              <a:rPr lang="en-US" sz="1800" dirty="0"/>
              <a:t>PCS to your first duty station as an Army Nurse officer</a:t>
            </a:r>
          </a:p>
          <a:p>
            <a:pPr>
              <a:buFont typeface="Wingdings" panose="05000000000000000000" pitchFamily="2" charset="2"/>
              <a:buChar char="q"/>
            </a:pPr>
            <a:r>
              <a:rPr lang="en-US" sz="1800" dirty="0"/>
              <a:t>Accrue a 4-year ADSO after commission</a:t>
            </a:r>
          </a:p>
          <a:p>
            <a:pPr marL="0" indent="0">
              <a:buNone/>
            </a:pPr>
            <a:endParaRPr lang="en-US" sz="1800" dirty="0"/>
          </a:p>
          <a:p>
            <a:endParaRPr lang="en-US" dirty="0"/>
          </a:p>
        </p:txBody>
      </p:sp>
    </p:spTree>
    <p:extLst>
      <p:ext uri="{BB962C8B-B14F-4D97-AF65-F5344CB8AC3E}">
        <p14:creationId xmlns:p14="http://schemas.microsoft.com/office/powerpoint/2010/main" val="1862299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12396" y="178347"/>
            <a:ext cx="7818540" cy="453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C000"/>
                </a:solidFill>
                <a:latin typeface=" Arial"/>
              </a:rPr>
              <a:t>Tips To Be a Competitive Applicant: </a:t>
            </a:r>
          </a:p>
        </p:txBody>
      </p:sp>
      <p:sp>
        <p:nvSpPr>
          <p:cNvPr id="6" name="Text Placeholder 2"/>
          <p:cNvSpPr>
            <a:spLocks noGrp="1"/>
          </p:cNvSpPr>
          <p:nvPr>
            <p:ph idx="4294967295"/>
          </p:nvPr>
        </p:nvSpPr>
        <p:spPr>
          <a:xfrm>
            <a:off x="218281" y="805314"/>
            <a:ext cx="8707438" cy="5419725"/>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GPA</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Previously conferred degree </a:t>
            </a:r>
            <a:endParaRPr lang="en-US" altLang="en-US" dirty="0">
              <a:solidFill>
                <a:prstClr val="black"/>
              </a:solidFill>
              <a:latin typeface=" Arial"/>
              <a:cs typeface="Times New Roman" panose="02020603050405020304" pitchFamily="18" charset="0"/>
            </a:endParaRP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Healthcare Licenses / Certifications</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Unconditional letter of acceptance </a:t>
            </a:r>
            <a:r>
              <a:rPr lang="en-US" altLang="en-US" dirty="0">
                <a:solidFill>
                  <a:prstClr val="black"/>
                </a:solidFill>
                <a:latin typeface=" Arial"/>
                <a:cs typeface="Times New Roman" panose="02020603050405020304" pitchFamily="18" charset="0"/>
              </a:rPr>
              <a:t>vs</a:t>
            </a:r>
            <a:r>
              <a:rPr lang="en-US" altLang="en-US" sz="1800" dirty="0">
                <a:solidFill>
                  <a:prstClr val="black"/>
                </a:solidFill>
                <a:latin typeface=" Arial"/>
                <a:cs typeface="Times New Roman" panose="02020603050405020304" pitchFamily="18" charset="0"/>
              </a:rPr>
              <a:t>. Conditional Letter</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Accepted into more than 1 nursing school</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Letters of recommendation</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Letter of intent / writing skills</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CV (resume)</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Physical fitness test</a:t>
            </a:r>
          </a:p>
          <a:p>
            <a:pPr lvl="1">
              <a:spcAft>
                <a:spcPts val="600"/>
              </a:spcAft>
              <a:buFont typeface="Wingdings" panose="05000000000000000000" pitchFamily="2" charset="2"/>
              <a:buChar char="q"/>
            </a:pPr>
            <a:r>
              <a:rPr lang="en-US" altLang="en-US" sz="1800" dirty="0">
                <a:solidFill>
                  <a:prstClr val="black"/>
                </a:solidFill>
                <a:latin typeface=" Arial"/>
                <a:cs typeface="Times New Roman" panose="02020603050405020304" pitchFamily="18" charset="0"/>
              </a:rPr>
              <a:t>Moral/legal/convictions/UCMJ issues</a:t>
            </a:r>
          </a:p>
          <a:p>
            <a:pPr lvl="1">
              <a:spcAft>
                <a:spcPts val="600"/>
              </a:spcAft>
              <a:buFont typeface="Wingdings" panose="05000000000000000000" pitchFamily="2" charset="2"/>
              <a:buChar char="q"/>
            </a:pPr>
            <a:r>
              <a:rPr lang="en-US" altLang="en-US" dirty="0">
                <a:solidFill>
                  <a:prstClr val="black"/>
                </a:solidFill>
                <a:latin typeface=" Arial"/>
                <a:cs typeface="Times New Roman" panose="02020603050405020304" pitchFamily="18" charset="0"/>
              </a:rPr>
              <a:t>Soldier Talent Profile (STP) formerly SRB</a:t>
            </a:r>
            <a:endParaRPr lang="en-US" altLang="en-US" sz="1800" dirty="0">
              <a:solidFill>
                <a:prstClr val="black"/>
              </a:solidFill>
              <a:latin typeface=" Arial"/>
              <a:cs typeface="Times New Roman" panose="02020603050405020304" pitchFamily="18" charset="0"/>
            </a:endParaRPr>
          </a:p>
        </p:txBody>
      </p:sp>
    </p:spTree>
    <p:extLst>
      <p:ext uri="{BB962C8B-B14F-4D97-AF65-F5344CB8AC3E}">
        <p14:creationId xmlns:p14="http://schemas.microsoft.com/office/powerpoint/2010/main" val="3777834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2">
            <a:extLst>
              <a:ext uri="{FF2B5EF4-FFF2-40B4-BE49-F238E27FC236}">
                <a16:creationId xmlns:a16="http://schemas.microsoft.com/office/drawing/2014/main" id="{8C5E86F0-54F6-EC41-8AC7-4B1BB28534C4}"/>
              </a:ext>
            </a:extLst>
          </p:cNvPr>
          <p:cNvSpPr txBox="1">
            <a:spLocks/>
          </p:cNvSpPr>
          <p:nvPr/>
        </p:nvSpPr>
        <p:spPr>
          <a:xfrm>
            <a:off x="-1578" y="6624484"/>
            <a:ext cx="415661" cy="2762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A6A6A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3AC58D-D6A8-4D8C-B5F3-6775ABC4F27F}" type="slidenum">
              <a:rPr lang="en-US" sz="800" smtClean="0"/>
              <a:pPr/>
              <a:t>15</a:t>
            </a:fld>
            <a:endParaRPr lang="en-US" sz="800" dirty="0"/>
          </a:p>
        </p:txBody>
      </p:sp>
      <p:sp>
        <p:nvSpPr>
          <p:cNvPr id="3" name="Date Placeholder 2">
            <a:extLst>
              <a:ext uri="{FF2B5EF4-FFF2-40B4-BE49-F238E27FC236}">
                <a16:creationId xmlns:a16="http://schemas.microsoft.com/office/drawing/2014/main" id="{BD224353-64AB-A941-BC23-6DE0B987F930}"/>
              </a:ext>
            </a:extLst>
          </p:cNvPr>
          <p:cNvSpPr>
            <a:spLocks noGrp="1"/>
          </p:cNvSpPr>
          <p:nvPr>
            <p:ph type="dt" sz="half" idx="4294967295"/>
          </p:nvPr>
        </p:nvSpPr>
        <p:spPr>
          <a:xfrm>
            <a:off x="8453438" y="6604000"/>
            <a:ext cx="690562" cy="276225"/>
          </a:xfrm>
          <a:prstGeom prst="rect">
            <a:avLst/>
          </a:prstGeom>
        </p:spPr>
        <p:txBody>
          <a:bodyPr/>
          <a:lstStyle/>
          <a:p>
            <a:fld id="{CCE99999-CF46-E846-8A47-A9245DC35010}" type="datetime1">
              <a:rPr lang="en-US" smtClean="0"/>
              <a:t>6/22/2023</a:t>
            </a:fld>
            <a:endParaRPr lang="en-US" dirty="0"/>
          </a:p>
        </p:txBody>
      </p:sp>
      <p:sp>
        <p:nvSpPr>
          <p:cNvPr id="9" name="Text Placeholder 2"/>
          <p:cNvSpPr>
            <a:spLocks noGrp="1"/>
          </p:cNvSpPr>
          <p:nvPr>
            <p:ph idx="4294967295"/>
          </p:nvPr>
        </p:nvSpPr>
        <p:spPr>
          <a:xfrm>
            <a:off x="1105694" y="4705182"/>
            <a:ext cx="6932612" cy="1763713"/>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spcAft>
                <a:spcPts val="600"/>
              </a:spcAft>
              <a:buNone/>
            </a:pPr>
            <a:endParaRPr lang="en-US" sz="2400" b="1" dirty="0"/>
          </a:p>
          <a:p>
            <a:pPr marL="0" indent="0" algn="ctr">
              <a:spcAft>
                <a:spcPts val="600"/>
              </a:spcAft>
              <a:buNone/>
            </a:pPr>
            <a:r>
              <a:rPr lang="en-US" sz="2400" b="1" dirty="0"/>
              <a:t>Contact Your Local AMEDD Recruiter:</a:t>
            </a:r>
          </a:p>
          <a:p>
            <a:pPr marL="0" indent="0" algn="ctr">
              <a:spcAft>
                <a:spcPts val="600"/>
              </a:spcAft>
              <a:buNone/>
            </a:pPr>
            <a:r>
              <a:rPr lang="en-US" sz="2400" u="sng" dirty="0">
                <a:hlinkClick r:id="rId3"/>
              </a:rPr>
              <a:t>https://www.goarmy.com/amedd.html</a:t>
            </a:r>
            <a:endParaRPr lang="en-US" altLang="en-US" sz="2400" b="1" dirty="0">
              <a:solidFill>
                <a:prstClr val="black"/>
              </a:solidFill>
              <a:latin typeface=" Arial"/>
              <a:cs typeface="Times New Roman" panose="02020603050405020304" pitchFamily="18" charset="0"/>
            </a:endParaRPr>
          </a:p>
          <a:p>
            <a:pPr marL="0" indent="0" algn="ctr">
              <a:spcAft>
                <a:spcPts val="600"/>
              </a:spcAft>
              <a:buNone/>
            </a:pPr>
            <a:endParaRPr lang="en-US" sz="2400" b="1" dirty="0"/>
          </a:p>
        </p:txBody>
      </p:sp>
      <p:sp>
        <p:nvSpPr>
          <p:cNvPr id="2" name="TextBox 1"/>
          <p:cNvSpPr txBox="1"/>
          <p:nvPr/>
        </p:nvSpPr>
        <p:spPr>
          <a:xfrm>
            <a:off x="3213829" y="1035083"/>
            <a:ext cx="2723823" cy="646331"/>
          </a:xfrm>
          <a:prstGeom prst="rect">
            <a:avLst/>
          </a:prstGeom>
          <a:noFill/>
        </p:spPr>
        <p:txBody>
          <a:bodyPr wrap="none" rtlCol="0">
            <a:spAutoFit/>
          </a:bodyPr>
          <a:lstStyle/>
          <a:p>
            <a:r>
              <a:rPr lang="en-US" sz="3600" b="1" dirty="0">
                <a:latin typeface=" Arial"/>
              </a:rPr>
              <a:t>Questions?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82687" y="1826171"/>
            <a:ext cx="3186106" cy="2879011"/>
          </a:xfrm>
          <a:prstGeom prst="rect">
            <a:avLst/>
          </a:prstGeom>
        </p:spPr>
      </p:pic>
    </p:spTree>
    <p:extLst>
      <p:ext uri="{BB962C8B-B14F-4D97-AF65-F5344CB8AC3E}">
        <p14:creationId xmlns:p14="http://schemas.microsoft.com/office/powerpoint/2010/main" val="2126340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7">
            <a:extLst>
              <a:ext uri="{FF2B5EF4-FFF2-40B4-BE49-F238E27FC236}">
                <a16:creationId xmlns:a16="http://schemas.microsoft.com/office/drawing/2014/main" id="{5F6CEE92-4811-B03A-A8E3-9493286A33D3}"/>
              </a:ext>
            </a:extLst>
          </p:cNvPr>
          <p:cNvPicPr/>
          <p:nvPr/>
        </p:nvPicPr>
        <p:blipFill>
          <a:blip r:embed="rId2" cstate="print"/>
          <a:stretch>
            <a:fillRect/>
          </a:stretch>
        </p:blipFill>
        <p:spPr>
          <a:xfrm>
            <a:off x="8385483" y="42126"/>
            <a:ext cx="636596" cy="662723"/>
          </a:xfrm>
          <a:prstGeom prst="rect">
            <a:avLst/>
          </a:prstGeom>
        </p:spPr>
      </p:pic>
      <p:pic>
        <p:nvPicPr>
          <p:cNvPr id="3" name="object 16">
            <a:extLst>
              <a:ext uri="{FF2B5EF4-FFF2-40B4-BE49-F238E27FC236}">
                <a16:creationId xmlns:a16="http://schemas.microsoft.com/office/drawing/2014/main" id="{53150C2E-8623-5F05-951F-B1DE32F9BD59}"/>
              </a:ext>
            </a:extLst>
          </p:cNvPr>
          <p:cNvPicPr/>
          <p:nvPr/>
        </p:nvPicPr>
        <p:blipFill>
          <a:blip r:embed="rId3" cstate="print"/>
          <a:stretch>
            <a:fillRect/>
          </a:stretch>
        </p:blipFill>
        <p:spPr>
          <a:xfrm>
            <a:off x="121921" y="42126"/>
            <a:ext cx="799882" cy="689394"/>
          </a:xfrm>
          <a:prstGeom prst="rect">
            <a:avLst/>
          </a:prstGeom>
        </p:spPr>
      </p:pic>
    </p:spTree>
    <p:extLst>
      <p:ext uri="{BB962C8B-B14F-4D97-AF65-F5344CB8AC3E}">
        <p14:creationId xmlns:p14="http://schemas.microsoft.com/office/powerpoint/2010/main" val="3588154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p:txBody>
          <a:bodyPr>
            <a:normAutofit/>
          </a:bodyPr>
          <a:lstStyle/>
          <a:p>
            <a:r>
              <a:rPr lang="en-US" sz="2400" b="1" dirty="0">
                <a:solidFill>
                  <a:srgbClr val="FFC000"/>
                </a:solidFill>
                <a:latin typeface=" Arial"/>
              </a:rPr>
              <a:t>AMEDD Enlisted Commissioning Program (AECP)</a:t>
            </a:r>
          </a:p>
        </p:txBody>
      </p:sp>
      <p:sp>
        <p:nvSpPr>
          <p:cNvPr id="5" name="Text Placeholder 2"/>
          <p:cNvSpPr>
            <a:spLocks noGrp="1"/>
          </p:cNvSpPr>
          <p:nvPr>
            <p:ph idx="4294967295"/>
          </p:nvPr>
        </p:nvSpPr>
        <p:spPr>
          <a:xfrm>
            <a:off x="596900" y="1100138"/>
            <a:ext cx="8547100" cy="4351337"/>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spcAft>
                <a:spcPts val="600"/>
              </a:spcAft>
              <a:buNone/>
            </a:pPr>
            <a:r>
              <a:rPr lang="en-US" sz="1800" dirty="0"/>
              <a:t>The AECP affords eligible enlisted</a:t>
            </a:r>
          </a:p>
          <a:p>
            <a:pPr marL="0" indent="0">
              <a:spcAft>
                <a:spcPts val="600"/>
              </a:spcAft>
              <a:buNone/>
            </a:pPr>
            <a:r>
              <a:rPr lang="en-US" sz="1800" dirty="0"/>
              <a:t>Soldiers the opportunity to complete</a:t>
            </a:r>
          </a:p>
          <a:p>
            <a:pPr marL="0" indent="0">
              <a:spcAft>
                <a:spcPts val="600"/>
              </a:spcAft>
              <a:buNone/>
            </a:pPr>
            <a:r>
              <a:rPr lang="en-US" sz="1800" dirty="0"/>
              <a:t>a Bachelor of Science degree in </a:t>
            </a:r>
          </a:p>
          <a:p>
            <a:pPr marL="0" indent="0">
              <a:spcAft>
                <a:spcPts val="600"/>
              </a:spcAft>
              <a:buNone/>
            </a:pPr>
            <a:r>
              <a:rPr lang="en-US" sz="1800" dirty="0"/>
              <a:t>Nursing (BSN), become a Registered</a:t>
            </a:r>
          </a:p>
          <a:p>
            <a:pPr marL="0" indent="0">
              <a:spcAft>
                <a:spcPts val="600"/>
              </a:spcAft>
              <a:buNone/>
            </a:pPr>
            <a:r>
              <a:rPr lang="en-US" sz="1800" dirty="0"/>
              <a:t>Nurse, and commission as an 2LT in </a:t>
            </a:r>
          </a:p>
          <a:p>
            <a:pPr marL="0" indent="0">
              <a:spcAft>
                <a:spcPts val="600"/>
              </a:spcAft>
              <a:buNone/>
            </a:pPr>
            <a:r>
              <a:rPr lang="en-US" sz="1800" dirty="0"/>
              <a:t>the Army Nurse Corps. Active Duty </a:t>
            </a:r>
          </a:p>
          <a:p>
            <a:pPr marL="0" indent="0">
              <a:spcAft>
                <a:spcPts val="600"/>
              </a:spcAft>
              <a:buNone/>
            </a:pPr>
            <a:r>
              <a:rPr lang="en-US" sz="1800" dirty="0"/>
              <a:t>Service Obligation (ADSO) for the</a:t>
            </a:r>
          </a:p>
          <a:p>
            <a:pPr marL="0" indent="0">
              <a:spcAft>
                <a:spcPts val="600"/>
              </a:spcAft>
              <a:buNone/>
            </a:pPr>
            <a:r>
              <a:rPr lang="en-US" sz="1800" dirty="0"/>
              <a:t>Program completion is 4 years</a:t>
            </a:r>
          </a:p>
          <a:p>
            <a:pPr marL="0" indent="0">
              <a:spcAft>
                <a:spcPts val="600"/>
              </a:spcAft>
              <a:buNone/>
            </a:pPr>
            <a:endParaRPr lang="en-US" sz="1800" dirty="0"/>
          </a:p>
          <a:p>
            <a:pPr marL="0" indent="0">
              <a:spcAft>
                <a:spcPts val="600"/>
              </a:spcAft>
              <a:buNone/>
            </a:pPr>
            <a:endParaRPr lang="en-US" sz="1800" dirty="0"/>
          </a:p>
        </p:txBody>
      </p:sp>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t="-382" r="-1592"/>
          <a:stretch/>
        </p:blipFill>
        <p:spPr>
          <a:xfrm>
            <a:off x="5157871" y="1304247"/>
            <a:ext cx="3579524" cy="36876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46570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2516" y="943045"/>
            <a:ext cx="6191056" cy="5478718"/>
          </a:xfrm>
          <a:prstGeom prst="rect">
            <a:avLst/>
          </a:prstGeom>
          <a:blipFill dpi="0" rotWithShape="1">
            <a:blip r:embed="rId3" cstate="email">
              <a:alphaModFix amt="25000"/>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2">
            <a:extLst>
              <a:ext uri="{FF2B5EF4-FFF2-40B4-BE49-F238E27FC236}">
                <a16:creationId xmlns:a16="http://schemas.microsoft.com/office/drawing/2014/main" id="{8C5E86F0-54F6-EC41-8AC7-4B1BB28534C4}"/>
              </a:ext>
            </a:extLst>
          </p:cNvPr>
          <p:cNvSpPr txBox="1">
            <a:spLocks/>
          </p:cNvSpPr>
          <p:nvPr/>
        </p:nvSpPr>
        <p:spPr>
          <a:xfrm>
            <a:off x="-1578" y="6624484"/>
            <a:ext cx="415661" cy="276225"/>
          </a:xfrm>
          <a:prstGeom prst="rect">
            <a:avLst/>
          </a:prstGeom>
        </p:spPr>
        <p:txBody>
          <a:bodyPr vert="horz" lIns="91440" tIns="45720" rIns="91440" bIns="45720" rtlCol="0" anchor="ctr"/>
          <a:lstStyle>
            <a:defPPr>
              <a:defRPr lang="en-US"/>
            </a:defPPr>
            <a:lvl1pPr marL="0" algn="l" defTabSz="914400" rtl="0" eaLnBrk="1" latinLnBrk="0" hangingPunct="1">
              <a:defRPr sz="1000" kern="1200">
                <a:solidFill>
                  <a:srgbClr val="A6A6A6"/>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03AC58D-D6A8-4D8C-B5F3-6775ABC4F27F}" type="slidenum">
              <a:rPr lang="en-US" sz="800" smtClean="0"/>
              <a:pPr/>
              <a:t>3</a:t>
            </a:fld>
            <a:endParaRPr lang="en-US" sz="800" dirty="0"/>
          </a:p>
        </p:txBody>
      </p:sp>
      <p:sp>
        <p:nvSpPr>
          <p:cNvPr id="3" name="Date Placeholder 2">
            <a:extLst>
              <a:ext uri="{FF2B5EF4-FFF2-40B4-BE49-F238E27FC236}">
                <a16:creationId xmlns:a16="http://schemas.microsoft.com/office/drawing/2014/main" id="{BD224353-64AB-A941-BC23-6DE0B987F930}"/>
              </a:ext>
            </a:extLst>
          </p:cNvPr>
          <p:cNvSpPr>
            <a:spLocks noGrp="1"/>
          </p:cNvSpPr>
          <p:nvPr>
            <p:ph type="dt" sz="half" idx="4294967295"/>
          </p:nvPr>
        </p:nvSpPr>
        <p:spPr>
          <a:xfrm>
            <a:off x="8453438" y="6604000"/>
            <a:ext cx="690562" cy="276225"/>
          </a:xfrm>
          <a:prstGeom prst="rect">
            <a:avLst/>
          </a:prstGeom>
        </p:spPr>
        <p:txBody>
          <a:bodyPr/>
          <a:lstStyle/>
          <a:p>
            <a:fld id="{CCE99999-CF46-E846-8A47-A9245DC35010}" type="datetime1">
              <a:rPr lang="en-US" smtClean="0"/>
              <a:t>6/22/2023</a:t>
            </a:fld>
            <a:endParaRPr lang="en-US" dirty="0"/>
          </a:p>
        </p:txBody>
      </p:sp>
      <p:sp>
        <p:nvSpPr>
          <p:cNvPr id="12" name="TextBox 11"/>
          <p:cNvSpPr txBox="1"/>
          <p:nvPr/>
        </p:nvSpPr>
        <p:spPr>
          <a:xfrm>
            <a:off x="392827" y="1648438"/>
            <a:ext cx="8358346" cy="1938992"/>
          </a:xfrm>
          <a:prstGeom prst="rect">
            <a:avLst/>
          </a:prstGeom>
          <a:noFill/>
        </p:spPr>
        <p:txBody>
          <a:bodyPr wrap="square" rtlCol="0">
            <a:spAutoFit/>
          </a:bodyPr>
          <a:lstStyle/>
          <a:p>
            <a:pPr algn="ctr">
              <a:defRPr/>
            </a:pPr>
            <a:r>
              <a:rPr lang="en-US" altLang="en-US" sz="2400" b="1" dirty="0">
                <a:solidFill>
                  <a:prstClr val="black"/>
                </a:solidFill>
                <a:latin typeface=" Arial"/>
                <a:cs typeface="Times New Roman" panose="02020603050405020304" pitchFamily="18" charset="0"/>
              </a:rPr>
              <a:t>AECP website: </a:t>
            </a:r>
            <a:r>
              <a:rPr lang="en-US" altLang="en-US" sz="2400" b="1" dirty="0">
                <a:solidFill>
                  <a:prstClr val="black"/>
                </a:solidFill>
                <a:latin typeface=" Arial"/>
                <a:cs typeface="Times New Roman" panose="02020603050405020304" pitchFamily="18" charset="0"/>
                <a:hlinkClick r:id="rId4"/>
              </a:rPr>
              <a:t>https://recruiting.army.mil/aecp/</a:t>
            </a:r>
            <a:endParaRPr lang="en-US" altLang="en-US" sz="2400" b="1" dirty="0">
              <a:solidFill>
                <a:prstClr val="black"/>
              </a:solidFill>
              <a:latin typeface=" Arial"/>
              <a:cs typeface="Times New Roman" panose="02020603050405020304" pitchFamily="18" charset="0"/>
            </a:endParaRPr>
          </a:p>
          <a:p>
            <a:pPr algn="ctr">
              <a:defRPr/>
            </a:pPr>
            <a:endParaRPr lang="en-US" altLang="en-US" sz="2400" b="1" dirty="0">
              <a:solidFill>
                <a:prstClr val="black"/>
              </a:solidFill>
              <a:latin typeface=" Arial"/>
              <a:cs typeface="Times New Roman" panose="02020603050405020304" pitchFamily="18" charset="0"/>
            </a:endParaRPr>
          </a:p>
          <a:p>
            <a:pPr algn="ctr">
              <a:defRPr/>
            </a:pPr>
            <a:r>
              <a:rPr lang="en-US" altLang="en-US" sz="2400" b="1" dirty="0">
                <a:solidFill>
                  <a:prstClr val="black"/>
                </a:solidFill>
                <a:latin typeface=" Arial"/>
                <a:cs typeface="Times New Roman" panose="02020603050405020304" pitchFamily="18" charset="0"/>
              </a:rPr>
              <a:t>USARMY Ft Knox USAREC Mailbox HSD Enlisted Commissioning Program </a:t>
            </a:r>
            <a:r>
              <a:rPr lang="en-US" altLang="en-US" sz="2400" b="1" dirty="0">
                <a:solidFill>
                  <a:prstClr val="black"/>
                </a:solidFill>
                <a:latin typeface=" Arial"/>
                <a:cs typeface="Times New Roman" panose="02020603050405020304" pitchFamily="18" charset="0"/>
                <a:hlinkClick r:id="rId5"/>
              </a:rPr>
              <a:t>usarmy.knox.usarec.mbx.hsd-enlisted-commissioning-program@army.mil</a:t>
            </a:r>
            <a:r>
              <a:rPr lang="en-US" altLang="en-US" sz="2400" b="1" dirty="0">
                <a:solidFill>
                  <a:prstClr val="black"/>
                </a:solidFill>
                <a:latin typeface=" Arial"/>
                <a:cs typeface="Times New Roman" panose="02020603050405020304" pitchFamily="18" charset="0"/>
              </a:rPr>
              <a:t>  </a:t>
            </a:r>
          </a:p>
        </p:txBody>
      </p:sp>
      <p:sp>
        <p:nvSpPr>
          <p:cNvPr id="9" name="Title 4"/>
          <p:cNvSpPr txBox="1">
            <a:spLocks/>
          </p:cNvSpPr>
          <p:nvPr/>
        </p:nvSpPr>
        <p:spPr>
          <a:xfrm>
            <a:off x="814609" y="203839"/>
            <a:ext cx="7566870" cy="4531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C000"/>
                </a:solidFill>
                <a:latin typeface=" Arial"/>
              </a:rPr>
              <a:t>AMEDD Enlisted Commissioning Program (AECP)</a:t>
            </a:r>
          </a:p>
        </p:txBody>
      </p:sp>
      <p:sp>
        <p:nvSpPr>
          <p:cNvPr id="4" name="TextBox 3">
            <a:extLst>
              <a:ext uri="{FF2B5EF4-FFF2-40B4-BE49-F238E27FC236}">
                <a16:creationId xmlns:a16="http://schemas.microsoft.com/office/drawing/2014/main" id="{C6E2F215-96FE-B808-EDBF-5AE836AA30E7}"/>
              </a:ext>
            </a:extLst>
          </p:cNvPr>
          <p:cNvSpPr txBox="1"/>
          <p:nvPr/>
        </p:nvSpPr>
        <p:spPr>
          <a:xfrm>
            <a:off x="814610" y="3810895"/>
            <a:ext cx="2842990" cy="738664"/>
          </a:xfrm>
          <a:prstGeom prst="rect">
            <a:avLst/>
          </a:prstGeom>
          <a:noFill/>
        </p:spPr>
        <p:txBody>
          <a:bodyPr wrap="square" rtlCol="0">
            <a:spAutoFit/>
          </a:bodyPr>
          <a:lstStyle/>
          <a:p>
            <a:pPr algn="ctr">
              <a:defRPr/>
            </a:pPr>
            <a:r>
              <a:rPr lang="en-US" sz="1400" b="1" dirty="0">
                <a:latin typeface=" Arial"/>
              </a:rPr>
              <a:t>MAJ Brooke Adams</a:t>
            </a:r>
          </a:p>
          <a:p>
            <a:pPr algn="ctr">
              <a:defRPr/>
            </a:pPr>
            <a:r>
              <a:rPr lang="en-US" sz="1400" b="1" dirty="0">
                <a:latin typeface=" Arial"/>
                <a:cs typeface="Times New Roman" panose="02020603050405020304" pitchFamily="18" charset="0"/>
              </a:rPr>
              <a:t> Program Manager</a:t>
            </a:r>
          </a:p>
          <a:p>
            <a:pPr algn="ctr">
              <a:defRPr/>
            </a:pPr>
            <a:r>
              <a:rPr lang="en-US" sz="1400" b="1" dirty="0">
                <a:latin typeface=" Arial"/>
                <a:cs typeface="Times New Roman" panose="02020603050405020304" pitchFamily="18" charset="0"/>
                <a:hlinkClick r:id="rId6"/>
              </a:rPr>
              <a:t>brooke.r.adams2.mil@army.mil</a:t>
            </a:r>
            <a:endParaRPr lang="en-US" sz="1400" b="1" dirty="0">
              <a:latin typeface=" Arial"/>
              <a:cs typeface="Times New Roman" panose="02020603050405020304" pitchFamily="18" charset="0"/>
            </a:endParaRPr>
          </a:p>
        </p:txBody>
      </p:sp>
      <p:sp>
        <p:nvSpPr>
          <p:cNvPr id="6" name="TextBox 5">
            <a:extLst>
              <a:ext uri="{FF2B5EF4-FFF2-40B4-BE49-F238E27FC236}">
                <a16:creationId xmlns:a16="http://schemas.microsoft.com/office/drawing/2014/main" id="{B0168EC5-5AF7-ADAF-97E9-762F9ECFF135}"/>
              </a:ext>
            </a:extLst>
          </p:cNvPr>
          <p:cNvSpPr txBox="1"/>
          <p:nvPr/>
        </p:nvSpPr>
        <p:spPr>
          <a:xfrm>
            <a:off x="5425440" y="3840215"/>
            <a:ext cx="3325733" cy="738664"/>
          </a:xfrm>
          <a:prstGeom prst="rect">
            <a:avLst/>
          </a:prstGeom>
          <a:noFill/>
        </p:spPr>
        <p:txBody>
          <a:bodyPr wrap="square">
            <a:spAutoFit/>
          </a:bodyPr>
          <a:lstStyle/>
          <a:p>
            <a:pPr algn="ctr">
              <a:defRPr/>
            </a:pPr>
            <a:r>
              <a:rPr lang="en-US" sz="1400" b="1" dirty="0">
                <a:latin typeface=" Arial"/>
                <a:cs typeface="Times New Roman" panose="02020603050405020304" pitchFamily="18" charset="0"/>
              </a:rPr>
              <a:t>SSG Brittani Bell Collins</a:t>
            </a:r>
          </a:p>
          <a:p>
            <a:pPr algn="ctr">
              <a:defRPr/>
            </a:pPr>
            <a:r>
              <a:rPr lang="en-US" sz="1400" b="1">
                <a:latin typeface=" Arial"/>
                <a:cs typeface="Times New Roman" panose="02020603050405020304" pitchFamily="18" charset="0"/>
              </a:rPr>
              <a:t>NCOIC</a:t>
            </a:r>
            <a:endParaRPr lang="en-US" sz="1400" b="1" dirty="0">
              <a:latin typeface=" Arial"/>
              <a:cs typeface="Times New Roman" panose="02020603050405020304" pitchFamily="18" charset="0"/>
            </a:endParaRPr>
          </a:p>
          <a:p>
            <a:pPr algn="ctr">
              <a:defRPr/>
            </a:pPr>
            <a:r>
              <a:rPr lang="en-US" sz="1400" b="1" u="sng" dirty="0">
                <a:solidFill>
                  <a:srgbClr val="0070C0"/>
                </a:solidFill>
                <a:latin typeface=" Arial"/>
                <a:cs typeface="Times New Roman" panose="02020603050405020304" pitchFamily="18" charset="0"/>
              </a:rPr>
              <a:t>Brittani.c.bell-collins.mil@army.mil</a:t>
            </a:r>
          </a:p>
        </p:txBody>
      </p:sp>
    </p:spTree>
    <p:extLst>
      <p:ext uri="{BB962C8B-B14F-4D97-AF65-F5344CB8AC3E}">
        <p14:creationId xmlns:p14="http://schemas.microsoft.com/office/powerpoint/2010/main" val="25039927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71119" y="178347"/>
            <a:ext cx="7810151" cy="453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C000"/>
                </a:solidFill>
                <a:latin typeface=" Arial"/>
              </a:rPr>
              <a:t>How To Get Started? </a:t>
            </a:r>
          </a:p>
        </p:txBody>
      </p:sp>
      <p:sp>
        <p:nvSpPr>
          <p:cNvPr id="6" name="Text Placeholder 2"/>
          <p:cNvSpPr txBox="1">
            <a:spLocks/>
          </p:cNvSpPr>
          <p:nvPr/>
        </p:nvSpPr>
        <p:spPr>
          <a:xfrm>
            <a:off x="484094" y="835124"/>
            <a:ext cx="8304904" cy="5747582"/>
          </a:xfrm>
          <a:prstGeom prst="rect">
            <a:avLst/>
          </a:prstGeom>
        </p:spPr>
        <p:txBody>
          <a:bodyPr vert="horz" lIns="91440" tIns="45720" rIns="91440" bIns="45720" rtlCol="0">
            <a:normAutofit/>
          </a:bodyPr>
          <a:lstStyle>
            <a:lvl1pPr marL="230188" indent="-230188"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61963" indent="-22701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4213" indent="-2301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14400" indent="-2270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4588" indent="-230188"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anose="05000000000000000000" pitchFamily="2" charset="2"/>
              <a:buChar char="q"/>
            </a:pPr>
            <a:r>
              <a:rPr lang="en-US" sz="1800" dirty="0">
                <a:latin typeface=" Arial"/>
              </a:rPr>
              <a:t>MILPER Message 22-411 FY24 and Amendment for AMEDD Enlisted Commissioning Program (AECP) and USAREC Guidelines at </a:t>
            </a:r>
            <a:r>
              <a:rPr lang="en-US" sz="1800" dirty="0">
                <a:latin typeface=" Arial"/>
                <a:hlinkClick r:id="rId3"/>
              </a:rPr>
              <a:t>https://recruiting.army.mil/aecp/</a:t>
            </a:r>
            <a:endParaRPr lang="en-US" sz="1800" dirty="0">
              <a:latin typeface=" Arial"/>
            </a:endParaRPr>
          </a:p>
          <a:p>
            <a:pPr>
              <a:lnSpc>
                <a:spcPct val="120000"/>
              </a:lnSpc>
              <a:buFont typeface="Wingdings" panose="05000000000000000000" pitchFamily="2" charset="2"/>
              <a:buChar char="q"/>
            </a:pPr>
            <a:r>
              <a:rPr lang="en-US" sz="1800" dirty="0">
                <a:latin typeface=" Arial"/>
              </a:rPr>
              <a:t>For recruiters, information found above as well as Health Service Directorate (HSD) ANC SharePoint</a:t>
            </a:r>
          </a:p>
          <a:p>
            <a:pPr>
              <a:lnSpc>
                <a:spcPct val="120000"/>
              </a:lnSpc>
              <a:buFont typeface="Wingdings" panose="05000000000000000000" pitchFamily="2" charset="2"/>
              <a:buChar char="q"/>
            </a:pPr>
            <a:r>
              <a:rPr lang="en-US" sz="1800" dirty="0">
                <a:latin typeface=" Arial"/>
              </a:rPr>
              <a:t>Identify a nationally accredited Bachelor of Science in Nursing (BSN) program (highly encouraged to apply at multiple schools), complete any prerequisites, gain acceptance to the nursing program, and apply to AECP application </a:t>
            </a:r>
          </a:p>
          <a:p>
            <a:pPr>
              <a:lnSpc>
                <a:spcPct val="120000"/>
              </a:lnSpc>
              <a:buFont typeface="Wingdings" panose="05000000000000000000" pitchFamily="2" charset="2"/>
              <a:buChar char="q"/>
            </a:pPr>
            <a:r>
              <a:rPr lang="en-US" sz="1800" dirty="0">
                <a:latin typeface=" Arial"/>
              </a:rPr>
              <a:t>Have your transcripts evaluated by an academic advisor at the intended BSN program to identify what prerequisites are needed. Tuition Assistance example is on the USAREC website. Prerequisites should be listed on an MFR, must state if prerequisites are from another school that they will transfer to the nursing school. TA MFR is sent to TA education office to further process </a:t>
            </a:r>
          </a:p>
          <a:p>
            <a:pPr>
              <a:lnSpc>
                <a:spcPct val="120000"/>
              </a:lnSpc>
              <a:buFont typeface="Wingdings" panose="05000000000000000000" pitchFamily="2" charset="2"/>
              <a:buChar char="q"/>
            </a:pPr>
            <a:endParaRPr lang="en-US" sz="1800" dirty="0">
              <a:latin typeface=" Arial"/>
            </a:endParaRPr>
          </a:p>
          <a:p>
            <a:pPr marL="0" indent="0">
              <a:lnSpc>
                <a:spcPct val="120000"/>
              </a:lnSpc>
              <a:buNone/>
            </a:pPr>
            <a:endParaRPr lang="en-US" sz="1800" dirty="0">
              <a:latin typeface=" Arial"/>
            </a:endParaRPr>
          </a:p>
          <a:p>
            <a:pPr marL="0" indent="0">
              <a:lnSpc>
                <a:spcPct val="120000"/>
              </a:lnSpc>
              <a:buFont typeface="Arial" panose="020B0604020202020204" pitchFamily="34" charset="0"/>
              <a:buNone/>
            </a:pPr>
            <a:endParaRPr lang="en-US" dirty="0"/>
          </a:p>
        </p:txBody>
      </p:sp>
    </p:spTree>
    <p:extLst>
      <p:ext uri="{BB962C8B-B14F-4D97-AF65-F5344CB8AC3E}">
        <p14:creationId xmlns:p14="http://schemas.microsoft.com/office/powerpoint/2010/main" val="1751444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400" b="1" dirty="0">
                <a:solidFill>
                  <a:srgbClr val="FFC000"/>
                </a:solidFill>
                <a:latin typeface=" Arial"/>
              </a:rPr>
              <a:t>Qualifying BSN Program Must have the Following</a:t>
            </a:r>
            <a:endParaRPr lang="en-US" sz="2400" dirty="0">
              <a:solidFill>
                <a:srgbClr val="FFC000"/>
              </a:solidFill>
            </a:endParaRPr>
          </a:p>
        </p:txBody>
      </p:sp>
      <p:sp>
        <p:nvSpPr>
          <p:cNvPr id="3" name="Content Placeholder 2"/>
          <p:cNvSpPr>
            <a:spLocks noGrp="1"/>
          </p:cNvSpPr>
          <p:nvPr>
            <p:ph idx="1"/>
          </p:nvPr>
        </p:nvSpPr>
        <p:spPr>
          <a:xfrm>
            <a:off x="494851" y="905256"/>
            <a:ext cx="8389229" cy="4546840"/>
          </a:xfrm>
        </p:spPr>
        <p:txBody>
          <a:bodyPr>
            <a:normAutofit/>
          </a:bodyPr>
          <a:lstStyle/>
          <a:p>
            <a:pPr>
              <a:buFont typeface="Wingdings" panose="05000000000000000000" pitchFamily="2" charset="2"/>
              <a:buChar char="q"/>
            </a:pPr>
            <a:r>
              <a:rPr lang="en-US" sz="1800" dirty="0">
                <a:latin typeface=" Arial"/>
              </a:rPr>
              <a:t>3 years NCLEX pass rate of 90% or higher (Example: 2020: 91%, 2021: 95%, 2022: 98%) (not average)</a:t>
            </a:r>
          </a:p>
          <a:p>
            <a:pPr>
              <a:buFont typeface="Wingdings" panose="05000000000000000000" pitchFamily="2" charset="2"/>
              <a:buChar char="q"/>
            </a:pPr>
            <a:r>
              <a:rPr lang="en-US" sz="1800" dirty="0">
                <a:latin typeface=" Arial"/>
              </a:rPr>
              <a:t>ACEN (Accreditation Commission for Education in Nursing) or CCNE (Commission on Collegiate Nursing Education).</a:t>
            </a:r>
          </a:p>
          <a:p>
            <a:pPr>
              <a:buFont typeface="Wingdings" panose="05000000000000000000" pitchFamily="2" charset="2"/>
              <a:buChar char="q"/>
            </a:pPr>
            <a:r>
              <a:rPr lang="en-US" sz="1800" dirty="0">
                <a:latin typeface=" Arial"/>
              </a:rPr>
              <a:t>Program must be completed within 24 months.  Accelerated programs are authorized and encouraged</a:t>
            </a:r>
          </a:p>
          <a:p>
            <a:pPr>
              <a:buFont typeface="Wingdings" panose="05000000000000000000" pitchFamily="2" charset="2"/>
              <a:buChar char="q"/>
            </a:pPr>
            <a:r>
              <a:rPr lang="en-US" sz="1800" dirty="0">
                <a:latin typeface=" Arial"/>
              </a:rPr>
              <a:t>Be within 100 miles of Military Treatment Facility</a:t>
            </a:r>
          </a:p>
          <a:p>
            <a:pPr>
              <a:buFont typeface="Wingdings" panose="05000000000000000000" pitchFamily="2" charset="2"/>
              <a:buChar char="q"/>
            </a:pPr>
            <a:r>
              <a:rPr lang="en-US" sz="1800" dirty="0">
                <a:latin typeface=" Arial"/>
              </a:rPr>
              <a:t>Offer In-State Tuition to applicants </a:t>
            </a:r>
          </a:p>
          <a:p>
            <a:pPr>
              <a:buFont typeface="Wingdings" panose="05000000000000000000" pitchFamily="2" charset="2"/>
              <a:buChar char="q"/>
            </a:pPr>
            <a:r>
              <a:rPr lang="en-US" sz="1800" dirty="0">
                <a:latin typeface=" Arial"/>
              </a:rPr>
              <a:t>Tuition must not be more than $15,000 per academic year</a:t>
            </a:r>
          </a:p>
          <a:p>
            <a:pPr>
              <a:buFont typeface="Courier New" panose="02070309020205020404" pitchFamily="49" charset="0"/>
              <a:buChar char="o"/>
            </a:pPr>
            <a:endParaRPr lang="en-US" sz="1800" dirty="0">
              <a:latin typeface=" Arial"/>
            </a:endParaRPr>
          </a:p>
        </p:txBody>
      </p:sp>
    </p:spTree>
    <p:extLst>
      <p:ext uri="{BB962C8B-B14F-4D97-AF65-F5344CB8AC3E}">
        <p14:creationId xmlns:p14="http://schemas.microsoft.com/office/powerpoint/2010/main" val="1705242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000" b="1" dirty="0">
                <a:solidFill>
                  <a:srgbClr val="FFC000"/>
                </a:solidFill>
                <a:latin typeface=" Arial"/>
              </a:rPr>
              <a:t>Qualifying BSN Program Must State in the Acceptance Letter:</a:t>
            </a:r>
            <a:endParaRPr lang="en-US" sz="2000" dirty="0">
              <a:solidFill>
                <a:srgbClr val="FFC000"/>
              </a:solidFill>
            </a:endParaRPr>
          </a:p>
        </p:txBody>
      </p:sp>
      <p:sp>
        <p:nvSpPr>
          <p:cNvPr id="3" name="Content Placeholder 2"/>
          <p:cNvSpPr>
            <a:spLocks noGrp="1"/>
          </p:cNvSpPr>
          <p:nvPr>
            <p:ph idx="1"/>
          </p:nvPr>
        </p:nvSpPr>
        <p:spPr>
          <a:xfrm>
            <a:off x="494851" y="905255"/>
            <a:ext cx="8389229" cy="5172815"/>
          </a:xfrm>
        </p:spPr>
        <p:txBody>
          <a:bodyPr>
            <a:normAutofit lnSpcReduction="10000"/>
          </a:bodyPr>
          <a:lstStyle/>
          <a:p>
            <a:pPr>
              <a:buFont typeface="Wingdings" panose="05000000000000000000" pitchFamily="2" charset="2"/>
              <a:buChar char="q"/>
            </a:pPr>
            <a:r>
              <a:rPr lang="en-US" sz="1800" dirty="0">
                <a:latin typeface=" Arial"/>
              </a:rPr>
              <a:t>The projected start and graduation dates (MM/DD/YY) </a:t>
            </a:r>
          </a:p>
          <a:p>
            <a:pPr>
              <a:buFont typeface="Wingdings" panose="05000000000000000000" pitchFamily="2" charset="2"/>
              <a:buChar char="q"/>
            </a:pPr>
            <a:r>
              <a:rPr lang="en-US" sz="1800" dirty="0">
                <a:latin typeface=" Arial"/>
              </a:rPr>
              <a:t>The projected yearly tuition and fees for the entire curriculum (not more than $15,000 per academic year). If more than authorized limit, school must state they will cover the cost</a:t>
            </a:r>
          </a:p>
          <a:p>
            <a:pPr>
              <a:buFont typeface="Wingdings" panose="05000000000000000000" pitchFamily="2" charset="2"/>
              <a:buChar char="q"/>
            </a:pPr>
            <a:r>
              <a:rPr lang="en-US" sz="1800" dirty="0">
                <a:latin typeface=" Arial"/>
              </a:rPr>
              <a:t>The school’s first time NCLEX pass rate (must be 90% or greater for the past 3 years). Must be listed out each year. Example: 2020: 91%, 2021: 95%, 2022: 98%</a:t>
            </a:r>
          </a:p>
          <a:p>
            <a:pPr>
              <a:buFont typeface="Wingdings" panose="05000000000000000000" pitchFamily="2" charset="2"/>
              <a:buChar char="q"/>
            </a:pPr>
            <a:r>
              <a:rPr lang="en-US" sz="1800" dirty="0">
                <a:latin typeface=" Arial"/>
              </a:rPr>
              <a:t>Not more than 1 online class per semester; online courses cannot be associated with a lab or clinical</a:t>
            </a:r>
          </a:p>
          <a:p>
            <a:pPr>
              <a:buFont typeface="Wingdings" panose="05000000000000000000" pitchFamily="2" charset="2"/>
              <a:buChar char="q"/>
            </a:pPr>
            <a:r>
              <a:rPr lang="en-US" sz="1800" dirty="0">
                <a:latin typeface=" Arial"/>
              </a:rPr>
              <a:t>Not more than 100 miles from a Military Treatment Facility-locate RAPID location for DEERs. </a:t>
            </a:r>
          </a:p>
          <a:p>
            <a:pPr>
              <a:buFont typeface="Wingdings" panose="05000000000000000000" pitchFamily="2" charset="2"/>
              <a:buChar char="q"/>
            </a:pPr>
            <a:r>
              <a:rPr lang="en-US" sz="1800" dirty="0">
                <a:latin typeface=" Arial"/>
              </a:rPr>
              <a:t>State in the letter if it is a conditional or unconditional letter of acceptance. If conditional, must state all prerequisite courses have been completed</a:t>
            </a:r>
          </a:p>
          <a:p>
            <a:pPr>
              <a:buFont typeface="Wingdings" panose="05000000000000000000" pitchFamily="2" charset="2"/>
              <a:buChar char="q"/>
            </a:pPr>
            <a:r>
              <a:rPr lang="en-US" sz="1800" dirty="0">
                <a:latin typeface=" Arial"/>
              </a:rPr>
              <a:t>Must have the calculated GPA on the letter</a:t>
            </a:r>
          </a:p>
          <a:p>
            <a:pPr>
              <a:buFont typeface="Wingdings" panose="05000000000000000000" pitchFamily="2" charset="2"/>
              <a:buChar char="q"/>
            </a:pPr>
            <a:r>
              <a:rPr lang="en-US" sz="1800" dirty="0">
                <a:latin typeface=" Arial"/>
              </a:rPr>
              <a:t>The Soldier may not accept any scholarships, grants, tuition assistance, use of GI Bill, or pay monies out of pocket. The school must charge the Soldier in-state tuition. The school must acknowledge this in the acceptance letter</a:t>
            </a:r>
          </a:p>
          <a:p>
            <a:pPr>
              <a:buFont typeface="Wingdings" panose="05000000000000000000" pitchFamily="2" charset="2"/>
              <a:buChar char="q"/>
            </a:pPr>
            <a:endParaRPr lang="en-US" sz="1800" dirty="0">
              <a:latin typeface=" Arial"/>
            </a:endParaRPr>
          </a:p>
          <a:p>
            <a:pPr>
              <a:buFont typeface="Courier New" panose="02070309020205020404" pitchFamily="49" charset="0"/>
              <a:buChar char="o"/>
            </a:pPr>
            <a:endParaRPr lang="en-US" sz="1800" dirty="0">
              <a:latin typeface=" Arial"/>
            </a:endParaRPr>
          </a:p>
        </p:txBody>
      </p:sp>
    </p:spTree>
    <p:extLst>
      <p:ext uri="{BB962C8B-B14F-4D97-AF65-F5344CB8AC3E}">
        <p14:creationId xmlns:p14="http://schemas.microsoft.com/office/powerpoint/2010/main" val="1643305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587229" y="178347"/>
            <a:ext cx="7826929" cy="453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C000"/>
                </a:solidFill>
                <a:latin typeface=" Arial"/>
              </a:rPr>
              <a:t>Applicant Eligibility</a:t>
            </a:r>
          </a:p>
        </p:txBody>
      </p:sp>
      <p:sp>
        <p:nvSpPr>
          <p:cNvPr id="6" name="Text Placeholder 2"/>
          <p:cNvSpPr txBox="1">
            <a:spLocks/>
          </p:cNvSpPr>
          <p:nvPr/>
        </p:nvSpPr>
        <p:spPr>
          <a:xfrm>
            <a:off x="494851" y="731521"/>
            <a:ext cx="8423237" cy="4937759"/>
          </a:xfrm>
          <a:prstGeom prst="rect">
            <a:avLst/>
          </a:prstGeom>
        </p:spPr>
        <p:txBody>
          <a:bodyPr vert="horz" lIns="91440" tIns="45720" rIns="91440" bIns="45720" rtlCol="0">
            <a:normAutofit fontScale="92500" lnSpcReduction="20000"/>
          </a:bodyPr>
          <a:lstStyle>
            <a:lvl1pPr marL="230188" indent="-230188"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461963" indent="-227013"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684213" indent="-230188"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914400" indent="-227013"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1144588" indent="-230188"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buFont typeface="Wingdings" panose="05000000000000000000" pitchFamily="2" charset="2"/>
              <a:buChar char="q"/>
            </a:pPr>
            <a:r>
              <a:rPr lang="en-US" sz="1900" dirty="0">
                <a:latin typeface=" Arial"/>
              </a:rPr>
              <a:t>Soldiers must be E4(P) or above, MOS qualified, Basic Leadership Course (BLC) completed by application deadline (no waiver)</a:t>
            </a:r>
          </a:p>
          <a:p>
            <a:pPr>
              <a:lnSpc>
                <a:spcPct val="120000"/>
              </a:lnSpc>
              <a:buFont typeface="Wingdings" panose="05000000000000000000" pitchFamily="2" charset="2"/>
              <a:buChar char="q"/>
            </a:pPr>
            <a:r>
              <a:rPr lang="en-US" sz="1900" dirty="0">
                <a:latin typeface=" Arial"/>
              </a:rPr>
              <a:t>Have at least 4 years and no more than 12 years of active federal military service (waiver case to case for more than 12 years)</a:t>
            </a:r>
          </a:p>
          <a:p>
            <a:pPr>
              <a:lnSpc>
                <a:spcPct val="120000"/>
              </a:lnSpc>
              <a:buFont typeface="Wingdings" panose="05000000000000000000" pitchFamily="2" charset="2"/>
              <a:buChar char="q"/>
            </a:pPr>
            <a:r>
              <a:rPr lang="en-US" sz="1900" dirty="0">
                <a:latin typeface=" Arial"/>
              </a:rPr>
              <a:t>Have an approved conditional release: COMPO 1-HRC MFR letter of release and COMPO 2-3 release from first GO in CoC</a:t>
            </a:r>
          </a:p>
          <a:p>
            <a:pPr>
              <a:lnSpc>
                <a:spcPct val="120000"/>
              </a:lnSpc>
              <a:buFont typeface="Wingdings" panose="05000000000000000000" pitchFamily="2" charset="2"/>
              <a:buChar char="q"/>
            </a:pPr>
            <a:r>
              <a:rPr lang="en-US" sz="1900" b="1" dirty="0">
                <a:latin typeface=" Arial"/>
              </a:rPr>
              <a:t>Minimum GPA of 3.0 </a:t>
            </a:r>
            <a:r>
              <a:rPr lang="en-US" sz="1900" dirty="0">
                <a:latin typeface=" Arial"/>
              </a:rPr>
              <a:t>as calculated from all college level courses (waiver case by case)</a:t>
            </a:r>
          </a:p>
          <a:p>
            <a:pPr>
              <a:lnSpc>
                <a:spcPct val="120000"/>
              </a:lnSpc>
              <a:buFont typeface="Wingdings" panose="05000000000000000000" pitchFamily="2" charset="2"/>
              <a:buChar char="q"/>
            </a:pPr>
            <a:r>
              <a:rPr lang="en-US" sz="1900" dirty="0">
                <a:latin typeface=" Arial"/>
              </a:rPr>
              <a:t>Must be able to start nursing school on or before 31.5 years of age (waiver case by case)</a:t>
            </a:r>
          </a:p>
          <a:p>
            <a:pPr>
              <a:lnSpc>
                <a:spcPct val="120000"/>
              </a:lnSpc>
              <a:buFont typeface="Wingdings" panose="05000000000000000000" pitchFamily="2" charset="2"/>
              <a:buChar char="q"/>
            </a:pPr>
            <a:r>
              <a:rPr lang="en-US" sz="1900" dirty="0">
                <a:latin typeface=" Arial"/>
              </a:rPr>
              <a:t>Must have a </a:t>
            </a:r>
            <a:r>
              <a:rPr lang="en-US" sz="1900" b="1" dirty="0">
                <a:latin typeface=" Arial"/>
              </a:rPr>
              <a:t>GT score </a:t>
            </a:r>
            <a:r>
              <a:rPr lang="en-US" sz="1900" dirty="0">
                <a:latin typeface=" Arial"/>
              </a:rPr>
              <a:t>of at least </a:t>
            </a:r>
            <a:r>
              <a:rPr lang="en-US" sz="1900" b="1" dirty="0">
                <a:latin typeface=" Arial"/>
              </a:rPr>
              <a:t>110 or higher </a:t>
            </a:r>
            <a:r>
              <a:rPr lang="en-US" sz="1900" dirty="0">
                <a:latin typeface=" Arial"/>
              </a:rPr>
              <a:t>(no waiver)</a:t>
            </a:r>
          </a:p>
          <a:p>
            <a:pPr>
              <a:buFont typeface="Wingdings" panose="05000000000000000000" pitchFamily="2" charset="2"/>
              <a:buChar char="q"/>
            </a:pPr>
            <a:r>
              <a:rPr lang="en-US" sz="1900" dirty="0">
                <a:latin typeface=" Arial"/>
              </a:rPr>
              <a:t>Meet physical requirements for a commissioned officer appointment  (AR 40-501 Chapter 2, DODI 6130.03)</a:t>
            </a:r>
          </a:p>
          <a:p>
            <a:pPr>
              <a:buFont typeface="Wingdings" panose="05000000000000000000" pitchFamily="2" charset="2"/>
              <a:buChar char="q"/>
            </a:pPr>
            <a:r>
              <a:rPr lang="en-US" sz="1900" dirty="0">
                <a:latin typeface=" Arial"/>
              </a:rPr>
              <a:t>Must have and maintain a secret security clearance or higher</a:t>
            </a:r>
          </a:p>
          <a:p>
            <a:pPr marL="0" indent="0">
              <a:buNone/>
            </a:pPr>
            <a:endParaRPr lang="en-US" sz="1800" dirty="0">
              <a:latin typeface=" Arial"/>
            </a:endParaRPr>
          </a:p>
          <a:p>
            <a:pPr marL="0" indent="0">
              <a:lnSpc>
                <a:spcPct val="120000"/>
              </a:lnSpc>
              <a:buNone/>
            </a:pPr>
            <a:endParaRPr lang="en-US" sz="1800" dirty="0">
              <a:latin typeface=" Arial"/>
            </a:endParaRPr>
          </a:p>
          <a:p>
            <a:pPr marL="0" indent="0">
              <a:lnSpc>
                <a:spcPct val="120000"/>
              </a:lnSpc>
              <a:buNone/>
            </a:pPr>
            <a:endParaRPr lang="en-US" sz="5400" dirty="0"/>
          </a:p>
        </p:txBody>
      </p:sp>
    </p:spTree>
    <p:extLst>
      <p:ext uri="{BB962C8B-B14F-4D97-AF65-F5344CB8AC3E}">
        <p14:creationId xmlns:p14="http://schemas.microsoft.com/office/powerpoint/2010/main" val="1802783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37563" y="178347"/>
            <a:ext cx="7860485" cy="453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C000"/>
                </a:solidFill>
                <a:latin typeface=" Arial"/>
              </a:rPr>
              <a:t>Application Packet</a:t>
            </a:r>
          </a:p>
        </p:txBody>
      </p:sp>
      <p:sp>
        <p:nvSpPr>
          <p:cNvPr id="6" name="Text Placeholder 2"/>
          <p:cNvSpPr>
            <a:spLocks noGrp="1"/>
          </p:cNvSpPr>
          <p:nvPr>
            <p:ph idx="1"/>
          </p:nvPr>
        </p:nvSpPr>
        <p:spPr>
          <a:xfrm>
            <a:off x="559398" y="761972"/>
            <a:ext cx="7938650" cy="5698865"/>
          </a:xfrm>
          <a:prstGeom prst="rect">
            <a:avLst/>
          </a:prstGeom>
        </p:spPr>
        <p:txBody>
          <a:bodyPr vert="horz" lIns="91440" tIns="45720" rIns="91440" bIns="45720" rtlCol="0">
            <a:normAutofit fontScale="92500" lnSpcReduction="20000"/>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marL="0" indent="0" algn="ctr">
              <a:spcAft>
                <a:spcPts val="600"/>
              </a:spcAft>
              <a:buNone/>
            </a:pPr>
            <a:r>
              <a:rPr lang="en-US" altLang="en-US" sz="1400" b="1" i="1" dirty="0">
                <a:solidFill>
                  <a:prstClr val="black"/>
                </a:solidFill>
                <a:latin typeface=" Arial"/>
                <a:cs typeface="Times New Roman" panose="02020603050405020304" pitchFamily="18" charset="0"/>
              </a:rPr>
              <a:t>(Please see the website and MILPER message for details)</a:t>
            </a:r>
          </a:p>
          <a:p>
            <a:pPr>
              <a:lnSpc>
                <a:spcPct val="120000"/>
              </a:lnSpc>
              <a:buFont typeface="Wingdings" panose="05000000000000000000" pitchFamily="2" charset="2"/>
              <a:buChar char="q"/>
            </a:pPr>
            <a:r>
              <a:rPr lang="en-US" sz="1900" dirty="0">
                <a:latin typeface=" Arial"/>
              </a:rPr>
              <a:t>Completed packets must be submitted/uploaded by 1 August 2023 for applicant and 17 August 2023 for recruiter deadline. It is highly recommended you seek out an AMEDD recruiter as soon as possible to assist with your application.  FY24 Selection Board meets 12-15 September 2023</a:t>
            </a:r>
          </a:p>
          <a:p>
            <a:pPr>
              <a:lnSpc>
                <a:spcPct val="120000"/>
              </a:lnSpc>
              <a:buFont typeface="Wingdings" panose="05000000000000000000" pitchFamily="2" charset="2"/>
              <a:buChar char="q"/>
            </a:pPr>
            <a:r>
              <a:rPr lang="en-US" sz="1900" dirty="0">
                <a:latin typeface=" Arial"/>
              </a:rPr>
              <a:t>DA Form 61 (application for appointment)</a:t>
            </a:r>
          </a:p>
          <a:p>
            <a:pPr>
              <a:lnSpc>
                <a:spcPct val="120000"/>
              </a:lnSpc>
              <a:buFont typeface="Wingdings" panose="05000000000000000000" pitchFamily="2" charset="2"/>
              <a:buChar char="q"/>
            </a:pPr>
            <a:r>
              <a:rPr lang="en-US" sz="1900" dirty="0">
                <a:latin typeface=" Arial"/>
              </a:rPr>
              <a:t>Commissioning physical</a:t>
            </a:r>
          </a:p>
          <a:p>
            <a:pPr>
              <a:lnSpc>
                <a:spcPct val="120000"/>
              </a:lnSpc>
              <a:buFont typeface="Wingdings" panose="05000000000000000000" pitchFamily="2" charset="2"/>
              <a:buChar char="q"/>
            </a:pPr>
            <a:r>
              <a:rPr lang="en-US" sz="1900" dirty="0">
                <a:latin typeface=" Arial"/>
              </a:rPr>
              <a:t>Letter of purpose and intent (LOI)</a:t>
            </a:r>
          </a:p>
          <a:p>
            <a:pPr>
              <a:lnSpc>
                <a:spcPct val="120000"/>
              </a:lnSpc>
              <a:buFont typeface="Wingdings" panose="05000000000000000000" pitchFamily="2" charset="2"/>
              <a:buChar char="q"/>
            </a:pPr>
            <a:r>
              <a:rPr lang="en-US" sz="1900" dirty="0">
                <a:latin typeface=" Arial"/>
              </a:rPr>
              <a:t>Letters of recommendation (LOR)</a:t>
            </a:r>
          </a:p>
          <a:p>
            <a:pPr>
              <a:lnSpc>
                <a:spcPct val="120000"/>
              </a:lnSpc>
              <a:buFont typeface="Wingdings" panose="05000000000000000000" pitchFamily="2" charset="2"/>
              <a:buChar char="q"/>
            </a:pPr>
            <a:r>
              <a:rPr lang="en-US" sz="1900" dirty="0">
                <a:latin typeface=" Arial"/>
              </a:rPr>
              <a:t>DA Form 2125 – Academic Worksheet (from each school)</a:t>
            </a:r>
          </a:p>
          <a:p>
            <a:pPr>
              <a:lnSpc>
                <a:spcPct val="120000"/>
              </a:lnSpc>
              <a:buFont typeface="Wingdings" panose="05000000000000000000" pitchFamily="2" charset="2"/>
              <a:buChar char="q"/>
            </a:pPr>
            <a:r>
              <a:rPr lang="en-US" sz="1900" dirty="0">
                <a:latin typeface=" Arial"/>
              </a:rPr>
              <a:t>Unconditional/conditional letter (from each school)</a:t>
            </a:r>
          </a:p>
          <a:p>
            <a:pPr>
              <a:lnSpc>
                <a:spcPct val="120000"/>
              </a:lnSpc>
              <a:buFont typeface="Wingdings" panose="05000000000000000000" pitchFamily="2" charset="2"/>
              <a:buChar char="q"/>
            </a:pPr>
            <a:r>
              <a:rPr lang="en-US" sz="1900" dirty="0">
                <a:latin typeface=" Arial"/>
              </a:rPr>
              <a:t>Official transcripts from every school attended</a:t>
            </a:r>
          </a:p>
          <a:p>
            <a:pPr>
              <a:lnSpc>
                <a:spcPct val="120000"/>
              </a:lnSpc>
              <a:buFont typeface="Wingdings" panose="05000000000000000000" pitchFamily="2" charset="2"/>
              <a:buChar char="q"/>
            </a:pPr>
            <a:r>
              <a:rPr lang="en-US" sz="1900" dirty="0">
                <a:latin typeface=" Arial"/>
              </a:rPr>
              <a:t>IPERMS records</a:t>
            </a:r>
          </a:p>
          <a:p>
            <a:pPr>
              <a:lnSpc>
                <a:spcPct val="120000"/>
              </a:lnSpc>
              <a:buFont typeface="Wingdings" panose="05000000000000000000" pitchFamily="2" charset="2"/>
              <a:buChar char="q"/>
            </a:pPr>
            <a:r>
              <a:rPr lang="en-US" sz="1900" dirty="0">
                <a:latin typeface=" Arial"/>
              </a:rPr>
              <a:t>Branch Release (RA) or Component Release (USAR or ARNG)</a:t>
            </a:r>
          </a:p>
        </p:txBody>
      </p:sp>
    </p:spTree>
    <p:extLst>
      <p:ext uri="{BB962C8B-B14F-4D97-AF65-F5344CB8AC3E}">
        <p14:creationId xmlns:p14="http://schemas.microsoft.com/office/powerpoint/2010/main" val="10090934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txBox="1">
            <a:spLocks/>
          </p:cNvSpPr>
          <p:nvPr/>
        </p:nvSpPr>
        <p:spPr>
          <a:xfrm>
            <a:off x="671119" y="178347"/>
            <a:ext cx="7566870" cy="453150"/>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rgbClr val="FFC000"/>
                </a:solidFill>
                <a:latin typeface=" Arial"/>
              </a:rPr>
              <a:t>Application Packet Cont.</a:t>
            </a:r>
            <a:endParaRPr lang="en-US" sz="2400" dirty="0">
              <a:solidFill>
                <a:srgbClr val="FFC000"/>
              </a:solidFill>
              <a:latin typeface=" Arial"/>
            </a:endParaRPr>
          </a:p>
        </p:txBody>
      </p:sp>
      <p:sp>
        <p:nvSpPr>
          <p:cNvPr id="6" name="Text Placeholder 2"/>
          <p:cNvSpPr>
            <a:spLocks noGrp="1"/>
          </p:cNvSpPr>
          <p:nvPr>
            <p:ph idx="1"/>
          </p:nvPr>
        </p:nvSpPr>
        <p:spPr>
          <a:xfrm>
            <a:off x="671118" y="822961"/>
            <a:ext cx="8131539" cy="5660966"/>
          </a:xfrm>
          <a:prstGeom prst="rect">
            <a:avLst/>
          </a:prstGeom>
        </p:spPr>
        <p:txBody>
          <a:bodyPr vert="horz" lIns="91440" tIns="45720" rIns="91440" bIns="45720" rtlCol="0">
            <a:normAutofit/>
          </a:bodyPr>
          <a:lstStyle>
            <a:lvl1pPr marL="230188" indent="-230188">
              <a:buFont typeface="Arial" panose="020B0604020202020204" pitchFamily="34" charset="0"/>
              <a:buChar char="•"/>
              <a:defRPr sz="2000">
                <a:latin typeface="Arial" panose="020B0604020202020204" pitchFamily="34" charset="0"/>
                <a:cs typeface="Arial" panose="020B0604020202020204" pitchFamily="34" charset="0"/>
              </a:defRPr>
            </a:lvl1pPr>
            <a:lvl2pPr marL="461963" indent="-227013">
              <a:buFont typeface="Arial" panose="020B0604020202020204" pitchFamily="34" charset="0"/>
              <a:buChar char="•"/>
              <a:defRPr>
                <a:latin typeface="Arial" panose="020B0604020202020204" pitchFamily="34" charset="0"/>
                <a:cs typeface="Arial" panose="020B0604020202020204" pitchFamily="34" charset="0"/>
              </a:defRPr>
            </a:lvl2pPr>
            <a:lvl3pPr marL="684213" indent="-230188">
              <a:buFont typeface="Arial" panose="020B0604020202020204" pitchFamily="34" charset="0"/>
              <a:buChar char="•"/>
              <a:defRPr sz="1600">
                <a:latin typeface="Arial" panose="020B0604020202020204" pitchFamily="34" charset="0"/>
                <a:cs typeface="Arial" panose="020B0604020202020204" pitchFamily="34" charset="0"/>
              </a:defRPr>
            </a:lvl3pPr>
            <a:lvl4pPr marL="914400" indent="-227013">
              <a:buFont typeface="Arial" panose="020B0604020202020204" pitchFamily="34" charset="0"/>
              <a:buChar char="•"/>
              <a:defRPr sz="1400">
                <a:latin typeface="Arial" panose="020B0604020202020204" pitchFamily="34" charset="0"/>
                <a:cs typeface="Arial" panose="020B0604020202020204" pitchFamily="34" charset="0"/>
              </a:defRPr>
            </a:lvl4pPr>
            <a:lvl5pPr marL="1144588" indent="-230188">
              <a:buFont typeface="Arial" panose="020B0604020202020204" pitchFamily="34" charset="0"/>
              <a:buChar char="•"/>
              <a:defRPr sz="1200">
                <a:latin typeface="Arial" panose="020B0604020202020204" pitchFamily="34" charset="0"/>
                <a:cs typeface="Arial" panose="020B0604020202020204" pitchFamily="34" charset="0"/>
              </a:defRPr>
            </a:lvl5pPr>
          </a:lstStyle>
          <a:p>
            <a:pPr>
              <a:lnSpc>
                <a:spcPct val="120000"/>
              </a:lnSpc>
              <a:buFont typeface="Wingdings" panose="05000000000000000000" pitchFamily="2" charset="2"/>
              <a:buChar char="q"/>
            </a:pPr>
            <a:r>
              <a:rPr lang="en-US" sz="1800" dirty="0">
                <a:latin typeface=" Arial"/>
              </a:rPr>
              <a:t>Curriculum Vitae (Resumé)-can be multiple pages</a:t>
            </a:r>
          </a:p>
          <a:p>
            <a:pPr>
              <a:lnSpc>
                <a:spcPct val="120000"/>
              </a:lnSpc>
              <a:buFont typeface="Wingdings" panose="05000000000000000000" pitchFamily="2" charset="2"/>
              <a:buChar char="q"/>
            </a:pPr>
            <a:r>
              <a:rPr lang="en-US" sz="1800" dirty="0">
                <a:latin typeface=" Arial"/>
              </a:rPr>
              <a:t>DA 705 ACFT scorecard along with a DA Form 5500/5501 Body Fat Content Worksheet (if applicable). Must be certified by CDR/1SG</a:t>
            </a:r>
          </a:p>
          <a:p>
            <a:pPr marL="517525" lvl="1" indent="-285750">
              <a:lnSpc>
                <a:spcPct val="120000"/>
              </a:lnSpc>
              <a:buFont typeface="Wingdings" panose="05000000000000000000" pitchFamily="2" charset="2"/>
              <a:buChar char="q"/>
            </a:pPr>
            <a:r>
              <a:rPr lang="en-US" sz="1800" dirty="0">
                <a:latin typeface=" Arial"/>
              </a:rPr>
              <a:t>Height and Weight IAW AR 600-9. Height and Weight Verification Memo signed no more than 6 months from application deadline and be certified by CDR/1SG</a:t>
            </a:r>
          </a:p>
          <a:p>
            <a:pPr>
              <a:buFont typeface="Wingdings" panose="05000000000000000000" pitchFamily="2" charset="2"/>
              <a:buChar char="q"/>
            </a:pPr>
            <a:r>
              <a:rPr lang="en-US" sz="1800" dirty="0">
                <a:latin typeface=" Arial"/>
              </a:rPr>
              <a:t>Memorandum for record (MFR) acknowledging the following:</a:t>
            </a:r>
            <a:endParaRPr lang="en-US" sz="1800" i="1" dirty="0">
              <a:latin typeface=" Arial"/>
            </a:endParaRPr>
          </a:p>
          <a:p>
            <a:pPr lvl="1">
              <a:buFont typeface="Wingdings" panose="05000000000000000000" pitchFamily="2" charset="2"/>
              <a:buChar char="q"/>
            </a:pPr>
            <a:r>
              <a:rPr lang="en-US" sz="1800" dirty="0">
                <a:latin typeface=" Arial"/>
              </a:rPr>
              <a:t> Security Clearance </a:t>
            </a:r>
          </a:p>
          <a:p>
            <a:pPr lvl="1">
              <a:buFont typeface="Wingdings" panose="05000000000000000000" pitchFamily="2" charset="2"/>
              <a:buChar char="q"/>
            </a:pPr>
            <a:r>
              <a:rPr lang="en-US" sz="1800" dirty="0">
                <a:latin typeface=" Arial"/>
              </a:rPr>
              <a:t> MILPO/S-1 eligibility statement</a:t>
            </a:r>
          </a:p>
          <a:p>
            <a:pPr lvl="1">
              <a:buFont typeface="Wingdings" panose="05000000000000000000" pitchFamily="2" charset="2"/>
              <a:buChar char="q"/>
            </a:pPr>
            <a:r>
              <a:rPr lang="en-US" dirty="0">
                <a:latin typeface=" Arial"/>
              </a:rPr>
              <a:t> Not flagged</a:t>
            </a:r>
            <a:endParaRPr lang="en-US" sz="1800" dirty="0">
              <a:latin typeface=" Arial"/>
            </a:endParaRPr>
          </a:p>
          <a:p>
            <a:pPr>
              <a:lnSpc>
                <a:spcPct val="120000"/>
              </a:lnSpc>
              <a:buFont typeface="Wingdings" panose="05000000000000000000" pitchFamily="2" charset="2"/>
              <a:buChar char="q"/>
            </a:pPr>
            <a:r>
              <a:rPr lang="en-US" sz="1800" dirty="0">
                <a:latin typeface=" Arial"/>
              </a:rPr>
              <a:t>*** All applicants must be fully qualified to begin a BSN program within 120 days of the desire program start date between January 2024 and September 2024***</a:t>
            </a:r>
          </a:p>
          <a:p>
            <a:pPr marL="457200" indent="-457200">
              <a:lnSpc>
                <a:spcPct val="120000"/>
              </a:lnSpc>
              <a:buAutoNum type="alphaLcPeriod" startAt="9"/>
            </a:pPr>
            <a:endParaRPr lang="en-US" dirty="0"/>
          </a:p>
        </p:txBody>
      </p:sp>
    </p:spTree>
    <p:extLst>
      <p:ext uri="{BB962C8B-B14F-4D97-AF65-F5344CB8AC3E}">
        <p14:creationId xmlns:p14="http://schemas.microsoft.com/office/powerpoint/2010/main" val="25333063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SAREC FY17 Template.pptx" id="{6E8513B3-A1D1-4A62-B604-695D3C534494}" vid="{8BBA9647-BFD0-4E2B-A0A7-B1A030CE066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473ad8b2-d25b-4e48-bb77-ca898b1032dd">
      <Terms xmlns="http://schemas.microsoft.com/office/infopath/2007/PartnerControls"/>
    </lcf76f155ced4ddcb4097134ff3c332f>
    <_ip_UnifiedCompliancePolicyProperties xmlns="http://schemas.microsoft.com/sharepoint/v3" xsi:nil="true"/>
    <TaxCatchAll xmlns="9fe01e1d-6587-42dc-ac4f-42dbf4fcbc1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8B5236F537A63439014C509066EDB64" ma:contentTypeVersion="15" ma:contentTypeDescription="Create a new document." ma:contentTypeScope="" ma:versionID="20e7891ab2bfe14fa36579ce959aa2f5">
  <xsd:schema xmlns:xsd="http://www.w3.org/2001/XMLSchema" xmlns:xs="http://www.w3.org/2001/XMLSchema" xmlns:p="http://schemas.microsoft.com/office/2006/metadata/properties" xmlns:ns1="http://schemas.microsoft.com/sharepoint/v3" xmlns:ns2="473ad8b2-d25b-4e48-bb77-ca898b1032dd" xmlns:ns3="9fe01e1d-6587-42dc-ac4f-42dbf4fcbc18" targetNamespace="http://schemas.microsoft.com/office/2006/metadata/properties" ma:root="true" ma:fieldsID="1464f15b1024951167f023d3b449de9f" ns1:_="" ns2:_="" ns3:_="">
    <xsd:import namespace="http://schemas.microsoft.com/sharepoint/v3"/>
    <xsd:import namespace="473ad8b2-d25b-4e48-bb77-ca898b1032dd"/>
    <xsd:import namespace="9fe01e1d-6587-42dc-ac4f-42dbf4fcbc1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LengthInSeconds"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3ad8b2-d25b-4e48-bb77-ca898b1032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fe01e1d-6587-42dc-ac4f-42dbf4fcbc1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b07d3d7-e8dd-4bf7-b51d-85c0257bf5f5}" ma:internalName="TaxCatchAll" ma:showField="CatchAllData" ma:web="9fe01e1d-6587-42dc-ac4f-42dbf4fcbc18">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3471E20-8B54-496A-AF26-19C63A303639}">
  <ds:schemaRefs>
    <ds:schemaRef ds:uri="http://www.w3.org/XML/1998/namespace"/>
    <ds:schemaRef ds:uri="http://schemas.microsoft.com/office/2006/documentManagement/types"/>
    <ds:schemaRef ds:uri="http://purl.org/dc/dcmitype/"/>
    <ds:schemaRef ds:uri="7a937b50-ba34-446c-8da6-2dc67605cbdb"/>
    <ds:schemaRef ds:uri="http://schemas.microsoft.com/office/infopath/2007/PartnerControls"/>
    <ds:schemaRef ds:uri="http://purl.org/dc/terms/"/>
    <ds:schemaRef ds:uri="http://schemas.openxmlformats.org/package/2006/metadata/core-properties"/>
    <ds:schemaRef ds:uri="http://schemas.microsoft.com/office/2006/metadata/properties"/>
    <ds:schemaRef ds:uri="http://purl.org/dc/elements/1.1/"/>
    <ds:schemaRef ds:uri="http://schemas.microsoft.com/sharepoint/v3"/>
    <ds:schemaRef ds:uri="473ad8b2-d25b-4e48-bb77-ca898b1032dd"/>
    <ds:schemaRef ds:uri="9fe01e1d-6587-42dc-ac4f-42dbf4fcbc18"/>
  </ds:schemaRefs>
</ds:datastoreItem>
</file>

<file path=customXml/itemProps2.xml><?xml version="1.0" encoding="utf-8"?>
<ds:datastoreItem xmlns:ds="http://schemas.openxmlformats.org/officeDocument/2006/customXml" ds:itemID="{2BAD11AD-F23B-415A-916F-3A645762D7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73ad8b2-d25b-4e48-bb77-ca898b1032dd"/>
    <ds:schemaRef ds:uri="9fe01e1d-6587-42dc-ac4f-42dbf4fcbc1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65FA0C-541E-41DD-ACA4-A4208DA31D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3634</TotalTime>
  <Words>1544</Words>
  <Application>Microsoft Office PowerPoint</Application>
  <PresentationFormat>On-screen Show (4:3)</PresentationFormat>
  <Paragraphs>136</Paragraphs>
  <Slides>16</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16</vt:i4>
      </vt:variant>
    </vt:vector>
  </HeadingPairs>
  <TitlesOfParts>
    <vt:vector size="26" baseType="lpstr">
      <vt:lpstr> Arial</vt:lpstr>
      <vt:lpstr>Arial</vt:lpstr>
      <vt:lpstr>Arial Black</vt:lpstr>
      <vt:lpstr>Brush Script MT</vt:lpstr>
      <vt:lpstr>Calibri</vt:lpstr>
      <vt:lpstr>Calibri Light</vt:lpstr>
      <vt:lpstr>Courier New</vt:lpstr>
      <vt:lpstr>Wingdings</vt:lpstr>
      <vt:lpstr>Office Theme</vt:lpstr>
      <vt:lpstr>1_Office Theme</vt:lpstr>
      <vt:lpstr>PowerPoint Presentation</vt:lpstr>
      <vt:lpstr>AMEDD Enlisted Commissioning Program (AECP)</vt:lpstr>
      <vt:lpstr>PowerPoint Presentation</vt:lpstr>
      <vt:lpstr>PowerPoint Presentation</vt:lpstr>
      <vt:lpstr>Qualifying BSN Program Must have the Following</vt:lpstr>
      <vt:lpstr>Qualifying BSN Program Must State in the Acceptance Letter:</vt:lpstr>
      <vt:lpstr>PowerPoint Presentation</vt:lpstr>
      <vt:lpstr>PowerPoint Presentation</vt:lpstr>
      <vt:lpstr>PowerPoint Presentation</vt:lpstr>
      <vt:lpstr>PowerPoint Presentation</vt:lpstr>
      <vt:lpstr>PowerPoint Presentation</vt:lpstr>
      <vt:lpstr> </vt:lpstr>
      <vt:lpstr>Graduating from the Program</vt:lpstr>
      <vt:lpstr>PowerPoint Presentation</vt:lpstr>
      <vt:lpstr>PowerPoint Presentation</vt:lpstr>
      <vt:lpstr>PowerPoint Presentation</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Firster, Jesse R Mr CIV USA TRADOC USAREC</dc:creator>
  <cp:lastModifiedBy>Bell-Collins, Brittani C SSG USARMY USAREC (USA)</cp:lastModifiedBy>
  <cp:revision>65</cp:revision>
  <cp:lastPrinted>2023-04-25T14:21:52Z</cp:lastPrinted>
  <dcterms:created xsi:type="dcterms:W3CDTF">2020-08-12T13:55:41Z</dcterms:created>
  <dcterms:modified xsi:type="dcterms:W3CDTF">2023-06-22T18:10:37Z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ec5ee032-7ecb-4271-936a-a81432269dd5</vt:lpwstr>
  </property>
  <property fmtid="{D5CDD505-2E9C-101B-9397-08002B2CF9AE}" pid="3" name="ContentTypeId">
    <vt:lpwstr>0x010100E47DFC777D93B443B9449C70CAC1AFFF</vt:lpwstr>
  </property>
  <property fmtid="{D5CDD505-2E9C-101B-9397-08002B2CF9AE}" pid="4" name="MediaServiceImageTags">
    <vt:lpwstr/>
  </property>
</Properties>
</file>