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5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DF867-9AD7-4FD2-B5F6-1E9124AA40F6}" v="1" dt="2024-10-09T19:41:05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ilitary uniform, person, clothing">
            <a:extLst>
              <a:ext uri="{FF2B5EF4-FFF2-40B4-BE49-F238E27FC236}">
                <a16:creationId xmlns:a16="http://schemas.microsoft.com/office/drawing/2014/main" id="{AABF2C47-49F2-650B-138A-31D474F90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9389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FORT JOHNSON</a:t>
            </a:r>
          </a:p>
          <a:p>
            <a:pPr lvl="0" algn="ctr" defTabSz="685800">
              <a:defRPr/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U.S. ARMY WARRANT OFFICER </a:t>
            </a:r>
          </a:p>
          <a:p>
            <a:pPr lvl="0" algn="ctr" defTabSz="685800">
              <a:defRPr/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BRIEFINGS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503055"/>
            <a:ext cx="8682182" cy="3676072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567" y="6224697"/>
            <a:ext cx="9327688" cy="609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436" y="2503055"/>
            <a:ext cx="8682182" cy="3676072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47" y="2548625"/>
            <a:ext cx="7751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U.S. Army Warrant Officer Recruiting Team will  conduct briefings on FORT JOHNSON. Briefings will cover the qualification and application procedures to become an Army Warrant Officer.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970" y="3702996"/>
            <a:ext cx="254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DATE &amp; TIME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11 MAR 2025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@1000 and 1330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2845" y="3695433"/>
            <a:ext cx="4241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85800"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LOCATION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Fort Johnson Library and Education Center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Room 105 , 7640 Colorado Ave, Fort Johnson 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14B8E-5A45-5FDB-F4F9-7690659D36F5}"/>
              </a:ext>
            </a:extLst>
          </p:cNvPr>
          <p:cNvSpPr txBox="1"/>
          <p:nvPr/>
        </p:nvSpPr>
        <p:spPr>
          <a:xfrm>
            <a:off x="212436" y="4956098"/>
            <a:ext cx="862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POINT OF CONTACT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CW3 Jamal Polite – jamal.d.polite.mil@army.mil - 502-999-4750</a:t>
            </a:r>
          </a:p>
          <a:p>
            <a:pPr lvl="0"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SFC Tamara Robinson – tamara.j.robinson6.mil@army.mil - 912-755-8825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SFC Nathaniel Wahl - nathaniel.c.wahl.mil@army.mil - 254-227-7491</a:t>
            </a:r>
          </a:p>
          <a:p>
            <a:pPr lvl="0" algn="ctr" defTabSz="685800">
              <a:defRPr/>
            </a:pPr>
            <a:endParaRPr lang="en-US" sz="160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 defTabSz="685800">
              <a:defRPr/>
            </a:pPr>
            <a:endParaRPr lang="en-US" sz="160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5711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371F6AC43344CAF0A8E545662A796" ma:contentTypeVersion="9" ma:contentTypeDescription="Create a new document." ma:contentTypeScope="" ma:versionID="4ba9a4fb29ca7ca9fef7b65244417f51">
  <xsd:schema xmlns:xsd="http://www.w3.org/2001/XMLSchema" xmlns:xs="http://www.w3.org/2001/XMLSchema" xmlns:p="http://schemas.microsoft.com/office/2006/metadata/properties" xmlns:ns3="ca333134-61bc-413e-86b7-1e4cd4b76d9f" xmlns:ns4="524bd805-2c44-4e29-9539-daac9f57a02f" targetNamespace="http://schemas.microsoft.com/office/2006/metadata/properties" ma:root="true" ma:fieldsID="84c5ea167d8271ee6704e919f66c74b7" ns3:_="" ns4:_="">
    <xsd:import namespace="ca333134-61bc-413e-86b7-1e4cd4b76d9f"/>
    <xsd:import namespace="524bd805-2c44-4e29-9539-daac9f57a0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33134-61bc-413e-86b7-1e4cd4b76d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bd805-2c44-4e29-9539-daac9f57a0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321FFB-9FC8-485B-8F11-81A3C31F6A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C56639-7F1E-474D-824D-1B6D84FF9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333134-61bc-413e-86b7-1e4cd4b76d9f"/>
    <ds:schemaRef ds:uri="524bd805-2c44-4e29-9539-daac9f57a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1FAB78-0767-4248-976A-B108EE6D34F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24bd805-2c44-4e29-9539-daac9f57a02f"/>
    <ds:schemaRef ds:uri="http://purl.org/dc/elements/1.1/"/>
    <ds:schemaRef ds:uri="http://schemas.microsoft.com/office/2006/metadata/properties"/>
    <ds:schemaRef ds:uri="ca333134-61bc-413e-86b7-1e4cd4b76d9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123</Words>
  <Application>Microsoft Office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Polite, Jamal D CW3 USARMY USAREC (USA)</cp:lastModifiedBy>
  <cp:revision>47</cp:revision>
  <dcterms:created xsi:type="dcterms:W3CDTF">2021-04-30T11:01:51Z</dcterms:created>
  <dcterms:modified xsi:type="dcterms:W3CDTF">2025-02-06T19:16:12Z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0x0101000A6371F6AC43344CAF0A8E545662A796</vt:lpwstr>
  </property>
  <property fmtid="{D5CDD505-2E9C-101B-9397-08002B2CF9AE}" pid="3" name="_dlc_DocIdItemGuid">
    <vt:lpwstr>34ced9c4-ee01-487b-b0f7-534c299197f4</vt:lpwstr>
  </property>
</Properties>
</file>