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lite, Jamal D CW3 USARMY USAREC (USA)" userId="e5743d9a-0e2f-4a21-a8c0-5535774b8cd0" providerId="ADAL" clId="{7DA1646C-02DB-4A39-9EB6-D6AE4B014FBC}"/>
    <pc:docChg chg="modSld">
      <pc:chgData name="Polite, Jamal D CW3 USARMY USAREC (USA)" userId="e5743d9a-0e2f-4a21-a8c0-5535774b8cd0" providerId="ADAL" clId="{7DA1646C-02DB-4A39-9EB6-D6AE4B014FBC}" dt="2025-01-11T15:14:06.524" v="60" actId="20577"/>
      <pc:docMkLst>
        <pc:docMk/>
      </pc:docMkLst>
      <pc:sldChg chg="modSp mod">
        <pc:chgData name="Polite, Jamal D CW3 USARMY USAREC (USA)" userId="e5743d9a-0e2f-4a21-a8c0-5535774b8cd0" providerId="ADAL" clId="{7DA1646C-02DB-4A39-9EB6-D6AE4B014FBC}" dt="2025-01-11T15:14:06.524" v="60" actId="20577"/>
        <pc:sldMkLst>
          <pc:docMk/>
          <pc:sldMk cId="3099754655" sldId="256"/>
        </pc:sldMkLst>
      </pc:sldChg>
    </pc:docChg>
  </pc:docChgLst>
  <pc:docChgLst>
    <pc:chgData name="Polite, Jamal D CW3 USARMY USARD (USA)" userId="e5743d9a-0e2f-4a21-a8c0-5535774b8cd0" providerId="ADAL" clId="{22A0291E-CBCF-412B-92D2-68B835446470}"/>
    <pc:docChg chg="modSld">
      <pc:chgData name="Polite, Jamal D CW3 USARMY USARD (USA)" userId="e5743d9a-0e2f-4a21-a8c0-5535774b8cd0" providerId="ADAL" clId="{22A0291E-CBCF-412B-92D2-68B835446470}" dt="2025-06-24T16:55:25.712" v="35" actId="20577"/>
      <pc:docMkLst>
        <pc:docMk/>
      </pc:docMkLst>
      <pc:sldChg chg="modSp mod">
        <pc:chgData name="Polite, Jamal D CW3 USARMY USARD (USA)" userId="e5743d9a-0e2f-4a21-a8c0-5535774b8cd0" providerId="ADAL" clId="{22A0291E-CBCF-412B-92D2-68B835446470}" dt="2025-06-24T16:55:25.712" v="35" actId="20577"/>
        <pc:sldMkLst>
          <pc:docMk/>
          <pc:sldMk cId="3099754655" sldId="256"/>
        </pc:sldMkLst>
        <pc:spChg chg="mod">
          <ac:chgData name="Polite, Jamal D CW3 USARMY USARD (USA)" userId="e5743d9a-0e2f-4a21-a8c0-5535774b8cd0" providerId="ADAL" clId="{22A0291E-CBCF-412B-92D2-68B835446470}" dt="2025-06-24T16:55:25.712" v="35" actId="20577"/>
          <ac:spMkLst>
            <pc:docMk/>
            <pc:sldMk cId="3099754655" sldId="256"/>
            <ac:spMk id="11" creationId="{A0DE36DD-99D3-8E7D-499C-DB0B9C3068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5337E-B8A3-AAFC-C75B-7C2C7E2E9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88824-F75E-B65C-5FFA-2B452DA55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98BF3-C306-943D-DCA2-719B90833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61245-C39C-B6EB-F733-B0FA00AF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0868A-8D5F-1EF7-37EC-FD500535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6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34CFD-BEF9-78B6-F3BD-56B2BACE2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D3BCAA-D513-0775-3932-96F2E02F0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AF5C2-F924-CD41-8296-5718CC65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5D582-DA8D-7921-BE15-9F478F7FD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1CEA5-078B-6639-CC01-EDD29FDC1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5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82FD6A-69DF-2D97-8F48-564A6CC1E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C7FA27-E84E-4B0F-7FAA-FCD220B1E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60229-D4CB-C4F8-426F-CB10914F8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846E3-E198-62DE-6225-EE4B8494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A316D-CCD3-59D4-469E-DE759C5F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47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77841-1144-15AD-CD67-6FF1FEA85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88A38-6212-5EBB-9103-E07A1BFE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78DD6-1D0E-AF3E-4CF3-034676F8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9DD65-1610-C6E1-2CD4-3E848B97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B7868-C096-546C-388A-B1C4E2EE8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07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213B3-D597-453B-E496-2D5D2477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BBC2F-067A-B99C-E530-49EC0DAE6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0253E-ECF8-75D8-05B8-9AB288E8B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2D67E-35CD-8C25-66E5-88CEF3B1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2F878-ACE8-9A87-77AB-5042C9C4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25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02CD6-FCFF-479A-9E79-B72DA5D1C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C59E3-087D-2F01-70DC-252D62F184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58F49E-CE0C-4EB4-23C1-4DC365D939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775E9-0BA2-4826-EE9E-D22A0655E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1206A-D633-2C63-7FA8-72935C78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DA387-0080-0691-1BF0-D07E89A4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6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77759-BB61-84AB-B97E-66B71CA3B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04D1FF-274C-E313-FB96-E2A0C2204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625D7-F3FE-74C3-C339-D84EE13ACB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4F59F6-F2A2-147F-A018-BAAE6E9EC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F2B27B-B0DE-6831-CD65-AC76C16A7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A159DE-2972-9648-C844-EEC7C265A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1082C-8726-BD9E-39C3-F1BBC0232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96476-3DB1-AC7B-9FEE-DAFA55542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16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A0BB1-B5DF-DD38-B7E4-984A19BE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237DB7-0D95-A972-8D79-27C12E5D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28853F-FFCA-50DF-2F5E-D5FDD51BA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C9F14-C462-E815-C951-F4D816DE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747069-D0CC-C9B7-2D42-3E220EC12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E6DE69-5E3B-7EFE-F2FB-9A68A04A0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DB055C-3400-EC8E-BA82-6327041F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70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00D8-E1AD-3337-3616-96F33028B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7D65-DC60-B258-3F5A-E403A7F52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D7B417-0807-18FE-FF35-1D8E7CD44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3357FE-0D60-53AF-0F9A-613E1E77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21DC6E-5A16-BF43-FFAE-73DFA9F6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DEB24-BA7F-6CB8-6F66-D7031D0F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8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2CB56-4026-1175-013F-D19E2781E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3D29A9-8B00-39FE-A27D-74ADD1F424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E07EB-9447-2A8A-A24E-0ABE2E3DD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CCB28-8D04-5FC4-39D8-1D17BF35D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A36FA-109C-70CA-D2B1-4CC2DC1EB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46EAAA-F163-E9B4-1389-1A4FCB910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4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4D30CA-015D-8954-08D9-A6784F77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AD8E8-B728-99D4-673A-65E2285BC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4CD54-E3E8-4D8B-2FEA-27198B638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DE131A-CB21-40AE-90C7-C4DAD2E2066A}" type="datetimeFigureOut">
              <a:rPr lang="en-US" smtClean="0"/>
              <a:t>6/24/2025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72FE0-5D8C-504D-B624-8CD174C467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0823D-4194-7E03-842D-774C217FC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BEBB7F-53F5-4649-BF27-5D5B5EC57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7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picture containing grass, sky, mountain, outdoor">
            <a:extLst>
              <a:ext uri="{FF2B5EF4-FFF2-40B4-BE49-F238E27FC236}">
                <a16:creationId xmlns:a16="http://schemas.microsoft.com/office/drawing/2014/main" id="{098CA0A2-8BFD-1BA4-574A-AA02EE8A1AE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4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635164-633C-C5F0-3901-8B3984FA28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3" y="84383"/>
            <a:ext cx="1984562" cy="1984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7A6F2E-71AD-429A-C874-9CD216349758}"/>
              </a:ext>
            </a:extLst>
          </p:cNvPr>
          <p:cNvSpPr txBox="1"/>
          <p:nvPr/>
        </p:nvSpPr>
        <p:spPr>
          <a:xfrm>
            <a:off x="2993831" y="274862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HUACHUCA</a:t>
            </a:r>
          </a:p>
          <a:p>
            <a:pPr algn="ctr" defTabSz="685800"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U.S. ARMY WARRANT OFFICER </a:t>
            </a:r>
          </a:p>
          <a:p>
            <a:pPr algn="ctr" defTabSz="685800"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BRIEFING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35BF0-C2F0-A3BF-6A4C-83C50B3E1265}"/>
              </a:ext>
            </a:extLst>
          </p:cNvPr>
          <p:cNvSpPr/>
          <p:nvPr/>
        </p:nvSpPr>
        <p:spPr>
          <a:xfrm>
            <a:off x="329938" y="2302768"/>
            <a:ext cx="11582199" cy="3891555"/>
          </a:xfrm>
          <a:prstGeom prst="rect">
            <a:avLst/>
          </a:prstGeom>
          <a:noFill/>
          <a:ln w="1016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260B4D-8713-B04F-2951-125A8BE1A4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23" y="6123526"/>
            <a:ext cx="11701714" cy="85138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DE36DD-99D3-8E7D-499C-DB0B9C306829}"/>
              </a:ext>
            </a:extLst>
          </p:cNvPr>
          <p:cNvSpPr txBox="1"/>
          <p:nvPr/>
        </p:nvSpPr>
        <p:spPr>
          <a:xfrm>
            <a:off x="489972" y="2434281"/>
            <a:ext cx="11057642" cy="4189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</a:t>
            </a:r>
            <a:r>
              <a:rPr lang="en-US" sz="22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to </a:t>
            </a: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                                                                                            LOCATION</a:t>
            </a:r>
          </a:p>
          <a:p>
            <a:pPr algn="l"/>
            <a:r>
              <a:rPr lang="en-US" sz="1950" b="1" dirty="0">
                <a:solidFill>
                  <a:schemeClr val="bg1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    9 JUL  2025 @ 1300-1530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                          </a:t>
            </a:r>
            <a:r>
              <a:rPr lang="en-US" sz="1950" b="1" dirty="0">
                <a:solidFill>
                  <a:schemeClr val="bg1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Cochise Classroom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BLDG 52104 @ 2288 LaGuardia St,</a:t>
            </a:r>
          </a:p>
          <a:p>
            <a:pPr algn="l"/>
            <a:r>
              <a:rPr lang="en-US" sz="1950" b="1" dirty="0"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                                                                                                                 </a:t>
            </a:r>
            <a:r>
              <a:rPr lang="en-US" sz="1950" b="1" dirty="0">
                <a:solidFill>
                  <a:schemeClr val="bg1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Huachuca AZ, 85613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algn="l"/>
            <a:r>
              <a:rPr lang="en-US" sz="1950" b="1" dirty="0">
                <a:solidFill>
                  <a:schemeClr val="bg1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                         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                        </a:t>
            </a:r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lvl="0" algn="ctr" defTabSz="685800">
              <a:defRPr/>
            </a:pPr>
            <a:r>
              <a:rPr lang="en-US" sz="20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CW3 Jamal Polite – jamal.d.polite.mil@army.mil - 502-999-4750</a:t>
            </a:r>
          </a:p>
          <a:p>
            <a:pPr lvl="0" algn="ctr" defTabSz="685800">
              <a:defRPr/>
            </a:pPr>
            <a:r>
              <a:rPr lang="en-US" sz="20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SFC Tamara Robinson – tamara.j.robinson6.mil@army.mil - 912-755-8825</a:t>
            </a:r>
          </a:p>
          <a:p>
            <a:pPr algn="ctr" defTabSz="685800">
              <a:defRPr/>
            </a:pPr>
            <a:r>
              <a:rPr lang="en-US" sz="20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SFC Nathaniel Wahl - nathaniel.c.wahl.mil@army.mil - 254-227-7491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75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Polite, Jamal D CW3 USARMY USAREC (USA)</dc:creator>
  <cp:lastModifiedBy>Polite, Jamal D CW3 USARMY USARD (USA)</cp:lastModifiedBy>
  <cp:revision>1</cp:revision>
  <dcterms:created xsi:type="dcterms:W3CDTF">2024-05-16T02:36:57Z</dcterms:created>
  <dcterms:modified xsi:type="dcterms:W3CDTF">2025-06-24T16:55:31Z</dcterms:modified>
</cp:coreProperties>
</file>