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34803-D2FB-7388-80A5-803A61D2A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A0CB27-8201-5574-891F-C241E92B1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7DC71-099E-2234-5717-BA1980F34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2185F-F586-0FD8-A8B2-5474A39B2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9801D-055D-0A56-4132-78D15B5F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9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6868D-6E6D-E5A3-AEDB-486B6CF81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E115BA-5941-4843-D84B-D7353945B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52380-97B8-F32F-2AC4-430A36A81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B8A7A-B917-4576-144F-2CB746F4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29A7B-827E-7D92-BD76-5FC9D2F05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FC6A29-D04B-9E8F-5B1C-0BC88BA2B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DEE7C1-CC7E-5D64-5504-B8465A6B1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57AAC-115D-3D86-D8ED-AFCDFD860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80FB0-07CB-0C75-EA22-54BBE715D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68703-87EE-7FB1-27EC-FCB843B8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4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8474-729F-CD9C-F454-1E588273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E5C-45DA-4078-889E-AAA255130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9DCC0-E764-29D3-20E0-00B794C0F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9DCB7-5D76-D1E0-F3B2-BF3E2234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B6EE4-1AF8-9342-F3B7-C4D69AC05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6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BA19C-9645-83AB-CD53-CFB8B4290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678B9-C051-DEDA-32F7-BD4274F15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7E85-C261-AB06-1F99-59DECCB6A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07419-C4B2-7CB4-6777-EB5C43FB9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4A58B-FC66-0E0B-7FAC-88592D4C6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1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DCF80-D820-95E5-66B2-F67F1779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0DE30-7A13-6616-16BE-AAB3DCD7E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72DC89-7746-DAD0-EBD0-E8A651DB3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A03AA-ABFB-6DBC-1AF5-D375C092E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74F1F-2F3C-F114-CD81-03483EBAF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8F38D-1658-A7B0-E218-7DDC4E81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0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9576A-C6A0-6711-3E33-C531CEDD6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B6643-3680-B4A2-78EC-08373773C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30255-81AC-3DE9-65CE-FCE5D7B63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186041-75A7-3FA9-AAD4-3F2AB19EA3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9FEF1D-DBFE-0345-F6EE-AD01B95F26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96B06E-FA97-4819-3FEE-BAFE1B91E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FFE5AC-D8CD-CB6B-50A6-9663023EF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2F1539-4352-6583-5D2A-9522508B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7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64530-4AEE-0374-3D81-A89A04EF2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95CAC-F482-D62E-424E-4AF05D13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B4C9A2-5F76-7D78-CD39-015467EDE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837716-F121-9ED4-5902-3A8D3508B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05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77BFF-50D5-13C6-AADB-E7FF5ECE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B1E5A-F077-C3FA-1B62-151018E4D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F0A7B-82CB-5328-9BA4-A962EC18F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5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5B363-3C12-37DF-DCED-3617C6850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560EA-011D-F225-1FB0-2B8A51908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E824B9-79B5-84B6-E8A2-2EBFD64A4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61D48-67C1-BA19-4EFD-90BAF0FAA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C430C-1F0B-5C52-3C6F-0C47C33BF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E60A1-6575-EE63-3AB6-4AEC47934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0483C-5DAD-6FB2-20DA-22ADCC487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B49210-228E-0750-F8CF-84C92C2EF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62504-2A93-757D-BFC8-E853EF44F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DE07B-8062-3A77-A60C-1527AC4DA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D263A5-0D98-B28F-2690-1E9EDDC7E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EABA1-F114-4288-0146-C76FAF8DA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4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0ADC5A-2F12-541F-CCE5-03D9CCD22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21A83-A27B-6707-A1D9-EDF952CBD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09150-FC77-CE94-8FDE-A11DC91F83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1AC6A4-FD38-47A7-AF18-77788403786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E3EF3-AD1D-6F8C-254F-56938F40E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1AD99-2B40-E18B-2039-3B3DDDAB8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407EF6-A27F-41F3-9A67-FC7C07E5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3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helicopter flying over a snowy landscape">
            <a:extLst>
              <a:ext uri="{FF2B5EF4-FFF2-40B4-BE49-F238E27FC236}">
                <a16:creationId xmlns:a16="http://schemas.microsoft.com/office/drawing/2014/main" id="{DCC479A4-8E7E-2325-3BF2-5EC749681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64" y="136384"/>
            <a:ext cx="1984562" cy="19845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36526" y="207041"/>
            <a:ext cx="7957970" cy="1938992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FORT CARSON</a:t>
            </a:r>
          </a:p>
          <a:p>
            <a:pPr algn="ctr" defTabSz="685800">
              <a:defRPr/>
            </a:pP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U.S. ARMY WARRANT OFFICER </a:t>
            </a:r>
          </a:p>
          <a:p>
            <a:pPr algn="ctr" defTabSz="685800">
              <a:defRPr/>
            </a:pP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BRIEFINGS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13683" y="2503055"/>
            <a:ext cx="9327688" cy="3676072"/>
          </a:xfrm>
          <a:prstGeom prst="rect">
            <a:avLst/>
          </a:prstGeom>
          <a:noFill/>
          <a:ln w="1016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4906" y="6298521"/>
            <a:ext cx="9327688" cy="60965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13683" y="2503055"/>
            <a:ext cx="9327688" cy="3676072"/>
          </a:xfrm>
          <a:prstGeom prst="rect">
            <a:avLst/>
          </a:prstGeom>
          <a:noFill/>
          <a:ln w="1016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4425" y="2573616"/>
            <a:ext cx="7331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22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The U.S. Army Warrant Officer Recruiting Team will visit Fort Carson to conduct briefings on qualification and application procedures to become an Army Warrant Officer.</a:t>
            </a:r>
            <a:endParaRPr lang="en-US" sz="1650" b="1" dirty="0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67640" y="3936321"/>
            <a:ext cx="29712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DATE &amp; TIME</a:t>
            </a:r>
          </a:p>
          <a:p>
            <a:pPr algn="ctr"/>
            <a:r>
              <a:rPr lang="en-US" sz="17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6 MAR 2025@ 1000 &amp; 1400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93794" y="3932344"/>
            <a:ext cx="4772204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>
              <a:defRPr/>
            </a:pPr>
            <a:r>
              <a:rPr lang="en-US" sz="1700" b="1" dirty="0"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LOCATION</a:t>
            </a:r>
          </a:p>
          <a:p>
            <a:pPr algn="ctr" defTabSz="685800">
              <a:defRPr/>
            </a:pPr>
            <a:r>
              <a:rPr lang="en-US" sz="17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Fort Carson Education Center</a:t>
            </a:r>
          </a:p>
          <a:p>
            <a:pPr algn="ctr" defTabSz="685800">
              <a:defRPr/>
            </a:pPr>
            <a:r>
              <a:rPr lang="en-US" sz="17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Room 300, 1675 Long St #1117 Fort Carson, CO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414B8E-5A45-5FDB-F4F9-7690659D36F5}"/>
              </a:ext>
            </a:extLst>
          </p:cNvPr>
          <p:cNvSpPr txBox="1"/>
          <p:nvPr/>
        </p:nvSpPr>
        <p:spPr>
          <a:xfrm>
            <a:off x="1918303" y="4933983"/>
            <a:ext cx="86204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b="1" dirty="0"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POINT OF CONTACT</a:t>
            </a:r>
          </a:p>
          <a:p>
            <a:pPr algn="ctr" defTabSz="685800"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CW3 Jamal Polite – jamal.d.polite.mil@army.mil - 502-999-4750</a:t>
            </a:r>
          </a:p>
          <a:p>
            <a:pPr algn="ctr" defTabSz="685800"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SFC Tamara J. Robinson – tamara.j.robinson6.mil@army.mil - 912-755-8825</a:t>
            </a:r>
          </a:p>
          <a:p>
            <a:pPr algn="ctr" defTabSz="685800"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SSG Nathaniel Wahl - nathaniel.c.wahl.mil@army.mil - 254-227-7491</a:t>
            </a:r>
          </a:p>
          <a:p>
            <a:pPr algn="ctr" defTabSz="685800">
              <a:defRPr/>
            </a:pPr>
            <a:endParaRPr lang="en-US" sz="1600" b="1" dirty="0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defTabSz="685800">
              <a:defRPr/>
            </a:pPr>
            <a:endParaRPr lang="en-US" sz="1600" b="1" dirty="0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336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Jamal</dc:creator>
  <cp:lastModifiedBy>Polite, Jamal D CW3 USARMY USAREC (USA)</cp:lastModifiedBy>
  <cp:revision>2</cp:revision>
  <dcterms:created xsi:type="dcterms:W3CDTF">2024-05-20T16:16:33Z</dcterms:created>
  <dcterms:modified xsi:type="dcterms:W3CDTF">2025-02-11T18:15:56Z</dcterms:modified>
</cp:coreProperties>
</file>