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350D35-B675-4EA5-A5CE-FEF69350DB49}" v="4" dt="2025-06-30T14:39:23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d.teams.microsoft.us/l/meetup-join/19%3adod%3ameeting_7a98a0f4490640cdb8c1e1115f197daa%40thread.v2/0?context=%7b%22Tid%22%3a%22fae6d70f-954b-4811-92b6-0530d6f84c43%22%2c%22Oid%22%3a%222929121c-4888-40d6-9b3e-39c8b6ba108d%22%7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DFCE425-23BD-D251-D982-D7BD5DBF8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EAST REGION VIRTUAL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</a:t>
            </a:r>
            <a:r>
              <a:rPr lang="en-US" sz="22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conducting virtual</a:t>
            </a: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MS Teams Link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513277" y="3639620"/>
            <a:ext cx="4381341" cy="18534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n-US" sz="1800" b="1" u="sng" dirty="0">
                <a:solidFill>
                  <a:srgbClr val="5B5FC7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  <a:hlinkClick r:id="rId6" tooltip="Meeting join link"/>
              </a:rPr>
              <a:t>Join the meeting now</a:t>
            </a:r>
            <a:r>
              <a:rPr lang="en-US" sz="1400" dirty="0">
                <a:solidFill>
                  <a:srgbClr val="242424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US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Meeting ID: 993 402 736 848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Passcode: U6Fk7iQ6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708854" y="5260676"/>
            <a:ext cx="932768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CW3 Rodriguez, Rolando (910) 200-5191- rolando.v.rodriguez2.mil@army.mil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WO1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Paige, Johnnie - (910) 308 - 0680 - johnnie.m.paige.mil@army.mil</a:t>
            </a: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2270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12 AUG 2025 @ 1330 EST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Dial In By Phone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+1 571 - 616 - 7941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Conference ID: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136 393 545# 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customXml/itemProps3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2260</TotalTime>
  <Words>140</Words>
  <Application>Microsoft Office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Segoe UI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Polite, Jamal D CW3 USARMY USARD (USA)</cp:lastModifiedBy>
  <cp:revision>75</cp:revision>
  <dcterms:created xsi:type="dcterms:W3CDTF">2021-04-30T11:01:51Z</dcterms:created>
  <dcterms:modified xsi:type="dcterms:W3CDTF">2025-07-21T17:00:08Z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