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4" d="100"/>
          <a:sy n="104" d="100"/>
        </p:scale>
        <p:origin x="87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E1334-EC34-282D-7ACA-7DA0D3931C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2395D4-B5B1-D976-13EF-0BF8F49917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0E2C65-684F-BB83-1B2D-D7B668FE14D8}"/>
              </a:ext>
            </a:extLst>
          </p:cNvPr>
          <p:cNvSpPr>
            <a:spLocks noGrp="1"/>
          </p:cNvSpPr>
          <p:nvPr>
            <p:ph type="dt" sz="half" idx="10"/>
          </p:nvPr>
        </p:nvSpPr>
        <p:spPr/>
        <p:txBody>
          <a:bodyPr/>
          <a:lstStyle/>
          <a:p>
            <a:fld id="{3CFD7DE9-9960-4FCC-888F-0721392720F3}" type="datetimeFigureOut">
              <a:rPr lang="en-US" smtClean="0"/>
              <a:t>5/7/2025</a:t>
            </a:fld>
            <a:endParaRPr lang="en-US"/>
          </a:p>
        </p:txBody>
      </p:sp>
      <p:sp>
        <p:nvSpPr>
          <p:cNvPr id="5" name="Footer Placeholder 4">
            <a:extLst>
              <a:ext uri="{FF2B5EF4-FFF2-40B4-BE49-F238E27FC236}">
                <a16:creationId xmlns:a16="http://schemas.microsoft.com/office/drawing/2014/main" id="{52065F47-EC75-1398-845D-F6ADE56F7B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3B3C0-3614-DB50-D027-9C52F6FE8639}"/>
              </a:ext>
            </a:extLst>
          </p:cNvPr>
          <p:cNvSpPr>
            <a:spLocks noGrp="1"/>
          </p:cNvSpPr>
          <p:nvPr>
            <p:ph type="sldNum" sz="quarter" idx="12"/>
          </p:nvPr>
        </p:nvSpPr>
        <p:spPr/>
        <p:txBody>
          <a:bodyPr/>
          <a:lstStyle/>
          <a:p>
            <a:fld id="{158A11C8-31B8-403C-A171-163D3F568727}" type="slidenum">
              <a:rPr lang="en-US" smtClean="0"/>
              <a:t>‹#›</a:t>
            </a:fld>
            <a:endParaRPr lang="en-US"/>
          </a:p>
        </p:txBody>
      </p:sp>
    </p:spTree>
    <p:extLst>
      <p:ext uri="{BB962C8B-B14F-4D97-AF65-F5344CB8AC3E}">
        <p14:creationId xmlns:p14="http://schemas.microsoft.com/office/powerpoint/2010/main" val="1963693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7104E-8178-ACB0-CB0C-96CE2BFFB4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AE739B-76ED-E160-13F0-C304C6B563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EBC913-3306-117A-CA58-A33AA81C695C}"/>
              </a:ext>
            </a:extLst>
          </p:cNvPr>
          <p:cNvSpPr>
            <a:spLocks noGrp="1"/>
          </p:cNvSpPr>
          <p:nvPr>
            <p:ph type="dt" sz="half" idx="10"/>
          </p:nvPr>
        </p:nvSpPr>
        <p:spPr/>
        <p:txBody>
          <a:bodyPr/>
          <a:lstStyle/>
          <a:p>
            <a:fld id="{3CFD7DE9-9960-4FCC-888F-0721392720F3}" type="datetimeFigureOut">
              <a:rPr lang="en-US" smtClean="0"/>
              <a:t>5/7/2025</a:t>
            </a:fld>
            <a:endParaRPr lang="en-US"/>
          </a:p>
        </p:txBody>
      </p:sp>
      <p:sp>
        <p:nvSpPr>
          <p:cNvPr id="5" name="Footer Placeholder 4">
            <a:extLst>
              <a:ext uri="{FF2B5EF4-FFF2-40B4-BE49-F238E27FC236}">
                <a16:creationId xmlns:a16="http://schemas.microsoft.com/office/drawing/2014/main" id="{92067DE2-1729-BAAE-8A50-0DD2104656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6E480F-5070-5218-F172-3FA8388F9587}"/>
              </a:ext>
            </a:extLst>
          </p:cNvPr>
          <p:cNvSpPr>
            <a:spLocks noGrp="1"/>
          </p:cNvSpPr>
          <p:nvPr>
            <p:ph type="sldNum" sz="quarter" idx="12"/>
          </p:nvPr>
        </p:nvSpPr>
        <p:spPr/>
        <p:txBody>
          <a:bodyPr/>
          <a:lstStyle/>
          <a:p>
            <a:fld id="{158A11C8-31B8-403C-A171-163D3F568727}" type="slidenum">
              <a:rPr lang="en-US" smtClean="0"/>
              <a:t>‹#›</a:t>
            </a:fld>
            <a:endParaRPr lang="en-US"/>
          </a:p>
        </p:txBody>
      </p:sp>
    </p:spTree>
    <p:extLst>
      <p:ext uri="{BB962C8B-B14F-4D97-AF65-F5344CB8AC3E}">
        <p14:creationId xmlns:p14="http://schemas.microsoft.com/office/powerpoint/2010/main" val="4222888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6FCB93-F3C7-21EC-924B-C6B976F553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69F4E4-3092-C4C1-DC89-E6805A1C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C423AF-63FA-EA0B-4F65-3155BA96CE80}"/>
              </a:ext>
            </a:extLst>
          </p:cNvPr>
          <p:cNvSpPr>
            <a:spLocks noGrp="1"/>
          </p:cNvSpPr>
          <p:nvPr>
            <p:ph type="dt" sz="half" idx="10"/>
          </p:nvPr>
        </p:nvSpPr>
        <p:spPr/>
        <p:txBody>
          <a:bodyPr/>
          <a:lstStyle/>
          <a:p>
            <a:fld id="{3CFD7DE9-9960-4FCC-888F-0721392720F3}" type="datetimeFigureOut">
              <a:rPr lang="en-US" smtClean="0"/>
              <a:t>5/7/2025</a:t>
            </a:fld>
            <a:endParaRPr lang="en-US"/>
          </a:p>
        </p:txBody>
      </p:sp>
      <p:sp>
        <p:nvSpPr>
          <p:cNvPr id="5" name="Footer Placeholder 4">
            <a:extLst>
              <a:ext uri="{FF2B5EF4-FFF2-40B4-BE49-F238E27FC236}">
                <a16:creationId xmlns:a16="http://schemas.microsoft.com/office/drawing/2014/main" id="{8081FDCA-9BD8-B4C3-B781-386FF9940F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7B0331-6A75-BE99-A184-ECC8FD02A87A}"/>
              </a:ext>
            </a:extLst>
          </p:cNvPr>
          <p:cNvSpPr>
            <a:spLocks noGrp="1"/>
          </p:cNvSpPr>
          <p:nvPr>
            <p:ph type="sldNum" sz="quarter" idx="12"/>
          </p:nvPr>
        </p:nvSpPr>
        <p:spPr/>
        <p:txBody>
          <a:bodyPr/>
          <a:lstStyle/>
          <a:p>
            <a:fld id="{158A11C8-31B8-403C-A171-163D3F568727}" type="slidenum">
              <a:rPr lang="en-US" smtClean="0"/>
              <a:t>‹#›</a:t>
            </a:fld>
            <a:endParaRPr lang="en-US"/>
          </a:p>
        </p:txBody>
      </p:sp>
    </p:spTree>
    <p:extLst>
      <p:ext uri="{BB962C8B-B14F-4D97-AF65-F5344CB8AC3E}">
        <p14:creationId xmlns:p14="http://schemas.microsoft.com/office/powerpoint/2010/main" val="734082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60789-0A93-25EA-669C-8418678FE2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43111B-9137-7152-B90B-62DA0C7888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1AC5D-A6C9-0B45-74F5-40DFDED29D4F}"/>
              </a:ext>
            </a:extLst>
          </p:cNvPr>
          <p:cNvSpPr>
            <a:spLocks noGrp="1"/>
          </p:cNvSpPr>
          <p:nvPr>
            <p:ph type="dt" sz="half" idx="10"/>
          </p:nvPr>
        </p:nvSpPr>
        <p:spPr/>
        <p:txBody>
          <a:bodyPr/>
          <a:lstStyle/>
          <a:p>
            <a:fld id="{3CFD7DE9-9960-4FCC-888F-0721392720F3}" type="datetimeFigureOut">
              <a:rPr lang="en-US" smtClean="0"/>
              <a:t>5/7/2025</a:t>
            </a:fld>
            <a:endParaRPr lang="en-US"/>
          </a:p>
        </p:txBody>
      </p:sp>
      <p:sp>
        <p:nvSpPr>
          <p:cNvPr id="5" name="Footer Placeholder 4">
            <a:extLst>
              <a:ext uri="{FF2B5EF4-FFF2-40B4-BE49-F238E27FC236}">
                <a16:creationId xmlns:a16="http://schemas.microsoft.com/office/drawing/2014/main" id="{D33631ED-4311-E978-B237-620472234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060810-DD39-BEC8-AE1E-11B66F7A0214}"/>
              </a:ext>
            </a:extLst>
          </p:cNvPr>
          <p:cNvSpPr>
            <a:spLocks noGrp="1"/>
          </p:cNvSpPr>
          <p:nvPr>
            <p:ph type="sldNum" sz="quarter" idx="12"/>
          </p:nvPr>
        </p:nvSpPr>
        <p:spPr/>
        <p:txBody>
          <a:bodyPr/>
          <a:lstStyle/>
          <a:p>
            <a:fld id="{158A11C8-31B8-403C-A171-163D3F568727}" type="slidenum">
              <a:rPr lang="en-US" smtClean="0"/>
              <a:t>‹#›</a:t>
            </a:fld>
            <a:endParaRPr lang="en-US"/>
          </a:p>
        </p:txBody>
      </p:sp>
    </p:spTree>
    <p:extLst>
      <p:ext uri="{BB962C8B-B14F-4D97-AF65-F5344CB8AC3E}">
        <p14:creationId xmlns:p14="http://schemas.microsoft.com/office/powerpoint/2010/main" val="1109164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A3F4B-25BF-EE64-6DDC-DFD97916E0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1DD2BB-720D-CD5A-930F-3AD17D61B88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1C7B99-77B3-2220-8E82-17B889FF39B9}"/>
              </a:ext>
            </a:extLst>
          </p:cNvPr>
          <p:cNvSpPr>
            <a:spLocks noGrp="1"/>
          </p:cNvSpPr>
          <p:nvPr>
            <p:ph type="dt" sz="half" idx="10"/>
          </p:nvPr>
        </p:nvSpPr>
        <p:spPr/>
        <p:txBody>
          <a:bodyPr/>
          <a:lstStyle/>
          <a:p>
            <a:fld id="{3CFD7DE9-9960-4FCC-888F-0721392720F3}" type="datetimeFigureOut">
              <a:rPr lang="en-US" smtClean="0"/>
              <a:t>5/7/2025</a:t>
            </a:fld>
            <a:endParaRPr lang="en-US"/>
          </a:p>
        </p:txBody>
      </p:sp>
      <p:sp>
        <p:nvSpPr>
          <p:cNvPr id="5" name="Footer Placeholder 4">
            <a:extLst>
              <a:ext uri="{FF2B5EF4-FFF2-40B4-BE49-F238E27FC236}">
                <a16:creationId xmlns:a16="http://schemas.microsoft.com/office/drawing/2014/main" id="{F6BE86A0-3D3B-28B9-2AFF-600511A7EC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665369-3252-F121-B4A2-C032D0A437ED}"/>
              </a:ext>
            </a:extLst>
          </p:cNvPr>
          <p:cNvSpPr>
            <a:spLocks noGrp="1"/>
          </p:cNvSpPr>
          <p:nvPr>
            <p:ph type="sldNum" sz="quarter" idx="12"/>
          </p:nvPr>
        </p:nvSpPr>
        <p:spPr/>
        <p:txBody>
          <a:bodyPr/>
          <a:lstStyle/>
          <a:p>
            <a:fld id="{158A11C8-31B8-403C-A171-163D3F568727}" type="slidenum">
              <a:rPr lang="en-US" smtClean="0"/>
              <a:t>‹#›</a:t>
            </a:fld>
            <a:endParaRPr lang="en-US"/>
          </a:p>
        </p:txBody>
      </p:sp>
    </p:spTree>
    <p:extLst>
      <p:ext uri="{BB962C8B-B14F-4D97-AF65-F5344CB8AC3E}">
        <p14:creationId xmlns:p14="http://schemas.microsoft.com/office/powerpoint/2010/main" val="3471491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730AA-DC17-5E3D-E600-BCC5612205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3EAB25-5642-7B69-0118-37919AFA2B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89770D-0B67-2CD0-653A-20CD9AFBDA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84C1B8-0052-9D65-AF45-9D29563A32E5}"/>
              </a:ext>
            </a:extLst>
          </p:cNvPr>
          <p:cNvSpPr>
            <a:spLocks noGrp="1"/>
          </p:cNvSpPr>
          <p:nvPr>
            <p:ph type="dt" sz="half" idx="10"/>
          </p:nvPr>
        </p:nvSpPr>
        <p:spPr/>
        <p:txBody>
          <a:bodyPr/>
          <a:lstStyle/>
          <a:p>
            <a:fld id="{3CFD7DE9-9960-4FCC-888F-0721392720F3}" type="datetimeFigureOut">
              <a:rPr lang="en-US" smtClean="0"/>
              <a:t>5/7/2025</a:t>
            </a:fld>
            <a:endParaRPr lang="en-US"/>
          </a:p>
        </p:txBody>
      </p:sp>
      <p:sp>
        <p:nvSpPr>
          <p:cNvPr id="6" name="Footer Placeholder 5">
            <a:extLst>
              <a:ext uri="{FF2B5EF4-FFF2-40B4-BE49-F238E27FC236}">
                <a16:creationId xmlns:a16="http://schemas.microsoft.com/office/drawing/2014/main" id="{9FC5B2E7-3272-A28C-38AE-DE307B25AD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F12156-9100-1BBB-8D8F-3E2FA921433A}"/>
              </a:ext>
            </a:extLst>
          </p:cNvPr>
          <p:cNvSpPr>
            <a:spLocks noGrp="1"/>
          </p:cNvSpPr>
          <p:nvPr>
            <p:ph type="sldNum" sz="quarter" idx="12"/>
          </p:nvPr>
        </p:nvSpPr>
        <p:spPr/>
        <p:txBody>
          <a:bodyPr/>
          <a:lstStyle/>
          <a:p>
            <a:fld id="{158A11C8-31B8-403C-A171-163D3F568727}" type="slidenum">
              <a:rPr lang="en-US" smtClean="0"/>
              <a:t>‹#›</a:t>
            </a:fld>
            <a:endParaRPr lang="en-US"/>
          </a:p>
        </p:txBody>
      </p:sp>
    </p:spTree>
    <p:extLst>
      <p:ext uri="{BB962C8B-B14F-4D97-AF65-F5344CB8AC3E}">
        <p14:creationId xmlns:p14="http://schemas.microsoft.com/office/powerpoint/2010/main" val="4052464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3B788-D374-42E8-0616-70417841871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714222-FAD5-2472-CFBB-9AEC72E0A4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CDEC99-527F-D1BA-985D-4DF5AD30E9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E46E2E-50C6-C922-1021-F609C1ACF4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E65185-9DD7-3E6D-1512-034CE91ABC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71E37E-E3DC-18A2-AE01-D6868EADF6E7}"/>
              </a:ext>
            </a:extLst>
          </p:cNvPr>
          <p:cNvSpPr>
            <a:spLocks noGrp="1"/>
          </p:cNvSpPr>
          <p:nvPr>
            <p:ph type="dt" sz="half" idx="10"/>
          </p:nvPr>
        </p:nvSpPr>
        <p:spPr/>
        <p:txBody>
          <a:bodyPr/>
          <a:lstStyle/>
          <a:p>
            <a:fld id="{3CFD7DE9-9960-4FCC-888F-0721392720F3}" type="datetimeFigureOut">
              <a:rPr lang="en-US" smtClean="0"/>
              <a:t>5/7/2025</a:t>
            </a:fld>
            <a:endParaRPr lang="en-US"/>
          </a:p>
        </p:txBody>
      </p:sp>
      <p:sp>
        <p:nvSpPr>
          <p:cNvPr id="8" name="Footer Placeholder 7">
            <a:extLst>
              <a:ext uri="{FF2B5EF4-FFF2-40B4-BE49-F238E27FC236}">
                <a16:creationId xmlns:a16="http://schemas.microsoft.com/office/drawing/2014/main" id="{901999F1-12E7-6ACC-68FE-DFCD59B45A4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CCE514-BAF8-82F0-E5BE-75BBA274B177}"/>
              </a:ext>
            </a:extLst>
          </p:cNvPr>
          <p:cNvSpPr>
            <a:spLocks noGrp="1"/>
          </p:cNvSpPr>
          <p:nvPr>
            <p:ph type="sldNum" sz="quarter" idx="12"/>
          </p:nvPr>
        </p:nvSpPr>
        <p:spPr/>
        <p:txBody>
          <a:bodyPr/>
          <a:lstStyle/>
          <a:p>
            <a:fld id="{158A11C8-31B8-403C-A171-163D3F568727}" type="slidenum">
              <a:rPr lang="en-US" smtClean="0"/>
              <a:t>‹#›</a:t>
            </a:fld>
            <a:endParaRPr lang="en-US"/>
          </a:p>
        </p:txBody>
      </p:sp>
    </p:spTree>
    <p:extLst>
      <p:ext uri="{BB962C8B-B14F-4D97-AF65-F5344CB8AC3E}">
        <p14:creationId xmlns:p14="http://schemas.microsoft.com/office/powerpoint/2010/main" val="1460346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94B2A-BF64-0778-5E33-5BD8D5C74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EFED80-0382-72DC-FCE7-2EDB64C6D0CD}"/>
              </a:ext>
            </a:extLst>
          </p:cNvPr>
          <p:cNvSpPr>
            <a:spLocks noGrp="1"/>
          </p:cNvSpPr>
          <p:nvPr>
            <p:ph type="dt" sz="half" idx="10"/>
          </p:nvPr>
        </p:nvSpPr>
        <p:spPr/>
        <p:txBody>
          <a:bodyPr/>
          <a:lstStyle/>
          <a:p>
            <a:fld id="{3CFD7DE9-9960-4FCC-888F-0721392720F3}" type="datetimeFigureOut">
              <a:rPr lang="en-US" smtClean="0"/>
              <a:t>5/7/2025</a:t>
            </a:fld>
            <a:endParaRPr lang="en-US"/>
          </a:p>
        </p:txBody>
      </p:sp>
      <p:sp>
        <p:nvSpPr>
          <p:cNvPr id="4" name="Footer Placeholder 3">
            <a:extLst>
              <a:ext uri="{FF2B5EF4-FFF2-40B4-BE49-F238E27FC236}">
                <a16:creationId xmlns:a16="http://schemas.microsoft.com/office/drawing/2014/main" id="{E086837C-E75B-3A8A-B116-06DDCD2ADE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32AD41-918F-5F8D-4D78-1279B3FC6152}"/>
              </a:ext>
            </a:extLst>
          </p:cNvPr>
          <p:cNvSpPr>
            <a:spLocks noGrp="1"/>
          </p:cNvSpPr>
          <p:nvPr>
            <p:ph type="sldNum" sz="quarter" idx="12"/>
          </p:nvPr>
        </p:nvSpPr>
        <p:spPr/>
        <p:txBody>
          <a:bodyPr/>
          <a:lstStyle/>
          <a:p>
            <a:fld id="{158A11C8-31B8-403C-A171-163D3F568727}" type="slidenum">
              <a:rPr lang="en-US" smtClean="0"/>
              <a:t>‹#›</a:t>
            </a:fld>
            <a:endParaRPr lang="en-US"/>
          </a:p>
        </p:txBody>
      </p:sp>
    </p:spTree>
    <p:extLst>
      <p:ext uri="{BB962C8B-B14F-4D97-AF65-F5344CB8AC3E}">
        <p14:creationId xmlns:p14="http://schemas.microsoft.com/office/powerpoint/2010/main" val="46510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86B1F5-D78A-BF19-D9B3-79880D92F2F2}"/>
              </a:ext>
            </a:extLst>
          </p:cNvPr>
          <p:cNvSpPr>
            <a:spLocks noGrp="1"/>
          </p:cNvSpPr>
          <p:nvPr>
            <p:ph type="dt" sz="half" idx="10"/>
          </p:nvPr>
        </p:nvSpPr>
        <p:spPr/>
        <p:txBody>
          <a:bodyPr/>
          <a:lstStyle/>
          <a:p>
            <a:fld id="{3CFD7DE9-9960-4FCC-888F-0721392720F3}" type="datetimeFigureOut">
              <a:rPr lang="en-US" smtClean="0"/>
              <a:t>5/7/2025</a:t>
            </a:fld>
            <a:endParaRPr lang="en-US"/>
          </a:p>
        </p:txBody>
      </p:sp>
      <p:sp>
        <p:nvSpPr>
          <p:cNvPr id="3" name="Footer Placeholder 2">
            <a:extLst>
              <a:ext uri="{FF2B5EF4-FFF2-40B4-BE49-F238E27FC236}">
                <a16:creationId xmlns:a16="http://schemas.microsoft.com/office/drawing/2014/main" id="{9F857E31-ADC5-D2C8-848C-7B16F641D6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6FB01D-D75F-0C02-796C-57F75D7DE808}"/>
              </a:ext>
            </a:extLst>
          </p:cNvPr>
          <p:cNvSpPr>
            <a:spLocks noGrp="1"/>
          </p:cNvSpPr>
          <p:nvPr>
            <p:ph type="sldNum" sz="quarter" idx="12"/>
          </p:nvPr>
        </p:nvSpPr>
        <p:spPr/>
        <p:txBody>
          <a:bodyPr/>
          <a:lstStyle/>
          <a:p>
            <a:fld id="{158A11C8-31B8-403C-A171-163D3F568727}" type="slidenum">
              <a:rPr lang="en-US" smtClean="0"/>
              <a:t>‹#›</a:t>
            </a:fld>
            <a:endParaRPr lang="en-US"/>
          </a:p>
        </p:txBody>
      </p:sp>
    </p:spTree>
    <p:extLst>
      <p:ext uri="{BB962C8B-B14F-4D97-AF65-F5344CB8AC3E}">
        <p14:creationId xmlns:p14="http://schemas.microsoft.com/office/powerpoint/2010/main" val="3881420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FE388-339A-6E2D-B07C-6D96ED5741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2F939F3-B9AF-4218-08C7-F7A90D4C20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EF14A6-BDE9-E638-C895-DC06921DD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68D817-C8F3-C233-3216-90ECCCBD3A4F}"/>
              </a:ext>
            </a:extLst>
          </p:cNvPr>
          <p:cNvSpPr>
            <a:spLocks noGrp="1"/>
          </p:cNvSpPr>
          <p:nvPr>
            <p:ph type="dt" sz="half" idx="10"/>
          </p:nvPr>
        </p:nvSpPr>
        <p:spPr/>
        <p:txBody>
          <a:bodyPr/>
          <a:lstStyle/>
          <a:p>
            <a:fld id="{3CFD7DE9-9960-4FCC-888F-0721392720F3}" type="datetimeFigureOut">
              <a:rPr lang="en-US" smtClean="0"/>
              <a:t>5/7/2025</a:t>
            </a:fld>
            <a:endParaRPr lang="en-US"/>
          </a:p>
        </p:txBody>
      </p:sp>
      <p:sp>
        <p:nvSpPr>
          <p:cNvPr id="6" name="Footer Placeholder 5">
            <a:extLst>
              <a:ext uri="{FF2B5EF4-FFF2-40B4-BE49-F238E27FC236}">
                <a16:creationId xmlns:a16="http://schemas.microsoft.com/office/drawing/2014/main" id="{867519CC-C1D9-89B6-334D-19CBED6A48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84B9C3-D683-AFFE-C1CC-F3E7123A73AE}"/>
              </a:ext>
            </a:extLst>
          </p:cNvPr>
          <p:cNvSpPr>
            <a:spLocks noGrp="1"/>
          </p:cNvSpPr>
          <p:nvPr>
            <p:ph type="sldNum" sz="quarter" idx="12"/>
          </p:nvPr>
        </p:nvSpPr>
        <p:spPr/>
        <p:txBody>
          <a:bodyPr/>
          <a:lstStyle/>
          <a:p>
            <a:fld id="{158A11C8-31B8-403C-A171-163D3F568727}" type="slidenum">
              <a:rPr lang="en-US" smtClean="0"/>
              <a:t>‹#›</a:t>
            </a:fld>
            <a:endParaRPr lang="en-US"/>
          </a:p>
        </p:txBody>
      </p:sp>
    </p:spTree>
    <p:extLst>
      <p:ext uri="{BB962C8B-B14F-4D97-AF65-F5344CB8AC3E}">
        <p14:creationId xmlns:p14="http://schemas.microsoft.com/office/powerpoint/2010/main" val="950835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E09ED-ABE6-7962-B559-FF8B3CF2AC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D2299-7E07-E8C8-2A80-462DF53C57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40C6D0-EF23-CC3D-2DAF-C13B14347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1BE104-8EF2-1A94-CEA0-999C37CFB69B}"/>
              </a:ext>
            </a:extLst>
          </p:cNvPr>
          <p:cNvSpPr>
            <a:spLocks noGrp="1"/>
          </p:cNvSpPr>
          <p:nvPr>
            <p:ph type="dt" sz="half" idx="10"/>
          </p:nvPr>
        </p:nvSpPr>
        <p:spPr/>
        <p:txBody>
          <a:bodyPr/>
          <a:lstStyle/>
          <a:p>
            <a:fld id="{3CFD7DE9-9960-4FCC-888F-0721392720F3}" type="datetimeFigureOut">
              <a:rPr lang="en-US" smtClean="0"/>
              <a:t>5/7/2025</a:t>
            </a:fld>
            <a:endParaRPr lang="en-US"/>
          </a:p>
        </p:txBody>
      </p:sp>
      <p:sp>
        <p:nvSpPr>
          <p:cNvPr id="6" name="Footer Placeholder 5">
            <a:extLst>
              <a:ext uri="{FF2B5EF4-FFF2-40B4-BE49-F238E27FC236}">
                <a16:creationId xmlns:a16="http://schemas.microsoft.com/office/drawing/2014/main" id="{9765D1DA-88AA-AF3E-5891-B21B59D01E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7958E0-61D2-EBD5-B5A4-554CD42A0332}"/>
              </a:ext>
            </a:extLst>
          </p:cNvPr>
          <p:cNvSpPr>
            <a:spLocks noGrp="1"/>
          </p:cNvSpPr>
          <p:nvPr>
            <p:ph type="sldNum" sz="quarter" idx="12"/>
          </p:nvPr>
        </p:nvSpPr>
        <p:spPr/>
        <p:txBody>
          <a:bodyPr/>
          <a:lstStyle/>
          <a:p>
            <a:fld id="{158A11C8-31B8-403C-A171-163D3F568727}" type="slidenum">
              <a:rPr lang="en-US" smtClean="0"/>
              <a:t>‹#›</a:t>
            </a:fld>
            <a:endParaRPr lang="en-US"/>
          </a:p>
        </p:txBody>
      </p:sp>
    </p:spTree>
    <p:extLst>
      <p:ext uri="{BB962C8B-B14F-4D97-AF65-F5344CB8AC3E}">
        <p14:creationId xmlns:p14="http://schemas.microsoft.com/office/powerpoint/2010/main" val="2492555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5FFCC8-BE9D-5CF1-A70E-8D18FB9AA4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AA5040-56C3-702C-B5AE-AE5EC43946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2B5A3E-0E67-AF76-2CC9-26B967449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CFD7DE9-9960-4FCC-888F-0721392720F3}" type="datetimeFigureOut">
              <a:rPr lang="en-US" smtClean="0"/>
              <a:t>5/7/2025</a:t>
            </a:fld>
            <a:endParaRPr lang="en-US"/>
          </a:p>
        </p:txBody>
      </p:sp>
      <p:sp>
        <p:nvSpPr>
          <p:cNvPr id="5" name="Footer Placeholder 4">
            <a:extLst>
              <a:ext uri="{FF2B5EF4-FFF2-40B4-BE49-F238E27FC236}">
                <a16:creationId xmlns:a16="http://schemas.microsoft.com/office/drawing/2014/main" id="{EA0BE51A-23DC-DFBB-FA53-6D8B1C06E5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63D2FD0-ECDB-D1BC-801C-291C95D3CB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58A11C8-31B8-403C-A171-163D3F568727}" type="slidenum">
              <a:rPr lang="en-US" smtClean="0"/>
              <a:t>‹#›</a:t>
            </a:fld>
            <a:endParaRPr lang="en-US"/>
          </a:p>
        </p:txBody>
      </p:sp>
    </p:spTree>
    <p:extLst>
      <p:ext uri="{BB962C8B-B14F-4D97-AF65-F5344CB8AC3E}">
        <p14:creationId xmlns:p14="http://schemas.microsoft.com/office/powerpoint/2010/main" val="188758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10;&#10;AI-generated content may be incorrect.">
            <a:extLst>
              <a:ext uri="{FF2B5EF4-FFF2-40B4-BE49-F238E27FC236}">
                <a16:creationId xmlns:a16="http://schemas.microsoft.com/office/drawing/2014/main" id="{A896FEBE-38BA-6FD1-5886-3B65D0CECB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9" y="427182"/>
            <a:ext cx="12192000" cy="3627582"/>
          </a:xfrm>
          <a:prstGeom prst="rect">
            <a:avLst/>
          </a:prstGeom>
        </p:spPr>
      </p:pic>
      <p:sp>
        <p:nvSpPr>
          <p:cNvPr id="6" name="TextBox 5">
            <a:extLst>
              <a:ext uri="{FF2B5EF4-FFF2-40B4-BE49-F238E27FC236}">
                <a16:creationId xmlns:a16="http://schemas.microsoft.com/office/drawing/2014/main" id="{C003DE25-1EFD-9D9B-A7D5-E7E1E589497D}"/>
              </a:ext>
            </a:extLst>
          </p:cNvPr>
          <p:cNvSpPr txBox="1"/>
          <p:nvPr/>
        </p:nvSpPr>
        <p:spPr>
          <a:xfrm>
            <a:off x="9239" y="11673"/>
            <a:ext cx="10393507" cy="369332"/>
          </a:xfrm>
          <a:prstGeom prst="rect">
            <a:avLst/>
          </a:prstGeom>
          <a:noFill/>
        </p:spPr>
        <p:txBody>
          <a:bodyPr wrap="square" rtlCol="0">
            <a:spAutoFit/>
          </a:bodyPr>
          <a:lstStyle/>
          <a:p>
            <a:r>
              <a:rPr lang="en-US" b="1" u="sng" dirty="0"/>
              <a:t>Step 1</a:t>
            </a:r>
            <a:r>
              <a:rPr lang="en-US" dirty="0"/>
              <a:t>: Once logged into IPPS-A, navigate to Self Service and select 'My Personnel Action Request’.</a:t>
            </a:r>
          </a:p>
        </p:txBody>
      </p:sp>
      <p:sp>
        <p:nvSpPr>
          <p:cNvPr id="8" name="Rectangle 7">
            <a:extLst>
              <a:ext uri="{FF2B5EF4-FFF2-40B4-BE49-F238E27FC236}">
                <a16:creationId xmlns:a16="http://schemas.microsoft.com/office/drawing/2014/main" id="{2D368492-CA69-2C58-3CE5-FA019582373A}"/>
              </a:ext>
            </a:extLst>
          </p:cNvPr>
          <p:cNvSpPr/>
          <p:nvPr/>
        </p:nvSpPr>
        <p:spPr>
          <a:xfrm>
            <a:off x="3934692" y="2549235"/>
            <a:ext cx="1976582" cy="1228437"/>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Graphical user interface&#10;&#10;AI-generated content may be incorrect.">
            <a:extLst>
              <a:ext uri="{FF2B5EF4-FFF2-40B4-BE49-F238E27FC236}">
                <a16:creationId xmlns:a16="http://schemas.microsoft.com/office/drawing/2014/main" id="{D168F323-3C6E-416A-BE75-1D9B6A16A8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643149"/>
            <a:ext cx="12192000" cy="2203178"/>
          </a:xfrm>
          <a:prstGeom prst="rect">
            <a:avLst/>
          </a:prstGeom>
        </p:spPr>
      </p:pic>
      <p:sp>
        <p:nvSpPr>
          <p:cNvPr id="10" name="Rectangle 9">
            <a:extLst>
              <a:ext uri="{FF2B5EF4-FFF2-40B4-BE49-F238E27FC236}">
                <a16:creationId xmlns:a16="http://schemas.microsoft.com/office/drawing/2014/main" id="{845B9BD6-C300-5004-DDEF-7B4BE7FFBA0E}"/>
              </a:ext>
            </a:extLst>
          </p:cNvPr>
          <p:cNvSpPr/>
          <p:nvPr/>
        </p:nvSpPr>
        <p:spPr>
          <a:xfrm>
            <a:off x="9809019" y="5855853"/>
            <a:ext cx="1325418" cy="300183"/>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74B6714-DF8F-B170-66A0-837EAC4EBFBB}"/>
              </a:ext>
            </a:extLst>
          </p:cNvPr>
          <p:cNvSpPr txBox="1"/>
          <p:nvPr/>
        </p:nvSpPr>
        <p:spPr>
          <a:xfrm>
            <a:off x="9237" y="4193938"/>
            <a:ext cx="10393507" cy="369332"/>
          </a:xfrm>
          <a:prstGeom prst="rect">
            <a:avLst/>
          </a:prstGeom>
          <a:noFill/>
        </p:spPr>
        <p:txBody>
          <a:bodyPr wrap="square" rtlCol="0">
            <a:spAutoFit/>
          </a:bodyPr>
          <a:lstStyle/>
          <a:p>
            <a:r>
              <a:rPr lang="en-US" b="1" u="sng" dirty="0"/>
              <a:t>Step 2</a:t>
            </a:r>
            <a:r>
              <a:rPr lang="en-US" dirty="0"/>
              <a:t>: Select ‘Create Personnel Action’.</a:t>
            </a:r>
          </a:p>
        </p:txBody>
      </p:sp>
    </p:spTree>
    <p:extLst>
      <p:ext uri="{BB962C8B-B14F-4D97-AF65-F5344CB8AC3E}">
        <p14:creationId xmlns:p14="http://schemas.microsoft.com/office/powerpoint/2010/main" val="2023934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10;&#10;AI-generated content may be incorrect.">
            <a:extLst>
              <a:ext uri="{FF2B5EF4-FFF2-40B4-BE49-F238E27FC236}">
                <a16:creationId xmlns:a16="http://schemas.microsoft.com/office/drawing/2014/main" id="{4E5934CE-BC0A-2BEF-5E99-CCE3D82F94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45490"/>
            <a:ext cx="12192000" cy="5412510"/>
          </a:xfrm>
          <a:prstGeom prst="rect">
            <a:avLst/>
          </a:prstGeom>
        </p:spPr>
      </p:pic>
      <p:sp>
        <p:nvSpPr>
          <p:cNvPr id="4" name="TextBox 3">
            <a:extLst>
              <a:ext uri="{FF2B5EF4-FFF2-40B4-BE49-F238E27FC236}">
                <a16:creationId xmlns:a16="http://schemas.microsoft.com/office/drawing/2014/main" id="{9717D711-112F-CD83-0444-DBFA4BA88288}"/>
              </a:ext>
            </a:extLst>
          </p:cNvPr>
          <p:cNvSpPr txBox="1"/>
          <p:nvPr/>
        </p:nvSpPr>
        <p:spPr>
          <a:xfrm>
            <a:off x="0" y="0"/>
            <a:ext cx="10393507" cy="1200329"/>
          </a:xfrm>
          <a:prstGeom prst="rect">
            <a:avLst/>
          </a:prstGeom>
          <a:noFill/>
        </p:spPr>
        <p:txBody>
          <a:bodyPr wrap="square" rtlCol="0">
            <a:spAutoFit/>
          </a:bodyPr>
          <a:lstStyle/>
          <a:p>
            <a:r>
              <a:rPr lang="en-US" b="1" u="sng" dirty="0"/>
              <a:t>Step 3</a:t>
            </a:r>
            <a:r>
              <a:rPr lang="en-US" dirty="0"/>
              <a:t>: </a:t>
            </a:r>
          </a:p>
          <a:p>
            <a:r>
              <a:rPr lang="en-US" dirty="0"/>
              <a:t>1. Effective Date- Date the PAR is being created</a:t>
            </a:r>
          </a:p>
          <a:p>
            <a:r>
              <a:rPr lang="en-US" dirty="0"/>
              <a:t>2. Action- Admin Records Corrections</a:t>
            </a:r>
          </a:p>
          <a:p>
            <a:r>
              <a:rPr lang="en-US" dirty="0"/>
              <a:t>3. Reason- Other</a:t>
            </a:r>
          </a:p>
        </p:txBody>
      </p:sp>
      <p:sp>
        <p:nvSpPr>
          <p:cNvPr id="5" name="Rectangle 4">
            <a:extLst>
              <a:ext uri="{FF2B5EF4-FFF2-40B4-BE49-F238E27FC236}">
                <a16:creationId xmlns:a16="http://schemas.microsoft.com/office/drawing/2014/main" id="{60BD4742-77E2-769F-9BAA-F8A035019755}"/>
              </a:ext>
            </a:extLst>
          </p:cNvPr>
          <p:cNvSpPr/>
          <p:nvPr/>
        </p:nvSpPr>
        <p:spPr>
          <a:xfrm>
            <a:off x="4208462" y="2622327"/>
            <a:ext cx="2654156" cy="350983"/>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C3F916E-5A4D-655A-4E0B-37D4D5AB4E65}"/>
              </a:ext>
            </a:extLst>
          </p:cNvPr>
          <p:cNvSpPr/>
          <p:nvPr/>
        </p:nvSpPr>
        <p:spPr>
          <a:xfrm>
            <a:off x="4208462" y="3190762"/>
            <a:ext cx="3005138" cy="350983"/>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E65B3E59-6FC0-6597-054F-6E971BAF9B71}"/>
              </a:ext>
            </a:extLst>
          </p:cNvPr>
          <p:cNvSpPr/>
          <p:nvPr/>
        </p:nvSpPr>
        <p:spPr>
          <a:xfrm>
            <a:off x="4208462" y="3717634"/>
            <a:ext cx="3328411" cy="350983"/>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2807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AI-generated content may be incorrect.">
            <a:extLst>
              <a:ext uri="{FF2B5EF4-FFF2-40B4-BE49-F238E27FC236}">
                <a16:creationId xmlns:a16="http://schemas.microsoft.com/office/drawing/2014/main" id="{825AEE36-03CA-68FE-A9F2-92F6C5E8A7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577808"/>
            <a:ext cx="12192000" cy="4214676"/>
          </a:xfrm>
          <a:prstGeom prst="rect">
            <a:avLst/>
          </a:prstGeom>
        </p:spPr>
      </p:pic>
      <p:sp>
        <p:nvSpPr>
          <p:cNvPr id="4" name="Rectangle 3">
            <a:extLst>
              <a:ext uri="{FF2B5EF4-FFF2-40B4-BE49-F238E27FC236}">
                <a16:creationId xmlns:a16="http://schemas.microsoft.com/office/drawing/2014/main" id="{75C63FA5-4E00-B7A6-D789-8CEAA77E39D8}"/>
              </a:ext>
            </a:extLst>
          </p:cNvPr>
          <p:cNvSpPr/>
          <p:nvPr/>
        </p:nvSpPr>
        <p:spPr>
          <a:xfrm>
            <a:off x="1902692" y="6031344"/>
            <a:ext cx="10178472" cy="646545"/>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EAFD288-2933-221B-AF89-03D274E221B5}"/>
              </a:ext>
            </a:extLst>
          </p:cNvPr>
          <p:cNvSpPr/>
          <p:nvPr/>
        </p:nvSpPr>
        <p:spPr>
          <a:xfrm>
            <a:off x="3585008" y="5333999"/>
            <a:ext cx="1254847" cy="235529"/>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2D35927-2C5E-4D6F-D66D-CB489040EA86}"/>
              </a:ext>
            </a:extLst>
          </p:cNvPr>
          <p:cNvSpPr txBox="1"/>
          <p:nvPr/>
        </p:nvSpPr>
        <p:spPr>
          <a:xfrm>
            <a:off x="9239" y="9236"/>
            <a:ext cx="12182761" cy="1477328"/>
          </a:xfrm>
          <a:prstGeom prst="rect">
            <a:avLst/>
          </a:prstGeom>
          <a:noFill/>
        </p:spPr>
        <p:txBody>
          <a:bodyPr wrap="square" rtlCol="0">
            <a:spAutoFit/>
          </a:bodyPr>
          <a:lstStyle/>
          <a:p>
            <a:r>
              <a:rPr lang="en-US" b="1" u="sng" dirty="0"/>
              <a:t>Step 4</a:t>
            </a:r>
            <a:r>
              <a:rPr lang="en-US" dirty="0"/>
              <a:t>: </a:t>
            </a:r>
          </a:p>
          <a:p>
            <a:r>
              <a:rPr lang="en-US" dirty="0"/>
              <a:t>1. Other Type- Branch Release</a:t>
            </a:r>
          </a:p>
          <a:p>
            <a:r>
              <a:rPr lang="en-US" dirty="0"/>
              <a:t>2. More Information- Requesting branch release: If selected after the Golden Knights Assessment and Selection program or the Green Platoon Assessment program, Nominative Branch will put me on assignment to the U.S Army Parachute Team.</a:t>
            </a:r>
          </a:p>
        </p:txBody>
      </p:sp>
    </p:spTree>
    <p:extLst>
      <p:ext uri="{BB962C8B-B14F-4D97-AF65-F5344CB8AC3E}">
        <p14:creationId xmlns:p14="http://schemas.microsoft.com/office/powerpoint/2010/main" val="1127800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application&#10;&#10;AI-generated content may be incorrect.">
            <a:extLst>
              <a:ext uri="{FF2B5EF4-FFF2-40B4-BE49-F238E27FC236}">
                <a16:creationId xmlns:a16="http://schemas.microsoft.com/office/drawing/2014/main" id="{E9D1C350-5394-762F-5484-A27E76CE52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88984"/>
            <a:ext cx="12192000" cy="2594362"/>
          </a:xfrm>
          <a:prstGeom prst="rect">
            <a:avLst/>
          </a:prstGeom>
        </p:spPr>
      </p:pic>
      <p:sp>
        <p:nvSpPr>
          <p:cNvPr id="4" name="TextBox 3">
            <a:extLst>
              <a:ext uri="{FF2B5EF4-FFF2-40B4-BE49-F238E27FC236}">
                <a16:creationId xmlns:a16="http://schemas.microsoft.com/office/drawing/2014/main" id="{FE4C0039-4B9B-6A93-1174-8FCB4B0F90B0}"/>
              </a:ext>
            </a:extLst>
          </p:cNvPr>
          <p:cNvSpPr txBox="1"/>
          <p:nvPr/>
        </p:nvSpPr>
        <p:spPr>
          <a:xfrm>
            <a:off x="0" y="0"/>
            <a:ext cx="10393507" cy="369332"/>
          </a:xfrm>
          <a:prstGeom prst="rect">
            <a:avLst/>
          </a:prstGeom>
          <a:noFill/>
        </p:spPr>
        <p:txBody>
          <a:bodyPr wrap="square" rtlCol="0">
            <a:spAutoFit/>
          </a:bodyPr>
          <a:lstStyle/>
          <a:p>
            <a:r>
              <a:rPr lang="en-US" b="1" u="sng" dirty="0"/>
              <a:t>Step 5</a:t>
            </a:r>
            <a:r>
              <a:rPr lang="en-US" dirty="0"/>
              <a:t>: No supporting documents needed</a:t>
            </a:r>
          </a:p>
        </p:txBody>
      </p:sp>
      <p:pic>
        <p:nvPicPr>
          <p:cNvPr id="5" name="Picture 4" descr="A picture containing graphical user interface&#10;&#10;AI-generated content may be incorrect.">
            <a:extLst>
              <a:ext uri="{FF2B5EF4-FFF2-40B4-BE49-F238E27FC236}">
                <a16:creationId xmlns:a16="http://schemas.microsoft.com/office/drawing/2014/main" id="{965CF6F0-AF42-18DE-4258-3DEED09DEB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74654"/>
            <a:ext cx="12192000" cy="2983345"/>
          </a:xfrm>
          <a:prstGeom prst="rect">
            <a:avLst/>
          </a:prstGeom>
        </p:spPr>
      </p:pic>
      <p:sp>
        <p:nvSpPr>
          <p:cNvPr id="6" name="TextBox 5">
            <a:extLst>
              <a:ext uri="{FF2B5EF4-FFF2-40B4-BE49-F238E27FC236}">
                <a16:creationId xmlns:a16="http://schemas.microsoft.com/office/drawing/2014/main" id="{BC1B7057-F8E2-8F22-0601-BDE7D56095F2}"/>
              </a:ext>
            </a:extLst>
          </p:cNvPr>
          <p:cNvSpPr txBox="1"/>
          <p:nvPr/>
        </p:nvSpPr>
        <p:spPr>
          <a:xfrm>
            <a:off x="-1" y="3484416"/>
            <a:ext cx="10393507" cy="369332"/>
          </a:xfrm>
          <a:prstGeom prst="rect">
            <a:avLst/>
          </a:prstGeom>
          <a:noFill/>
        </p:spPr>
        <p:txBody>
          <a:bodyPr wrap="square" rtlCol="0">
            <a:spAutoFit/>
          </a:bodyPr>
          <a:lstStyle/>
          <a:p>
            <a:r>
              <a:rPr lang="en-US" b="1" u="sng" dirty="0"/>
              <a:t>Step 6: </a:t>
            </a:r>
            <a:r>
              <a:rPr lang="en-US" dirty="0"/>
              <a:t>Validate</a:t>
            </a:r>
          </a:p>
        </p:txBody>
      </p:sp>
      <p:sp>
        <p:nvSpPr>
          <p:cNvPr id="7" name="Rectangle 6">
            <a:extLst>
              <a:ext uri="{FF2B5EF4-FFF2-40B4-BE49-F238E27FC236}">
                <a16:creationId xmlns:a16="http://schemas.microsoft.com/office/drawing/2014/main" id="{F1489405-AA5A-08A7-2F23-0514DB1B9B55}"/>
              </a:ext>
            </a:extLst>
          </p:cNvPr>
          <p:cNvSpPr/>
          <p:nvPr/>
        </p:nvSpPr>
        <p:spPr>
          <a:xfrm>
            <a:off x="11471564" y="4304145"/>
            <a:ext cx="637309" cy="323273"/>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5771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AI-generated content may be incorrect.">
            <a:extLst>
              <a:ext uri="{FF2B5EF4-FFF2-40B4-BE49-F238E27FC236}">
                <a16:creationId xmlns:a16="http://schemas.microsoft.com/office/drawing/2014/main" id="{851B70C5-DF5B-BEAB-17CA-AF0AE8C1DB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07127"/>
            <a:ext cx="12192000" cy="5250873"/>
          </a:xfrm>
          <a:prstGeom prst="rect">
            <a:avLst/>
          </a:prstGeom>
        </p:spPr>
      </p:pic>
      <p:sp>
        <p:nvSpPr>
          <p:cNvPr id="4" name="TextBox 3">
            <a:extLst>
              <a:ext uri="{FF2B5EF4-FFF2-40B4-BE49-F238E27FC236}">
                <a16:creationId xmlns:a16="http://schemas.microsoft.com/office/drawing/2014/main" id="{222C6596-D926-E693-AA0A-585176F0BA15}"/>
              </a:ext>
            </a:extLst>
          </p:cNvPr>
          <p:cNvSpPr txBox="1"/>
          <p:nvPr/>
        </p:nvSpPr>
        <p:spPr>
          <a:xfrm>
            <a:off x="0" y="0"/>
            <a:ext cx="10393507" cy="1200329"/>
          </a:xfrm>
          <a:prstGeom prst="rect">
            <a:avLst/>
          </a:prstGeom>
          <a:noFill/>
        </p:spPr>
        <p:txBody>
          <a:bodyPr wrap="square" rtlCol="0">
            <a:spAutoFit/>
          </a:bodyPr>
          <a:lstStyle/>
          <a:p>
            <a:r>
              <a:rPr lang="en-US" b="1" u="sng" dirty="0"/>
              <a:t>Step 7</a:t>
            </a:r>
            <a:r>
              <a:rPr lang="en-US" dirty="0"/>
              <a:t>: Submit</a:t>
            </a:r>
          </a:p>
          <a:p>
            <a:r>
              <a:rPr lang="en-US" dirty="0"/>
              <a:t>After selecting 'Submit,' the request should be routed to your S1. The S1 will then process it through the appropriate unit routing. Once approved, the S1 will forward it to the Nominative Branch UDL 000000000040203, which will then route it to the appropriate branch manager.</a:t>
            </a:r>
          </a:p>
        </p:txBody>
      </p:sp>
      <p:sp>
        <p:nvSpPr>
          <p:cNvPr id="5" name="Rectangle 4">
            <a:extLst>
              <a:ext uri="{FF2B5EF4-FFF2-40B4-BE49-F238E27FC236}">
                <a16:creationId xmlns:a16="http://schemas.microsoft.com/office/drawing/2014/main" id="{A1262DB3-FD51-6191-470D-CF261253F141}"/>
              </a:ext>
            </a:extLst>
          </p:cNvPr>
          <p:cNvSpPr/>
          <p:nvPr/>
        </p:nvSpPr>
        <p:spPr>
          <a:xfrm>
            <a:off x="11582400" y="1607128"/>
            <a:ext cx="591128" cy="221672"/>
          </a:xfrm>
          <a:prstGeom prst="rect">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50955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33</TotalTime>
  <Words>167</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Brittian, Jacob W MSG USARMY USAREC (USA)</dc:creator>
  <cp:lastModifiedBy>Brittian, Jacob W MSG USARMY USAREC (USA)</cp:lastModifiedBy>
  <cp:revision>1</cp:revision>
  <dcterms:created xsi:type="dcterms:W3CDTF">2025-05-07T17:59:47Z</dcterms:created>
  <dcterms:modified xsi:type="dcterms:W3CDTF">2025-05-07T18:33:03Z</dcterms:modified>
</cp:coreProperties>
</file>