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8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F97A78-2893-A340-7286-82A0F76CE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b="31651"/>
          <a:stretch/>
        </p:blipFill>
        <p:spPr>
          <a:xfrm>
            <a:off x="0" y="-8565"/>
            <a:ext cx="9144000" cy="6483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</a:t>
            </a:r>
            <a:r>
              <a:rPr lang="en-US" sz="3600" b="1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GREGG-ADAMS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U.S. ARMY WARRANT OFFICER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BRIEFING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153328"/>
            <a:ext cx="8682182" cy="4126286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36" y="2259821"/>
            <a:ext cx="7815407" cy="274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U.S. Army Warrant Officer Recruiting Team will be in your area to conduct briefings on qualification and application procedures to become an Army Warrant Officer.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    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DATE &amp; TIME				     LOCATION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1950" b="1" dirty="0"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8BC49-0D74-6516-6826-63F97C5CF5B1}"/>
              </a:ext>
            </a:extLst>
          </p:cNvPr>
          <p:cNvSpPr txBox="1"/>
          <p:nvPr/>
        </p:nvSpPr>
        <p:spPr>
          <a:xfrm>
            <a:off x="-984638" y="4945483"/>
            <a:ext cx="93276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Paige, Johnnie - (910) 308 - 0680 - johnnie.m.paige.mil@army.mil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SSG Rotz, Alexander - (910) 551-1004 - Alexander.j.rotz.mil@army.mil 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3790E732-A33F-9573-B823-3D94CFEE0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33" y="5219182"/>
            <a:ext cx="912991" cy="909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E38489-B816-63ED-8F15-EE2F43960CB3}"/>
              </a:ext>
            </a:extLst>
          </p:cNvPr>
          <p:cNvSpPr txBox="1"/>
          <p:nvPr/>
        </p:nvSpPr>
        <p:spPr>
          <a:xfrm>
            <a:off x="7292190" y="4821676"/>
            <a:ext cx="16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Packet Process: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E3C64-1578-64FD-606B-75A59B4D4EDD}"/>
              </a:ext>
            </a:extLst>
          </p:cNvPr>
          <p:cNvSpPr txBox="1"/>
          <p:nvPr/>
        </p:nvSpPr>
        <p:spPr>
          <a:xfrm>
            <a:off x="910182" y="3682903"/>
            <a:ext cx="3184638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Wednesday, February 26th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1000 - 1130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0A933-DAA0-8FE2-659D-92C63C67777F}"/>
              </a:ext>
            </a:extLst>
          </p:cNvPr>
          <p:cNvSpPr txBox="1"/>
          <p:nvPr/>
        </p:nvSpPr>
        <p:spPr>
          <a:xfrm>
            <a:off x="4237493" y="3303024"/>
            <a:ext cx="4381341" cy="195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Beaty Theater</a:t>
            </a: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(The Theater Company)</a:t>
            </a: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4300 </a:t>
            </a:r>
            <a:r>
              <a:rPr lang="en-US" sz="1650" b="1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Sustanment</a:t>
            </a: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Ave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FORT GREGG-ADAMS, VA 23801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4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odified0 xmlns="4233fc49-3339-4531-8895-cee7bd229291" xsi:nil="true"/>
    <_ip_UnifiedCompliancePolicyProperties xmlns="http://schemas.microsoft.com/sharepoint/v3" xsi:nil="true"/>
    <Priority xmlns="4233fc49-3339-4531-8895-cee7bd229291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8" ma:contentTypeDescription="Create a new document." ma:contentTypeScope="" ma:versionID="0c13abf194eff553c2ccf549f5cccb67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9cb2dc19e5a7ba9ae99fbcab9d41fca8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ority" minOccurs="0"/>
                <xsd:element ref="ns2:Modified0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Normal"/>
          <xsd:enumeration value="High"/>
        </xsd:restriction>
      </xsd:simpleType>
    </xsd:element>
    <xsd:element name="Modified0" ma:index="21" nillable="true" ma:displayName="Modified" ma:format="DateOnly" ma:internalName="Modified0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5e624c-a39e-46e8-8f48-fab7f9c51a3a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2F404C-D921-4635-92BE-7C117EE71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8D6A82-F23D-4106-97E2-B858F095D26C}">
  <ds:schemaRefs>
    <ds:schemaRef ds:uri="http://purl.org/dc/elements/1.1/"/>
    <ds:schemaRef ds:uri="http://schemas.microsoft.com/office/2006/metadata/properties"/>
    <ds:schemaRef ds:uri="http://purl.org/dc/terms/"/>
    <ds:schemaRef ds:uri="d7a46b7f-bbdc-422f-b9e0-20b6fc8455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http://schemas.microsoft.com/sharepoint/v3"/>
    <ds:schemaRef ds:uri="4233fc49-3339-4531-8895-cee7bd229291"/>
    <ds:schemaRef ds:uri="c93905bf-b08c-430b-8630-76f4d352397a"/>
  </ds:schemaRefs>
</ds:datastoreItem>
</file>

<file path=customXml/itemProps3.xml><?xml version="1.0" encoding="utf-8"?>
<ds:datastoreItem xmlns:ds="http://schemas.openxmlformats.org/officeDocument/2006/customXml" ds:itemID="{81E9BBAE-640A-4477-B98D-601546AAE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2256</TotalTime>
  <Words>127</Words>
  <Application>Microsoft Office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Paige, Johnnie M III MIL USARMY USAREC (USA)</cp:lastModifiedBy>
  <cp:revision>67</cp:revision>
  <dcterms:created xsi:type="dcterms:W3CDTF">2021-04-30T11:01:51Z</dcterms:created>
  <dcterms:modified xsi:type="dcterms:W3CDTF">2025-02-13T15:32:07Z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c70c0393-6234-47b3-91bc-faaa0ecdfe68</vt:lpwstr>
  </property>
</Properties>
</file>