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  <p:sldId id="279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F75B3-E6AA-B2E5-6760-A2A1D0B8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" y="-1"/>
            <a:ext cx="9112496" cy="6474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BRAGG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Flight Warrant Day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(Limited Seats Available)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36" y="2259821"/>
            <a:ext cx="7815407" cy="324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is hosting a special event for aspiring Aviators! 🛩️ Join us to meet Flight Warrants and experience Flight Simulators for 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platforms such 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CH-47F, UH-60M, and AH-64E. Don't miss this opportunity to take your career to new heights! 🚁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9D9D8-F02D-8DEC-37C2-87C175A16C22}"/>
              </a:ext>
            </a:extLst>
          </p:cNvPr>
          <p:cNvSpPr txBox="1"/>
          <p:nvPr/>
        </p:nvSpPr>
        <p:spPr>
          <a:xfrm>
            <a:off x="688916" y="3779925"/>
            <a:ext cx="3282372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February 25th, 2025</a:t>
            </a:r>
            <a:endParaRPr lang="en-US" sz="1650" b="1" noProof="0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noProof="0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@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1220 - 1420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2F84D-6410-395D-E7DB-527DD7B5EB91}"/>
              </a:ext>
            </a:extLst>
          </p:cNvPr>
          <p:cNvSpPr txBox="1"/>
          <p:nvPr/>
        </p:nvSpPr>
        <p:spPr>
          <a:xfrm>
            <a:off x="4186022" y="4145824"/>
            <a:ext cx="4381341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Simmons Army Airfield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(Google Maps) Across from “Flight Simulator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Street, Fayetteville, NC 28311”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719D0-F988-7754-9193-FFD4B80A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AD654-6F86-C2D1-457F-E58B0A62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" y="-1"/>
            <a:ext cx="9112496" cy="6474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A7811-6944-6E28-3E12-D3BA79C7B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6E2165-8314-425F-C2FE-40F5C6AD1AE6}"/>
              </a:ext>
            </a:extLst>
          </p:cNvPr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BRAGG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Flight Warrant Day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(Limited Seats Available)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0A169-4936-88D4-2B6A-50C5F8B7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5F8304-E9E2-EF5E-A149-AE929464EF9B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6669C-2C53-437C-81AA-5FAD9EDB5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20" y="1770729"/>
            <a:ext cx="5514240" cy="3747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462CD-559C-A071-B2AE-34AC021D9C7C}"/>
              </a:ext>
            </a:extLst>
          </p:cNvPr>
          <p:cNvSpPr txBox="1"/>
          <p:nvPr/>
        </p:nvSpPr>
        <p:spPr>
          <a:xfrm>
            <a:off x="-540530" y="3649948"/>
            <a:ext cx="4381341" cy="117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Simmons Army Airfield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(Google Maps) Across from “Flight Simulator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Street, Fayetteville, NC 28311”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15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customXml/itemProps2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191</Words>
  <Application>Microsoft Office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Paige, Johnnie M III MIL USARMY USAREC (USA)</cp:lastModifiedBy>
  <cp:revision>64</cp:revision>
  <dcterms:created xsi:type="dcterms:W3CDTF">2021-04-30T11:01:51Z</dcterms:created>
  <dcterms:modified xsi:type="dcterms:W3CDTF">2025-02-11T22:10:04Z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