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</p:sldIdLst>
  <p:sldSz cx="10058400" cy="7772400"/>
  <p:notesSz cx="10058400" cy="7772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350" b="0" i="0" u="sng">
                <a:solidFill>
                  <a:srgbClr val="0562C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00"/>
              </a:lnSpc>
            </a:pPr>
            <a:r>
              <a:rPr dirty="0" spc="-25"/>
              <a:t>TOC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350" b="0" i="0" u="sng">
                <a:solidFill>
                  <a:srgbClr val="0562C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00"/>
              </a:lnSpc>
            </a:pPr>
            <a:r>
              <a:rPr dirty="0" spc="-25"/>
              <a:t>TOC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350" b="0" i="0" u="sng">
                <a:solidFill>
                  <a:srgbClr val="0562C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00"/>
              </a:lnSpc>
            </a:pPr>
            <a:r>
              <a:rPr dirty="0" spc="-25"/>
              <a:t>TOC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350" b="0" i="0" u="sng">
                <a:solidFill>
                  <a:srgbClr val="0562C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00"/>
              </a:lnSpc>
            </a:pPr>
            <a:r>
              <a:rPr dirty="0" spc="-25"/>
              <a:t>TOC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350" b="0" i="0" u="sng">
                <a:solidFill>
                  <a:srgbClr val="0562C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00"/>
              </a:lnSpc>
            </a:pPr>
            <a:r>
              <a:rPr dirty="0" spc="-25"/>
              <a:t>TOC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63317" y="413343"/>
            <a:ext cx="5731764" cy="454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1219" y="2240810"/>
            <a:ext cx="8430895" cy="3575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9215119" y="7091175"/>
            <a:ext cx="309879" cy="200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0" b="0" i="0" u="sng">
                <a:solidFill>
                  <a:srgbClr val="0562C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00"/>
              </a:lnSpc>
            </a:pPr>
            <a:r>
              <a:rPr dirty="0" spc="-25"/>
              <a:t>TOC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image" Target="../media/image93.png"/><Relationship Id="rId6" Type="http://schemas.openxmlformats.org/officeDocument/2006/relationships/image" Target="../media/image94.png"/><Relationship Id="rId7" Type="http://schemas.openxmlformats.org/officeDocument/2006/relationships/image" Target="../media/image95.png"/><Relationship Id="rId8" Type="http://schemas.openxmlformats.org/officeDocument/2006/relationships/image" Target="../media/image96.png"/><Relationship Id="rId9" Type="http://schemas.openxmlformats.org/officeDocument/2006/relationships/image" Target="../media/image97.png"/><Relationship Id="rId10" Type="http://schemas.openxmlformats.org/officeDocument/2006/relationships/image" Target="../media/image98.png"/><Relationship Id="rId11" Type="http://schemas.openxmlformats.org/officeDocument/2006/relationships/image" Target="../media/image99.png"/><Relationship Id="rId12" Type="http://schemas.openxmlformats.org/officeDocument/2006/relationships/image" Target="../media/image100.png"/><Relationship Id="rId13" Type="http://schemas.openxmlformats.org/officeDocument/2006/relationships/image" Target="../media/image101.png"/><Relationship Id="rId14" Type="http://schemas.openxmlformats.org/officeDocument/2006/relationships/image" Target="../media/image102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image" Target="../media/image93.png"/><Relationship Id="rId6" Type="http://schemas.openxmlformats.org/officeDocument/2006/relationships/image" Target="../media/image103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image" Target="../media/image93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image" Target="../media/image93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image" Target="../media/image93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image" Target="../media/image93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image" Target="../media/image93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image" Target="../media/image93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image" Target="../media/image93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image" Target="../media/image93.png"/><Relationship Id="rId6" Type="http://schemas.openxmlformats.org/officeDocument/2006/relationships/image" Target="../media/image104.png"/><Relationship Id="rId7" Type="http://schemas.openxmlformats.org/officeDocument/2006/relationships/image" Target="../media/image105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image" Target="../media/image93.png"/><Relationship Id="rId6" Type="http://schemas.openxmlformats.org/officeDocument/2006/relationships/image" Target="../media/image106.png"/><Relationship Id="rId7" Type="http://schemas.openxmlformats.org/officeDocument/2006/relationships/image" Target="../media/image107.png"/><Relationship Id="rId8" Type="http://schemas.openxmlformats.org/officeDocument/2006/relationships/image" Target="../media/image108.png"/><Relationship Id="rId9" Type="http://schemas.openxmlformats.org/officeDocument/2006/relationships/image" Target="../media/image109.png"/><Relationship Id="rId10" Type="http://schemas.openxmlformats.org/officeDocument/2006/relationships/image" Target="../media/image110.png"/><Relationship Id="rId11" Type="http://schemas.openxmlformats.org/officeDocument/2006/relationships/image" Target="../media/image111.png"/><Relationship Id="rId12" Type="http://schemas.openxmlformats.org/officeDocument/2006/relationships/image" Target="../media/image112.png"/><Relationship Id="rId13" Type="http://schemas.openxmlformats.org/officeDocument/2006/relationships/image" Target="../media/image113.png"/><Relationship Id="rId14" Type="http://schemas.openxmlformats.org/officeDocument/2006/relationships/image" Target="../media/image114.png"/><Relationship Id="rId15" Type="http://schemas.openxmlformats.org/officeDocument/2006/relationships/image" Target="../media/image115.png"/><Relationship Id="rId16" Type="http://schemas.openxmlformats.org/officeDocument/2006/relationships/image" Target="../media/image116.png"/><Relationship Id="rId17" Type="http://schemas.openxmlformats.org/officeDocument/2006/relationships/image" Target="../media/image117.png"/><Relationship Id="rId18" Type="http://schemas.openxmlformats.org/officeDocument/2006/relationships/image" Target="../media/image118.png"/><Relationship Id="rId19" Type="http://schemas.openxmlformats.org/officeDocument/2006/relationships/image" Target="../media/image119.png"/><Relationship Id="rId20" Type="http://schemas.openxmlformats.org/officeDocument/2006/relationships/image" Target="../media/image120.png"/><Relationship Id="rId21" Type="http://schemas.openxmlformats.org/officeDocument/2006/relationships/image" Target="../media/image121.png"/><Relationship Id="rId22" Type="http://schemas.openxmlformats.org/officeDocument/2006/relationships/image" Target="../media/image122.png"/><Relationship Id="rId23" Type="http://schemas.openxmlformats.org/officeDocument/2006/relationships/image" Target="../media/image123.png"/><Relationship Id="rId24" Type="http://schemas.openxmlformats.org/officeDocument/2006/relationships/image" Target="../media/image124.png"/><Relationship Id="rId25" Type="http://schemas.openxmlformats.org/officeDocument/2006/relationships/image" Target="../media/image125.png"/><Relationship Id="rId26" Type="http://schemas.openxmlformats.org/officeDocument/2006/relationships/image" Target="../media/image126.png"/><Relationship Id="rId27" Type="http://schemas.openxmlformats.org/officeDocument/2006/relationships/image" Target="../media/image127.png"/><Relationship Id="rId28" Type="http://schemas.openxmlformats.org/officeDocument/2006/relationships/image" Target="../media/image128.png"/><Relationship Id="rId29" Type="http://schemas.openxmlformats.org/officeDocument/2006/relationships/image" Target="../media/image129.png"/><Relationship Id="rId30" Type="http://schemas.openxmlformats.org/officeDocument/2006/relationships/image" Target="../media/image130.png"/><Relationship Id="rId31" Type="http://schemas.openxmlformats.org/officeDocument/2006/relationships/image" Target="../media/image131.png"/><Relationship Id="rId32" Type="http://schemas.openxmlformats.org/officeDocument/2006/relationships/image" Target="../media/image132.png"/><Relationship Id="rId33" Type="http://schemas.openxmlformats.org/officeDocument/2006/relationships/image" Target="../media/image133.png"/><Relationship Id="rId34" Type="http://schemas.openxmlformats.org/officeDocument/2006/relationships/image" Target="../media/image134.png"/><Relationship Id="rId35" Type="http://schemas.openxmlformats.org/officeDocument/2006/relationships/image" Target="../media/image135.png"/><Relationship Id="rId36" Type="http://schemas.openxmlformats.org/officeDocument/2006/relationships/image" Target="../media/image136.png"/><Relationship Id="rId37" Type="http://schemas.openxmlformats.org/officeDocument/2006/relationships/image" Target="../media/image137.png"/><Relationship Id="rId38" Type="http://schemas.openxmlformats.org/officeDocument/2006/relationships/image" Target="../media/image138.png"/><Relationship Id="rId39" Type="http://schemas.openxmlformats.org/officeDocument/2006/relationships/image" Target="../media/image139.png"/><Relationship Id="rId40" Type="http://schemas.openxmlformats.org/officeDocument/2006/relationships/image" Target="../media/image140.png"/><Relationship Id="rId41" Type="http://schemas.openxmlformats.org/officeDocument/2006/relationships/image" Target="../media/image141.png"/><Relationship Id="rId42" Type="http://schemas.openxmlformats.org/officeDocument/2006/relationships/image" Target="../media/image142.png"/><Relationship Id="rId43" Type="http://schemas.openxmlformats.org/officeDocument/2006/relationships/image" Target="../media/image143.png"/><Relationship Id="rId44" Type="http://schemas.openxmlformats.org/officeDocument/2006/relationships/image" Target="../media/image144.png"/><Relationship Id="rId45" Type="http://schemas.openxmlformats.org/officeDocument/2006/relationships/image" Target="../media/image145.png"/><Relationship Id="rId46" Type="http://schemas.openxmlformats.org/officeDocument/2006/relationships/image" Target="../media/image146.png"/><Relationship Id="rId47" Type="http://schemas.openxmlformats.org/officeDocument/2006/relationships/image" Target="../media/image147.png"/><Relationship Id="rId48" Type="http://schemas.openxmlformats.org/officeDocument/2006/relationships/image" Target="../media/image148.png"/><Relationship Id="rId49" Type="http://schemas.openxmlformats.org/officeDocument/2006/relationships/image" Target="../media/image149.png"/><Relationship Id="rId50" Type="http://schemas.openxmlformats.org/officeDocument/2006/relationships/image" Target="../media/image150.png"/><Relationship Id="rId51" Type="http://schemas.openxmlformats.org/officeDocument/2006/relationships/image" Target="../media/image151.png"/><Relationship Id="rId52" Type="http://schemas.openxmlformats.org/officeDocument/2006/relationships/image" Target="../media/image152.png"/><Relationship Id="rId53" Type="http://schemas.openxmlformats.org/officeDocument/2006/relationships/image" Target="../media/image153.png"/><Relationship Id="rId54" Type="http://schemas.openxmlformats.org/officeDocument/2006/relationships/image" Target="../media/image154.png"/><Relationship Id="rId55" Type="http://schemas.openxmlformats.org/officeDocument/2006/relationships/image" Target="../media/image155.png"/><Relationship Id="rId56" Type="http://schemas.openxmlformats.org/officeDocument/2006/relationships/image" Target="../media/image156.png"/><Relationship Id="rId57" Type="http://schemas.openxmlformats.org/officeDocument/2006/relationships/image" Target="../media/image157.png"/><Relationship Id="rId58" Type="http://schemas.openxmlformats.org/officeDocument/2006/relationships/image" Target="../media/image158.png"/><Relationship Id="rId59" Type="http://schemas.openxmlformats.org/officeDocument/2006/relationships/image" Target="../media/image159.png"/><Relationship Id="rId60" Type="http://schemas.openxmlformats.org/officeDocument/2006/relationships/image" Target="../media/image160.png"/><Relationship Id="rId61" Type="http://schemas.openxmlformats.org/officeDocument/2006/relationships/image" Target="../media/image161.png"/><Relationship Id="rId62" Type="http://schemas.openxmlformats.org/officeDocument/2006/relationships/image" Target="../media/image162.png"/><Relationship Id="rId63" Type="http://schemas.openxmlformats.org/officeDocument/2006/relationships/image" Target="../media/image163.png"/><Relationship Id="rId64" Type="http://schemas.openxmlformats.org/officeDocument/2006/relationships/image" Target="../media/image164.png"/><Relationship Id="rId65" Type="http://schemas.openxmlformats.org/officeDocument/2006/relationships/image" Target="../media/image165.png"/><Relationship Id="rId66" Type="http://schemas.openxmlformats.org/officeDocument/2006/relationships/image" Target="../media/image166.png"/><Relationship Id="rId67" Type="http://schemas.openxmlformats.org/officeDocument/2006/relationships/image" Target="../media/image167.png"/><Relationship Id="rId68" Type="http://schemas.openxmlformats.org/officeDocument/2006/relationships/image" Target="../media/image168.png"/><Relationship Id="rId69" Type="http://schemas.openxmlformats.org/officeDocument/2006/relationships/image" Target="../media/image169.png"/><Relationship Id="rId70" Type="http://schemas.openxmlformats.org/officeDocument/2006/relationships/image" Target="../media/image170.png"/><Relationship Id="rId71" Type="http://schemas.openxmlformats.org/officeDocument/2006/relationships/image" Target="../media/image171.png"/><Relationship Id="rId72" Type="http://schemas.openxmlformats.org/officeDocument/2006/relationships/image" Target="../media/image172.png"/><Relationship Id="rId73" Type="http://schemas.openxmlformats.org/officeDocument/2006/relationships/image" Target="../media/image173.png"/><Relationship Id="rId74" Type="http://schemas.openxmlformats.org/officeDocument/2006/relationships/image" Target="../media/image174.png"/><Relationship Id="rId75" Type="http://schemas.openxmlformats.org/officeDocument/2006/relationships/image" Target="../media/image175.png"/><Relationship Id="rId76" Type="http://schemas.openxmlformats.org/officeDocument/2006/relationships/image" Target="../media/image176.png"/><Relationship Id="rId77" Type="http://schemas.openxmlformats.org/officeDocument/2006/relationships/image" Target="../media/image177.png"/><Relationship Id="rId78" Type="http://schemas.openxmlformats.org/officeDocument/2006/relationships/image" Target="../media/image178.png"/><Relationship Id="rId79" Type="http://schemas.openxmlformats.org/officeDocument/2006/relationships/image" Target="../media/image179.png"/><Relationship Id="rId80" Type="http://schemas.openxmlformats.org/officeDocument/2006/relationships/image" Target="../media/image180.png"/><Relationship Id="rId81" Type="http://schemas.openxmlformats.org/officeDocument/2006/relationships/image" Target="../media/image181.png"/><Relationship Id="rId82" Type="http://schemas.openxmlformats.org/officeDocument/2006/relationships/image" Target="../media/image182.png"/><Relationship Id="rId83" Type="http://schemas.openxmlformats.org/officeDocument/2006/relationships/image" Target="../media/image183.png"/><Relationship Id="rId84" Type="http://schemas.openxmlformats.org/officeDocument/2006/relationships/image" Target="../media/image184.png"/><Relationship Id="rId85" Type="http://schemas.openxmlformats.org/officeDocument/2006/relationships/image" Target="../media/image185.png"/><Relationship Id="rId86" Type="http://schemas.openxmlformats.org/officeDocument/2006/relationships/image" Target="../media/image186.png"/><Relationship Id="rId87" Type="http://schemas.openxmlformats.org/officeDocument/2006/relationships/image" Target="../media/image187.png"/><Relationship Id="rId88" Type="http://schemas.openxmlformats.org/officeDocument/2006/relationships/image" Target="../media/image188.png"/><Relationship Id="rId89" Type="http://schemas.openxmlformats.org/officeDocument/2006/relationships/image" Target="../media/image189.png"/><Relationship Id="rId90" Type="http://schemas.openxmlformats.org/officeDocument/2006/relationships/image" Target="../media/image190.png"/><Relationship Id="rId91" Type="http://schemas.openxmlformats.org/officeDocument/2006/relationships/image" Target="../media/image191.png"/><Relationship Id="rId92" Type="http://schemas.openxmlformats.org/officeDocument/2006/relationships/image" Target="../media/image192.png"/><Relationship Id="rId93" Type="http://schemas.openxmlformats.org/officeDocument/2006/relationships/image" Target="../media/image193.png"/><Relationship Id="rId94" Type="http://schemas.openxmlformats.org/officeDocument/2006/relationships/hyperlink" Target="http://www.geeksforgeeks.org/function-annotations-python/" TargetMode="Externa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image" Target="../media/image93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image" Target="../media/image93.png"/><Relationship Id="rId6" Type="http://schemas.openxmlformats.org/officeDocument/2006/relationships/image" Target="../media/image194.png"/><Relationship Id="rId7" Type="http://schemas.openxmlformats.org/officeDocument/2006/relationships/image" Target="../media/image195.png"/><Relationship Id="rId8" Type="http://schemas.openxmlformats.org/officeDocument/2006/relationships/image" Target="../media/image196.png"/><Relationship Id="rId9" Type="http://schemas.openxmlformats.org/officeDocument/2006/relationships/image" Target="../media/image197.png"/><Relationship Id="rId10" Type="http://schemas.openxmlformats.org/officeDocument/2006/relationships/image" Target="../media/image198.png"/><Relationship Id="rId11" Type="http://schemas.openxmlformats.org/officeDocument/2006/relationships/image" Target="../media/image199.png"/><Relationship Id="rId12" Type="http://schemas.openxmlformats.org/officeDocument/2006/relationships/image" Target="../media/image200.png"/><Relationship Id="rId13" Type="http://schemas.openxmlformats.org/officeDocument/2006/relationships/image" Target="../media/image201.png"/><Relationship Id="rId14" Type="http://schemas.openxmlformats.org/officeDocument/2006/relationships/image" Target="../media/image202.png"/><Relationship Id="rId15" Type="http://schemas.openxmlformats.org/officeDocument/2006/relationships/image" Target="../media/image203.png"/><Relationship Id="rId16" Type="http://schemas.openxmlformats.org/officeDocument/2006/relationships/image" Target="../media/image204.png"/><Relationship Id="rId17" Type="http://schemas.openxmlformats.org/officeDocument/2006/relationships/image" Target="../media/image205.png"/><Relationship Id="rId18" Type="http://schemas.openxmlformats.org/officeDocument/2006/relationships/image" Target="../media/image206.png"/><Relationship Id="rId19" Type="http://schemas.openxmlformats.org/officeDocument/2006/relationships/image" Target="../media/image207.png"/><Relationship Id="rId20" Type="http://schemas.openxmlformats.org/officeDocument/2006/relationships/image" Target="../media/image208.png"/><Relationship Id="rId21" Type="http://schemas.openxmlformats.org/officeDocument/2006/relationships/image" Target="../media/image209.png"/><Relationship Id="rId22" Type="http://schemas.openxmlformats.org/officeDocument/2006/relationships/image" Target="../media/image210.png"/><Relationship Id="rId23" Type="http://schemas.openxmlformats.org/officeDocument/2006/relationships/image" Target="../media/image211.png"/><Relationship Id="rId24" Type="http://schemas.openxmlformats.org/officeDocument/2006/relationships/image" Target="../media/image212.png"/><Relationship Id="rId25" Type="http://schemas.openxmlformats.org/officeDocument/2006/relationships/image" Target="../media/image213.png"/><Relationship Id="rId26" Type="http://schemas.openxmlformats.org/officeDocument/2006/relationships/image" Target="../media/image214.png"/><Relationship Id="rId27" Type="http://schemas.openxmlformats.org/officeDocument/2006/relationships/image" Target="../media/image215.png"/><Relationship Id="rId28" Type="http://schemas.openxmlformats.org/officeDocument/2006/relationships/image" Target="../media/image216.png"/><Relationship Id="rId29" Type="http://schemas.openxmlformats.org/officeDocument/2006/relationships/image" Target="../media/image217.png"/><Relationship Id="rId30" Type="http://schemas.openxmlformats.org/officeDocument/2006/relationships/image" Target="../media/image218.png"/><Relationship Id="rId31" Type="http://schemas.openxmlformats.org/officeDocument/2006/relationships/image" Target="../media/image219.png"/><Relationship Id="rId32" Type="http://schemas.openxmlformats.org/officeDocument/2006/relationships/image" Target="../media/image220.png"/><Relationship Id="rId33" Type="http://schemas.openxmlformats.org/officeDocument/2006/relationships/image" Target="../media/image221.png"/><Relationship Id="rId34" Type="http://schemas.openxmlformats.org/officeDocument/2006/relationships/image" Target="../media/image222.png"/><Relationship Id="rId35" Type="http://schemas.openxmlformats.org/officeDocument/2006/relationships/image" Target="../media/image223.png"/><Relationship Id="rId36" Type="http://schemas.openxmlformats.org/officeDocument/2006/relationships/image" Target="../media/image224.png"/><Relationship Id="rId37" Type="http://schemas.openxmlformats.org/officeDocument/2006/relationships/image" Target="../media/image225.png"/><Relationship Id="rId38" Type="http://schemas.openxmlformats.org/officeDocument/2006/relationships/image" Target="../media/image226.png"/><Relationship Id="rId39" Type="http://schemas.openxmlformats.org/officeDocument/2006/relationships/image" Target="../media/image227.png"/><Relationship Id="rId40" Type="http://schemas.openxmlformats.org/officeDocument/2006/relationships/image" Target="../media/image228.png"/><Relationship Id="rId41" Type="http://schemas.openxmlformats.org/officeDocument/2006/relationships/image" Target="../media/image229.png"/><Relationship Id="rId42" Type="http://schemas.openxmlformats.org/officeDocument/2006/relationships/image" Target="../media/image230.png"/><Relationship Id="rId43" Type="http://schemas.openxmlformats.org/officeDocument/2006/relationships/image" Target="../media/image231.png"/><Relationship Id="rId44" Type="http://schemas.openxmlformats.org/officeDocument/2006/relationships/image" Target="../media/image232.png"/><Relationship Id="rId45" Type="http://schemas.openxmlformats.org/officeDocument/2006/relationships/image" Target="../media/image233.png"/><Relationship Id="rId46" Type="http://schemas.openxmlformats.org/officeDocument/2006/relationships/image" Target="../media/image234.png"/><Relationship Id="rId47" Type="http://schemas.openxmlformats.org/officeDocument/2006/relationships/image" Target="../media/image235.png"/><Relationship Id="rId48" Type="http://schemas.openxmlformats.org/officeDocument/2006/relationships/image" Target="../media/image236.png"/><Relationship Id="rId49" Type="http://schemas.openxmlformats.org/officeDocument/2006/relationships/image" Target="../media/image237.png"/><Relationship Id="rId50" Type="http://schemas.openxmlformats.org/officeDocument/2006/relationships/image" Target="../media/image238.png"/><Relationship Id="rId51" Type="http://schemas.openxmlformats.org/officeDocument/2006/relationships/image" Target="../media/image239.png"/><Relationship Id="rId52" Type="http://schemas.openxmlformats.org/officeDocument/2006/relationships/image" Target="../media/image240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image" Target="../media/image93.png"/><Relationship Id="rId6" Type="http://schemas.openxmlformats.org/officeDocument/2006/relationships/image" Target="../media/image241.png"/><Relationship Id="rId7" Type="http://schemas.openxmlformats.org/officeDocument/2006/relationships/image" Target="../media/image242.png"/><Relationship Id="rId8" Type="http://schemas.openxmlformats.org/officeDocument/2006/relationships/image" Target="../media/image243.png"/><Relationship Id="rId9" Type="http://schemas.openxmlformats.org/officeDocument/2006/relationships/image" Target="../media/image244.png"/><Relationship Id="rId10" Type="http://schemas.openxmlformats.org/officeDocument/2006/relationships/image" Target="../media/image245.png"/><Relationship Id="rId11" Type="http://schemas.openxmlformats.org/officeDocument/2006/relationships/image" Target="../media/image246.png"/><Relationship Id="rId12" Type="http://schemas.openxmlformats.org/officeDocument/2006/relationships/image" Target="../media/image247.png"/><Relationship Id="rId13" Type="http://schemas.openxmlformats.org/officeDocument/2006/relationships/image" Target="../media/image248.png"/><Relationship Id="rId14" Type="http://schemas.openxmlformats.org/officeDocument/2006/relationships/image" Target="../media/image249.png"/><Relationship Id="rId15" Type="http://schemas.openxmlformats.org/officeDocument/2006/relationships/image" Target="../media/image250.png"/><Relationship Id="rId16" Type="http://schemas.openxmlformats.org/officeDocument/2006/relationships/image" Target="../media/image251.png"/><Relationship Id="rId17" Type="http://schemas.openxmlformats.org/officeDocument/2006/relationships/image" Target="../media/image252.png"/><Relationship Id="rId18" Type="http://schemas.openxmlformats.org/officeDocument/2006/relationships/image" Target="../media/image253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4.png"/><Relationship Id="rId3" Type="http://schemas.openxmlformats.org/officeDocument/2006/relationships/image" Target="../media/image255.png"/><Relationship Id="rId4" Type="http://schemas.openxmlformats.org/officeDocument/2006/relationships/image" Target="../media/image256.png"/><Relationship Id="rId5" Type="http://schemas.openxmlformats.org/officeDocument/2006/relationships/image" Target="../media/image257.png"/><Relationship Id="rId6" Type="http://schemas.openxmlformats.org/officeDocument/2006/relationships/image" Target="../media/image258.png"/><Relationship Id="rId7" Type="http://schemas.openxmlformats.org/officeDocument/2006/relationships/image" Target="../media/image259.png"/><Relationship Id="rId8" Type="http://schemas.openxmlformats.org/officeDocument/2006/relationships/image" Target="../media/image260.png"/><Relationship Id="rId9" Type="http://schemas.openxmlformats.org/officeDocument/2006/relationships/image" Target="../media/image261.png"/><Relationship Id="rId10" Type="http://schemas.openxmlformats.org/officeDocument/2006/relationships/image" Target="../media/image262.png"/><Relationship Id="rId11" Type="http://schemas.openxmlformats.org/officeDocument/2006/relationships/image" Target="../media/image263.png"/><Relationship Id="rId12" Type="http://schemas.openxmlformats.org/officeDocument/2006/relationships/image" Target="../media/image264.png"/><Relationship Id="rId13" Type="http://schemas.openxmlformats.org/officeDocument/2006/relationships/image" Target="../media/image265.png"/><Relationship Id="rId14" Type="http://schemas.openxmlformats.org/officeDocument/2006/relationships/image" Target="../media/image266.png"/><Relationship Id="rId15" Type="http://schemas.openxmlformats.org/officeDocument/2006/relationships/image" Target="../media/image267.png"/><Relationship Id="rId16" Type="http://schemas.openxmlformats.org/officeDocument/2006/relationships/image" Target="../media/image268.png"/><Relationship Id="rId17" Type="http://schemas.openxmlformats.org/officeDocument/2006/relationships/image" Target="../media/image269.png"/><Relationship Id="rId18" Type="http://schemas.openxmlformats.org/officeDocument/2006/relationships/image" Target="../media/image270.png"/><Relationship Id="rId19" Type="http://schemas.openxmlformats.org/officeDocument/2006/relationships/image" Target="../media/image271.png"/><Relationship Id="rId20" Type="http://schemas.openxmlformats.org/officeDocument/2006/relationships/image" Target="../media/image272.png"/><Relationship Id="rId21" Type="http://schemas.openxmlformats.org/officeDocument/2006/relationships/image" Target="../media/image273.png"/><Relationship Id="rId22" Type="http://schemas.openxmlformats.org/officeDocument/2006/relationships/image" Target="../media/image274.png"/><Relationship Id="rId23" Type="http://schemas.openxmlformats.org/officeDocument/2006/relationships/image" Target="../media/image275.png"/><Relationship Id="rId24" Type="http://schemas.openxmlformats.org/officeDocument/2006/relationships/image" Target="../media/image276.png"/><Relationship Id="rId25" Type="http://schemas.openxmlformats.org/officeDocument/2006/relationships/image" Target="../media/image277.png"/><Relationship Id="rId26" Type="http://schemas.openxmlformats.org/officeDocument/2006/relationships/image" Target="../media/image278.png"/><Relationship Id="rId27" Type="http://schemas.openxmlformats.org/officeDocument/2006/relationships/image" Target="../media/image279.png"/><Relationship Id="rId28" Type="http://schemas.openxmlformats.org/officeDocument/2006/relationships/image" Target="../media/image280.png"/><Relationship Id="rId29" Type="http://schemas.openxmlformats.org/officeDocument/2006/relationships/image" Target="../media/image281.png"/><Relationship Id="rId30" Type="http://schemas.openxmlformats.org/officeDocument/2006/relationships/image" Target="../media/image282.png"/><Relationship Id="rId31" Type="http://schemas.openxmlformats.org/officeDocument/2006/relationships/image" Target="../media/image283.png"/><Relationship Id="rId32" Type="http://schemas.openxmlformats.org/officeDocument/2006/relationships/image" Target="../media/image284.png"/><Relationship Id="rId33" Type="http://schemas.openxmlformats.org/officeDocument/2006/relationships/image" Target="../media/image285.png"/><Relationship Id="rId34" Type="http://schemas.openxmlformats.org/officeDocument/2006/relationships/image" Target="../media/image286.png"/><Relationship Id="rId35" Type="http://schemas.openxmlformats.org/officeDocument/2006/relationships/image" Target="../media/image287.png"/><Relationship Id="rId36" Type="http://schemas.openxmlformats.org/officeDocument/2006/relationships/image" Target="../media/image288.png"/><Relationship Id="rId37" Type="http://schemas.openxmlformats.org/officeDocument/2006/relationships/image" Target="../media/image289.png"/><Relationship Id="rId38" Type="http://schemas.openxmlformats.org/officeDocument/2006/relationships/image" Target="../media/image290.png"/><Relationship Id="rId39" Type="http://schemas.openxmlformats.org/officeDocument/2006/relationships/image" Target="../media/image291.png"/><Relationship Id="rId40" Type="http://schemas.openxmlformats.org/officeDocument/2006/relationships/image" Target="../media/image292.png"/><Relationship Id="rId41" Type="http://schemas.openxmlformats.org/officeDocument/2006/relationships/image" Target="../media/image293.png"/><Relationship Id="rId42" Type="http://schemas.openxmlformats.org/officeDocument/2006/relationships/image" Target="../media/image294.png"/><Relationship Id="rId43" Type="http://schemas.openxmlformats.org/officeDocument/2006/relationships/image" Target="../media/image295.png"/><Relationship Id="rId44" Type="http://schemas.openxmlformats.org/officeDocument/2006/relationships/image" Target="../media/image296.png"/><Relationship Id="rId45" Type="http://schemas.openxmlformats.org/officeDocument/2006/relationships/image" Target="../media/image297.png"/><Relationship Id="rId46" Type="http://schemas.openxmlformats.org/officeDocument/2006/relationships/image" Target="../media/image298.png"/><Relationship Id="rId47" Type="http://schemas.openxmlformats.org/officeDocument/2006/relationships/image" Target="../media/image299.png"/><Relationship Id="rId48" Type="http://schemas.openxmlformats.org/officeDocument/2006/relationships/image" Target="../media/image300.png"/><Relationship Id="rId49" Type="http://schemas.openxmlformats.org/officeDocument/2006/relationships/image" Target="../media/image301.png"/><Relationship Id="rId50" Type="http://schemas.openxmlformats.org/officeDocument/2006/relationships/image" Target="../media/image302.png"/><Relationship Id="rId51" Type="http://schemas.openxmlformats.org/officeDocument/2006/relationships/image" Target="../media/image303.png"/><Relationship Id="rId52" Type="http://schemas.openxmlformats.org/officeDocument/2006/relationships/image" Target="../media/image304.png"/><Relationship Id="rId53" Type="http://schemas.openxmlformats.org/officeDocument/2006/relationships/image" Target="../media/image305.png"/><Relationship Id="rId54" Type="http://schemas.openxmlformats.org/officeDocument/2006/relationships/image" Target="../media/image306.png"/><Relationship Id="rId55" Type="http://schemas.openxmlformats.org/officeDocument/2006/relationships/image" Target="../media/image307.png"/><Relationship Id="rId56" Type="http://schemas.openxmlformats.org/officeDocument/2006/relationships/image" Target="../media/image308.png"/><Relationship Id="rId57" Type="http://schemas.openxmlformats.org/officeDocument/2006/relationships/image" Target="../media/image309.png"/><Relationship Id="rId58" Type="http://schemas.openxmlformats.org/officeDocument/2006/relationships/image" Target="../media/image310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4.png"/><Relationship Id="rId3" Type="http://schemas.openxmlformats.org/officeDocument/2006/relationships/image" Target="../media/image255.png"/><Relationship Id="rId4" Type="http://schemas.openxmlformats.org/officeDocument/2006/relationships/image" Target="../media/image256.png"/><Relationship Id="rId5" Type="http://schemas.openxmlformats.org/officeDocument/2006/relationships/image" Target="../media/image257.png"/><Relationship Id="rId6" Type="http://schemas.openxmlformats.org/officeDocument/2006/relationships/image" Target="../media/image258.png"/><Relationship Id="rId7" Type="http://schemas.openxmlformats.org/officeDocument/2006/relationships/image" Target="../media/image311.png"/><Relationship Id="rId8" Type="http://schemas.openxmlformats.org/officeDocument/2006/relationships/image" Target="../media/image312.png"/><Relationship Id="rId9" Type="http://schemas.openxmlformats.org/officeDocument/2006/relationships/image" Target="../media/image313.png"/><Relationship Id="rId10" Type="http://schemas.openxmlformats.org/officeDocument/2006/relationships/image" Target="../media/image314.png"/><Relationship Id="rId11" Type="http://schemas.openxmlformats.org/officeDocument/2006/relationships/image" Target="../media/image315.png"/><Relationship Id="rId12" Type="http://schemas.openxmlformats.org/officeDocument/2006/relationships/image" Target="../media/image316.png"/><Relationship Id="rId13" Type="http://schemas.openxmlformats.org/officeDocument/2006/relationships/image" Target="../media/image317.png"/><Relationship Id="rId14" Type="http://schemas.openxmlformats.org/officeDocument/2006/relationships/image" Target="../media/image318.png"/><Relationship Id="rId15" Type="http://schemas.openxmlformats.org/officeDocument/2006/relationships/image" Target="../media/image319.png"/><Relationship Id="rId16" Type="http://schemas.openxmlformats.org/officeDocument/2006/relationships/image" Target="../media/image320.png"/><Relationship Id="rId17" Type="http://schemas.openxmlformats.org/officeDocument/2006/relationships/image" Target="../media/image321.png"/><Relationship Id="rId18" Type="http://schemas.openxmlformats.org/officeDocument/2006/relationships/image" Target="../media/image322.png"/><Relationship Id="rId19" Type="http://schemas.openxmlformats.org/officeDocument/2006/relationships/image" Target="../media/image323.png"/><Relationship Id="rId20" Type="http://schemas.openxmlformats.org/officeDocument/2006/relationships/image" Target="../media/image324.png"/><Relationship Id="rId21" Type="http://schemas.openxmlformats.org/officeDocument/2006/relationships/image" Target="../media/image325.png"/><Relationship Id="rId22" Type="http://schemas.openxmlformats.org/officeDocument/2006/relationships/image" Target="../media/image326.png"/><Relationship Id="rId23" Type="http://schemas.openxmlformats.org/officeDocument/2006/relationships/image" Target="../media/image327.png"/><Relationship Id="rId24" Type="http://schemas.openxmlformats.org/officeDocument/2006/relationships/image" Target="../media/image328.png"/><Relationship Id="rId25" Type="http://schemas.openxmlformats.org/officeDocument/2006/relationships/image" Target="../media/image329.png"/><Relationship Id="rId26" Type="http://schemas.openxmlformats.org/officeDocument/2006/relationships/image" Target="../media/image330.png"/><Relationship Id="rId27" Type="http://schemas.openxmlformats.org/officeDocument/2006/relationships/image" Target="../media/image331.png"/><Relationship Id="rId28" Type="http://schemas.openxmlformats.org/officeDocument/2006/relationships/image" Target="../media/image332.png"/><Relationship Id="rId29" Type="http://schemas.openxmlformats.org/officeDocument/2006/relationships/image" Target="../media/image333.png"/><Relationship Id="rId30" Type="http://schemas.openxmlformats.org/officeDocument/2006/relationships/image" Target="../media/image334.png"/><Relationship Id="rId31" Type="http://schemas.openxmlformats.org/officeDocument/2006/relationships/image" Target="../media/image335.png"/><Relationship Id="rId32" Type="http://schemas.openxmlformats.org/officeDocument/2006/relationships/image" Target="../media/image336.png"/><Relationship Id="rId33" Type="http://schemas.openxmlformats.org/officeDocument/2006/relationships/image" Target="../media/image337.png"/><Relationship Id="rId34" Type="http://schemas.openxmlformats.org/officeDocument/2006/relationships/image" Target="../media/image338.png"/><Relationship Id="rId35" Type="http://schemas.openxmlformats.org/officeDocument/2006/relationships/image" Target="../media/image339.png"/><Relationship Id="rId36" Type="http://schemas.openxmlformats.org/officeDocument/2006/relationships/image" Target="../media/image340.png"/><Relationship Id="rId37" Type="http://schemas.openxmlformats.org/officeDocument/2006/relationships/image" Target="../media/image341.png"/><Relationship Id="rId38" Type="http://schemas.openxmlformats.org/officeDocument/2006/relationships/image" Target="../media/image342.png"/><Relationship Id="rId39" Type="http://schemas.openxmlformats.org/officeDocument/2006/relationships/image" Target="../media/image343.png"/><Relationship Id="rId40" Type="http://schemas.openxmlformats.org/officeDocument/2006/relationships/image" Target="../media/image344.png"/><Relationship Id="rId41" Type="http://schemas.openxmlformats.org/officeDocument/2006/relationships/image" Target="../media/image345.png"/><Relationship Id="rId42" Type="http://schemas.openxmlformats.org/officeDocument/2006/relationships/image" Target="../media/image346.png"/><Relationship Id="rId43" Type="http://schemas.openxmlformats.org/officeDocument/2006/relationships/image" Target="../media/image347.png"/><Relationship Id="rId44" Type="http://schemas.openxmlformats.org/officeDocument/2006/relationships/image" Target="../media/image348.png"/><Relationship Id="rId45" Type="http://schemas.openxmlformats.org/officeDocument/2006/relationships/image" Target="../media/image349.png"/><Relationship Id="rId46" Type="http://schemas.openxmlformats.org/officeDocument/2006/relationships/image" Target="../media/image350.png"/><Relationship Id="rId47" Type="http://schemas.openxmlformats.org/officeDocument/2006/relationships/image" Target="../media/image351.png"/><Relationship Id="rId48" Type="http://schemas.openxmlformats.org/officeDocument/2006/relationships/image" Target="../media/image352.png"/><Relationship Id="rId49" Type="http://schemas.openxmlformats.org/officeDocument/2006/relationships/image" Target="../media/image353.png"/><Relationship Id="rId50" Type="http://schemas.openxmlformats.org/officeDocument/2006/relationships/image" Target="../media/image354.png"/><Relationship Id="rId51" Type="http://schemas.openxmlformats.org/officeDocument/2006/relationships/image" Target="../media/image355.png"/><Relationship Id="rId52" Type="http://schemas.openxmlformats.org/officeDocument/2006/relationships/image" Target="../media/image356.png"/><Relationship Id="rId53" Type="http://schemas.openxmlformats.org/officeDocument/2006/relationships/image" Target="../media/image357.png"/><Relationship Id="rId54" Type="http://schemas.openxmlformats.org/officeDocument/2006/relationships/image" Target="../media/image358.png"/><Relationship Id="rId55" Type="http://schemas.openxmlformats.org/officeDocument/2006/relationships/image" Target="../media/image359.png"/><Relationship Id="rId56" Type="http://schemas.openxmlformats.org/officeDocument/2006/relationships/image" Target="../media/image360.png"/><Relationship Id="rId57" Type="http://schemas.openxmlformats.org/officeDocument/2006/relationships/image" Target="../media/image361.png"/><Relationship Id="rId58" Type="http://schemas.openxmlformats.org/officeDocument/2006/relationships/image" Target="../media/image362.png"/><Relationship Id="rId59" Type="http://schemas.openxmlformats.org/officeDocument/2006/relationships/image" Target="../media/image363.png"/><Relationship Id="rId60" Type="http://schemas.openxmlformats.org/officeDocument/2006/relationships/image" Target="../media/image364.png"/><Relationship Id="rId61" Type="http://schemas.openxmlformats.org/officeDocument/2006/relationships/image" Target="../media/image365.png"/><Relationship Id="rId62" Type="http://schemas.openxmlformats.org/officeDocument/2006/relationships/image" Target="../media/image366.png"/><Relationship Id="rId63" Type="http://schemas.openxmlformats.org/officeDocument/2006/relationships/image" Target="../media/image367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4.png"/><Relationship Id="rId3" Type="http://schemas.openxmlformats.org/officeDocument/2006/relationships/image" Target="../media/image255.png"/><Relationship Id="rId4" Type="http://schemas.openxmlformats.org/officeDocument/2006/relationships/image" Target="../media/image256.png"/><Relationship Id="rId5" Type="http://schemas.openxmlformats.org/officeDocument/2006/relationships/image" Target="../media/image257.png"/><Relationship Id="rId6" Type="http://schemas.openxmlformats.org/officeDocument/2006/relationships/image" Target="../media/image258.png"/><Relationship Id="rId7" Type="http://schemas.openxmlformats.org/officeDocument/2006/relationships/image" Target="../media/image368.png"/><Relationship Id="rId8" Type="http://schemas.openxmlformats.org/officeDocument/2006/relationships/image" Target="../media/image369.png"/><Relationship Id="rId9" Type="http://schemas.openxmlformats.org/officeDocument/2006/relationships/image" Target="../media/image370.png"/><Relationship Id="rId10" Type="http://schemas.openxmlformats.org/officeDocument/2006/relationships/image" Target="../media/image371.png"/><Relationship Id="rId11" Type="http://schemas.openxmlformats.org/officeDocument/2006/relationships/image" Target="../media/image372.png"/><Relationship Id="rId12" Type="http://schemas.openxmlformats.org/officeDocument/2006/relationships/image" Target="../media/image373.png"/><Relationship Id="rId13" Type="http://schemas.openxmlformats.org/officeDocument/2006/relationships/image" Target="../media/image374.png"/><Relationship Id="rId14" Type="http://schemas.openxmlformats.org/officeDocument/2006/relationships/image" Target="../media/image375.png"/><Relationship Id="rId15" Type="http://schemas.openxmlformats.org/officeDocument/2006/relationships/image" Target="../media/image376.png"/><Relationship Id="rId16" Type="http://schemas.openxmlformats.org/officeDocument/2006/relationships/image" Target="../media/image377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4.png"/><Relationship Id="rId3" Type="http://schemas.openxmlformats.org/officeDocument/2006/relationships/image" Target="../media/image255.png"/><Relationship Id="rId4" Type="http://schemas.openxmlformats.org/officeDocument/2006/relationships/image" Target="../media/image256.png"/><Relationship Id="rId5" Type="http://schemas.openxmlformats.org/officeDocument/2006/relationships/image" Target="../media/image257.png"/><Relationship Id="rId6" Type="http://schemas.openxmlformats.org/officeDocument/2006/relationships/image" Target="../media/image258.png"/><Relationship Id="rId7" Type="http://schemas.openxmlformats.org/officeDocument/2006/relationships/image" Target="../media/image378.png"/><Relationship Id="rId8" Type="http://schemas.openxmlformats.org/officeDocument/2006/relationships/image" Target="../media/image379.png"/><Relationship Id="rId9" Type="http://schemas.openxmlformats.org/officeDocument/2006/relationships/image" Target="../media/image380.png"/><Relationship Id="rId10" Type="http://schemas.openxmlformats.org/officeDocument/2006/relationships/image" Target="../media/image381.png"/><Relationship Id="rId11" Type="http://schemas.openxmlformats.org/officeDocument/2006/relationships/image" Target="../media/image382.png"/><Relationship Id="rId12" Type="http://schemas.openxmlformats.org/officeDocument/2006/relationships/image" Target="../media/image383.png"/><Relationship Id="rId13" Type="http://schemas.openxmlformats.org/officeDocument/2006/relationships/image" Target="../media/image384.png"/><Relationship Id="rId14" Type="http://schemas.openxmlformats.org/officeDocument/2006/relationships/image" Target="../media/image385.png"/><Relationship Id="rId15" Type="http://schemas.openxmlformats.org/officeDocument/2006/relationships/image" Target="../media/image386.png"/><Relationship Id="rId16" Type="http://schemas.openxmlformats.org/officeDocument/2006/relationships/image" Target="../media/image387.png"/><Relationship Id="rId17" Type="http://schemas.openxmlformats.org/officeDocument/2006/relationships/image" Target="../media/image388.png"/><Relationship Id="rId18" Type="http://schemas.openxmlformats.org/officeDocument/2006/relationships/image" Target="../media/image389.png"/><Relationship Id="rId19" Type="http://schemas.openxmlformats.org/officeDocument/2006/relationships/image" Target="../media/image390.png"/><Relationship Id="rId20" Type="http://schemas.openxmlformats.org/officeDocument/2006/relationships/image" Target="../media/image391.png"/><Relationship Id="rId21" Type="http://schemas.openxmlformats.org/officeDocument/2006/relationships/image" Target="../media/image392.png"/><Relationship Id="rId22" Type="http://schemas.openxmlformats.org/officeDocument/2006/relationships/image" Target="../media/image393.png"/><Relationship Id="rId23" Type="http://schemas.openxmlformats.org/officeDocument/2006/relationships/image" Target="../media/image394.png"/><Relationship Id="rId24" Type="http://schemas.openxmlformats.org/officeDocument/2006/relationships/image" Target="../media/image395.png"/><Relationship Id="rId25" Type="http://schemas.openxmlformats.org/officeDocument/2006/relationships/image" Target="../media/image396.png"/><Relationship Id="rId26" Type="http://schemas.openxmlformats.org/officeDocument/2006/relationships/image" Target="../media/image397.png"/><Relationship Id="rId27" Type="http://schemas.openxmlformats.org/officeDocument/2006/relationships/image" Target="../media/image398.png"/><Relationship Id="rId28" Type="http://schemas.openxmlformats.org/officeDocument/2006/relationships/image" Target="../media/image399.png"/><Relationship Id="rId29" Type="http://schemas.openxmlformats.org/officeDocument/2006/relationships/image" Target="../media/image400.png"/><Relationship Id="rId30" Type="http://schemas.openxmlformats.org/officeDocument/2006/relationships/image" Target="../media/image401.png"/><Relationship Id="rId31" Type="http://schemas.openxmlformats.org/officeDocument/2006/relationships/image" Target="../media/image402.png"/><Relationship Id="rId32" Type="http://schemas.openxmlformats.org/officeDocument/2006/relationships/image" Target="../media/image403.png"/><Relationship Id="rId33" Type="http://schemas.openxmlformats.org/officeDocument/2006/relationships/image" Target="../media/image404.png"/><Relationship Id="rId34" Type="http://schemas.openxmlformats.org/officeDocument/2006/relationships/image" Target="../media/image405.png"/><Relationship Id="rId35" Type="http://schemas.openxmlformats.org/officeDocument/2006/relationships/image" Target="../media/image406.png"/><Relationship Id="rId36" Type="http://schemas.openxmlformats.org/officeDocument/2006/relationships/image" Target="../media/image407.png"/><Relationship Id="rId37" Type="http://schemas.openxmlformats.org/officeDocument/2006/relationships/image" Target="../media/image408.png"/><Relationship Id="rId38" Type="http://schemas.openxmlformats.org/officeDocument/2006/relationships/image" Target="../media/image409.png"/><Relationship Id="rId39" Type="http://schemas.openxmlformats.org/officeDocument/2006/relationships/image" Target="../media/image410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4.png"/><Relationship Id="rId3" Type="http://schemas.openxmlformats.org/officeDocument/2006/relationships/image" Target="../media/image255.png"/><Relationship Id="rId4" Type="http://schemas.openxmlformats.org/officeDocument/2006/relationships/image" Target="../media/image256.png"/><Relationship Id="rId5" Type="http://schemas.openxmlformats.org/officeDocument/2006/relationships/image" Target="../media/image257.png"/><Relationship Id="rId6" Type="http://schemas.openxmlformats.org/officeDocument/2006/relationships/image" Target="../media/image258.png"/><Relationship Id="rId7" Type="http://schemas.openxmlformats.org/officeDocument/2006/relationships/image" Target="../media/image378.png"/><Relationship Id="rId8" Type="http://schemas.openxmlformats.org/officeDocument/2006/relationships/image" Target="../media/image411.png"/><Relationship Id="rId9" Type="http://schemas.openxmlformats.org/officeDocument/2006/relationships/image" Target="../media/image412.png"/><Relationship Id="rId10" Type="http://schemas.openxmlformats.org/officeDocument/2006/relationships/image" Target="../media/image413.png"/><Relationship Id="rId11" Type="http://schemas.openxmlformats.org/officeDocument/2006/relationships/image" Target="../media/image414.png"/><Relationship Id="rId12" Type="http://schemas.openxmlformats.org/officeDocument/2006/relationships/image" Target="../media/image415.png"/><Relationship Id="rId13" Type="http://schemas.openxmlformats.org/officeDocument/2006/relationships/image" Target="../media/image416.png"/><Relationship Id="rId14" Type="http://schemas.openxmlformats.org/officeDocument/2006/relationships/image" Target="../media/image417.png"/><Relationship Id="rId15" Type="http://schemas.openxmlformats.org/officeDocument/2006/relationships/image" Target="../media/image418.png"/><Relationship Id="rId16" Type="http://schemas.openxmlformats.org/officeDocument/2006/relationships/image" Target="../media/image419.png"/><Relationship Id="rId17" Type="http://schemas.openxmlformats.org/officeDocument/2006/relationships/image" Target="../media/image420.png"/><Relationship Id="rId18" Type="http://schemas.openxmlformats.org/officeDocument/2006/relationships/image" Target="../media/image421.png"/><Relationship Id="rId19" Type="http://schemas.openxmlformats.org/officeDocument/2006/relationships/image" Target="../media/image422.png"/><Relationship Id="rId20" Type="http://schemas.openxmlformats.org/officeDocument/2006/relationships/image" Target="../media/image423.png"/><Relationship Id="rId21" Type="http://schemas.openxmlformats.org/officeDocument/2006/relationships/image" Target="../media/image389.png"/><Relationship Id="rId22" Type="http://schemas.openxmlformats.org/officeDocument/2006/relationships/image" Target="../media/image390.png"/><Relationship Id="rId23" Type="http://schemas.openxmlformats.org/officeDocument/2006/relationships/image" Target="../media/image391.png"/><Relationship Id="rId24" Type="http://schemas.openxmlformats.org/officeDocument/2006/relationships/image" Target="../media/image424.png"/><Relationship Id="rId25" Type="http://schemas.openxmlformats.org/officeDocument/2006/relationships/image" Target="../media/image425.png"/><Relationship Id="rId26" Type="http://schemas.openxmlformats.org/officeDocument/2006/relationships/image" Target="../media/image426.png"/><Relationship Id="rId27" Type="http://schemas.openxmlformats.org/officeDocument/2006/relationships/image" Target="../media/image427.png"/><Relationship Id="rId28" Type="http://schemas.openxmlformats.org/officeDocument/2006/relationships/image" Target="../media/image428.png"/><Relationship Id="rId29" Type="http://schemas.openxmlformats.org/officeDocument/2006/relationships/image" Target="../media/image429.png"/><Relationship Id="rId30" Type="http://schemas.openxmlformats.org/officeDocument/2006/relationships/image" Target="../media/image430.png"/><Relationship Id="rId31" Type="http://schemas.openxmlformats.org/officeDocument/2006/relationships/image" Target="../media/image431.png"/><Relationship Id="rId32" Type="http://schemas.openxmlformats.org/officeDocument/2006/relationships/image" Target="../media/image432.png"/><Relationship Id="rId33" Type="http://schemas.openxmlformats.org/officeDocument/2006/relationships/image" Target="../media/image433.png"/><Relationship Id="rId34" Type="http://schemas.openxmlformats.org/officeDocument/2006/relationships/image" Target="../media/image434.png"/><Relationship Id="rId35" Type="http://schemas.openxmlformats.org/officeDocument/2006/relationships/image" Target="../media/image435.png"/><Relationship Id="rId36" Type="http://schemas.openxmlformats.org/officeDocument/2006/relationships/image" Target="../media/image436.png"/><Relationship Id="rId37" Type="http://schemas.openxmlformats.org/officeDocument/2006/relationships/image" Target="../media/image437.png"/><Relationship Id="rId38" Type="http://schemas.openxmlformats.org/officeDocument/2006/relationships/image" Target="../media/image438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4.png"/><Relationship Id="rId3" Type="http://schemas.openxmlformats.org/officeDocument/2006/relationships/image" Target="../media/image255.png"/><Relationship Id="rId4" Type="http://schemas.openxmlformats.org/officeDocument/2006/relationships/image" Target="../media/image256.png"/><Relationship Id="rId5" Type="http://schemas.openxmlformats.org/officeDocument/2006/relationships/image" Target="../media/image257.png"/><Relationship Id="rId6" Type="http://schemas.openxmlformats.org/officeDocument/2006/relationships/image" Target="../media/image258.png"/><Relationship Id="rId7" Type="http://schemas.openxmlformats.org/officeDocument/2006/relationships/image" Target="../media/image439.png"/><Relationship Id="rId8" Type="http://schemas.openxmlformats.org/officeDocument/2006/relationships/image" Target="../media/image440.png"/><Relationship Id="rId9" Type="http://schemas.openxmlformats.org/officeDocument/2006/relationships/image" Target="../media/image441.png"/><Relationship Id="rId10" Type="http://schemas.openxmlformats.org/officeDocument/2006/relationships/image" Target="../media/image442.png"/><Relationship Id="rId11" Type="http://schemas.openxmlformats.org/officeDocument/2006/relationships/image" Target="../media/image443.png"/><Relationship Id="rId12" Type="http://schemas.openxmlformats.org/officeDocument/2006/relationships/image" Target="../media/image444.png"/><Relationship Id="rId13" Type="http://schemas.openxmlformats.org/officeDocument/2006/relationships/image" Target="../media/image445.png"/><Relationship Id="rId14" Type="http://schemas.openxmlformats.org/officeDocument/2006/relationships/image" Target="../media/image446.png"/><Relationship Id="rId15" Type="http://schemas.openxmlformats.org/officeDocument/2006/relationships/image" Target="../media/image447.png"/><Relationship Id="rId16" Type="http://schemas.openxmlformats.org/officeDocument/2006/relationships/image" Target="../media/image448.png"/><Relationship Id="rId17" Type="http://schemas.openxmlformats.org/officeDocument/2006/relationships/image" Target="../media/image449.png"/><Relationship Id="rId18" Type="http://schemas.openxmlformats.org/officeDocument/2006/relationships/image" Target="../media/image450.png"/><Relationship Id="rId19" Type="http://schemas.openxmlformats.org/officeDocument/2006/relationships/image" Target="../media/image451.png"/><Relationship Id="rId20" Type="http://schemas.openxmlformats.org/officeDocument/2006/relationships/image" Target="../media/image452.png"/><Relationship Id="rId21" Type="http://schemas.openxmlformats.org/officeDocument/2006/relationships/image" Target="../media/image453.png"/><Relationship Id="rId22" Type="http://schemas.openxmlformats.org/officeDocument/2006/relationships/image" Target="../media/image454.png"/><Relationship Id="rId23" Type="http://schemas.openxmlformats.org/officeDocument/2006/relationships/image" Target="../media/image455.png"/><Relationship Id="rId24" Type="http://schemas.openxmlformats.org/officeDocument/2006/relationships/image" Target="../media/image456.png"/><Relationship Id="rId25" Type="http://schemas.openxmlformats.org/officeDocument/2006/relationships/image" Target="../media/image457.png"/><Relationship Id="rId26" Type="http://schemas.openxmlformats.org/officeDocument/2006/relationships/image" Target="../media/image458.png"/><Relationship Id="rId27" Type="http://schemas.openxmlformats.org/officeDocument/2006/relationships/image" Target="../media/image459.png"/><Relationship Id="rId28" Type="http://schemas.openxmlformats.org/officeDocument/2006/relationships/image" Target="../media/image460.png"/><Relationship Id="rId29" Type="http://schemas.openxmlformats.org/officeDocument/2006/relationships/image" Target="../media/image461.png"/><Relationship Id="rId30" Type="http://schemas.openxmlformats.org/officeDocument/2006/relationships/image" Target="../media/image462.png"/><Relationship Id="rId31" Type="http://schemas.openxmlformats.org/officeDocument/2006/relationships/image" Target="../media/image463.png"/><Relationship Id="rId32" Type="http://schemas.openxmlformats.org/officeDocument/2006/relationships/image" Target="../media/image464.png"/><Relationship Id="rId33" Type="http://schemas.openxmlformats.org/officeDocument/2006/relationships/image" Target="../media/image465.png"/><Relationship Id="rId34" Type="http://schemas.openxmlformats.org/officeDocument/2006/relationships/image" Target="../media/image466.png"/><Relationship Id="rId35" Type="http://schemas.openxmlformats.org/officeDocument/2006/relationships/image" Target="../media/image467.png"/><Relationship Id="rId36" Type="http://schemas.openxmlformats.org/officeDocument/2006/relationships/image" Target="../media/image468.png"/><Relationship Id="rId37" Type="http://schemas.openxmlformats.org/officeDocument/2006/relationships/image" Target="../media/image469.png"/><Relationship Id="rId38" Type="http://schemas.openxmlformats.org/officeDocument/2006/relationships/image" Target="../media/image470.png"/><Relationship Id="rId39" Type="http://schemas.openxmlformats.org/officeDocument/2006/relationships/image" Target="../media/image471.png"/><Relationship Id="rId40" Type="http://schemas.openxmlformats.org/officeDocument/2006/relationships/image" Target="../media/image472.png"/><Relationship Id="rId41" Type="http://schemas.openxmlformats.org/officeDocument/2006/relationships/image" Target="../media/image473.png"/><Relationship Id="rId42" Type="http://schemas.openxmlformats.org/officeDocument/2006/relationships/image" Target="../media/image474.png"/><Relationship Id="rId43" Type="http://schemas.openxmlformats.org/officeDocument/2006/relationships/image" Target="../media/image475.png"/><Relationship Id="rId44" Type="http://schemas.openxmlformats.org/officeDocument/2006/relationships/image" Target="../media/image476.png"/><Relationship Id="rId45" Type="http://schemas.openxmlformats.org/officeDocument/2006/relationships/image" Target="../media/image477.png"/><Relationship Id="rId46" Type="http://schemas.openxmlformats.org/officeDocument/2006/relationships/image" Target="../media/image478.png"/><Relationship Id="rId47" Type="http://schemas.openxmlformats.org/officeDocument/2006/relationships/image" Target="../media/image479.png"/><Relationship Id="rId48" Type="http://schemas.openxmlformats.org/officeDocument/2006/relationships/image" Target="../media/image480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4.png"/><Relationship Id="rId3" Type="http://schemas.openxmlformats.org/officeDocument/2006/relationships/image" Target="../media/image255.png"/><Relationship Id="rId4" Type="http://schemas.openxmlformats.org/officeDocument/2006/relationships/image" Target="../media/image256.png"/><Relationship Id="rId5" Type="http://schemas.openxmlformats.org/officeDocument/2006/relationships/image" Target="../media/image257.png"/><Relationship Id="rId6" Type="http://schemas.openxmlformats.org/officeDocument/2006/relationships/image" Target="../media/image258.png"/><Relationship Id="rId7" Type="http://schemas.openxmlformats.org/officeDocument/2006/relationships/image" Target="../media/image481.png"/><Relationship Id="rId8" Type="http://schemas.openxmlformats.org/officeDocument/2006/relationships/image" Target="../media/image482.png"/><Relationship Id="rId9" Type="http://schemas.openxmlformats.org/officeDocument/2006/relationships/image" Target="../media/image483.png"/><Relationship Id="rId10" Type="http://schemas.openxmlformats.org/officeDocument/2006/relationships/image" Target="../media/image484.png"/><Relationship Id="rId11" Type="http://schemas.openxmlformats.org/officeDocument/2006/relationships/image" Target="../media/image485.png"/><Relationship Id="rId12" Type="http://schemas.openxmlformats.org/officeDocument/2006/relationships/image" Target="../media/image486.png"/><Relationship Id="rId13" Type="http://schemas.openxmlformats.org/officeDocument/2006/relationships/image" Target="../media/image487.png"/><Relationship Id="rId14" Type="http://schemas.openxmlformats.org/officeDocument/2006/relationships/image" Target="../media/image488.png"/><Relationship Id="rId15" Type="http://schemas.openxmlformats.org/officeDocument/2006/relationships/image" Target="../media/image489.png"/><Relationship Id="rId16" Type="http://schemas.openxmlformats.org/officeDocument/2006/relationships/image" Target="../media/image490.png"/><Relationship Id="rId17" Type="http://schemas.openxmlformats.org/officeDocument/2006/relationships/image" Target="../media/image491.png"/><Relationship Id="rId18" Type="http://schemas.openxmlformats.org/officeDocument/2006/relationships/image" Target="../media/image492.png"/><Relationship Id="rId19" Type="http://schemas.openxmlformats.org/officeDocument/2006/relationships/image" Target="../media/image493.png"/><Relationship Id="rId20" Type="http://schemas.openxmlformats.org/officeDocument/2006/relationships/image" Target="../media/image494.png"/><Relationship Id="rId21" Type="http://schemas.openxmlformats.org/officeDocument/2006/relationships/image" Target="../media/image495.png"/><Relationship Id="rId22" Type="http://schemas.openxmlformats.org/officeDocument/2006/relationships/image" Target="../media/image496.png"/><Relationship Id="rId23" Type="http://schemas.openxmlformats.org/officeDocument/2006/relationships/image" Target="../media/image497.png"/><Relationship Id="rId24" Type="http://schemas.openxmlformats.org/officeDocument/2006/relationships/image" Target="../media/image498.png"/><Relationship Id="rId25" Type="http://schemas.openxmlformats.org/officeDocument/2006/relationships/image" Target="../media/image499.png"/><Relationship Id="rId26" Type="http://schemas.openxmlformats.org/officeDocument/2006/relationships/image" Target="../media/image500.png"/><Relationship Id="rId27" Type="http://schemas.openxmlformats.org/officeDocument/2006/relationships/image" Target="../media/image501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2.png"/><Relationship Id="rId3" Type="http://schemas.openxmlformats.org/officeDocument/2006/relationships/image" Target="../media/image503.png"/><Relationship Id="rId4" Type="http://schemas.openxmlformats.org/officeDocument/2006/relationships/image" Target="../media/image504.png"/><Relationship Id="rId5" Type="http://schemas.openxmlformats.org/officeDocument/2006/relationships/image" Target="../media/image505.png"/><Relationship Id="rId6" Type="http://schemas.openxmlformats.org/officeDocument/2006/relationships/image" Target="../media/image506.png"/><Relationship Id="rId7" Type="http://schemas.openxmlformats.org/officeDocument/2006/relationships/image" Target="../media/image507.png"/><Relationship Id="rId8" Type="http://schemas.openxmlformats.org/officeDocument/2006/relationships/image" Target="../media/image508.png"/><Relationship Id="rId9" Type="http://schemas.openxmlformats.org/officeDocument/2006/relationships/image" Target="../media/image509.png"/><Relationship Id="rId10" Type="http://schemas.openxmlformats.org/officeDocument/2006/relationships/image" Target="../media/image510.png"/><Relationship Id="rId11" Type="http://schemas.openxmlformats.org/officeDocument/2006/relationships/image" Target="../media/image511.png"/><Relationship Id="rId12" Type="http://schemas.openxmlformats.org/officeDocument/2006/relationships/image" Target="../media/image512.png"/><Relationship Id="rId13" Type="http://schemas.openxmlformats.org/officeDocument/2006/relationships/image" Target="../media/image513.png"/><Relationship Id="rId14" Type="http://schemas.openxmlformats.org/officeDocument/2006/relationships/image" Target="../media/image514.png"/><Relationship Id="rId15" Type="http://schemas.openxmlformats.org/officeDocument/2006/relationships/image" Target="../media/image515.png"/><Relationship Id="rId16" Type="http://schemas.openxmlformats.org/officeDocument/2006/relationships/image" Target="../media/image516.png"/><Relationship Id="rId17" Type="http://schemas.openxmlformats.org/officeDocument/2006/relationships/image" Target="../media/image517.png"/><Relationship Id="rId18" Type="http://schemas.openxmlformats.org/officeDocument/2006/relationships/image" Target="../media/image518.png"/><Relationship Id="rId19" Type="http://schemas.openxmlformats.org/officeDocument/2006/relationships/image" Target="../media/image519.png"/><Relationship Id="rId20" Type="http://schemas.openxmlformats.org/officeDocument/2006/relationships/image" Target="../media/image520.png"/><Relationship Id="rId21" Type="http://schemas.openxmlformats.org/officeDocument/2006/relationships/image" Target="../media/image521.png"/><Relationship Id="rId22" Type="http://schemas.openxmlformats.org/officeDocument/2006/relationships/image" Target="../media/image522.png"/><Relationship Id="rId23" Type="http://schemas.openxmlformats.org/officeDocument/2006/relationships/image" Target="../media/image523.png"/><Relationship Id="rId24" Type="http://schemas.openxmlformats.org/officeDocument/2006/relationships/image" Target="../media/image524.png"/><Relationship Id="rId25" Type="http://schemas.openxmlformats.org/officeDocument/2006/relationships/image" Target="../media/image525.png"/><Relationship Id="rId26" Type="http://schemas.openxmlformats.org/officeDocument/2006/relationships/image" Target="../media/image526.png"/><Relationship Id="rId27" Type="http://schemas.openxmlformats.org/officeDocument/2006/relationships/image" Target="../media/image527.png"/><Relationship Id="rId28" Type="http://schemas.openxmlformats.org/officeDocument/2006/relationships/image" Target="../media/image528.png"/><Relationship Id="rId29" Type="http://schemas.openxmlformats.org/officeDocument/2006/relationships/image" Target="../media/image529.png"/><Relationship Id="rId30" Type="http://schemas.openxmlformats.org/officeDocument/2006/relationships/image" Target="../media/image530.png"/><Relationship Id="rId31" Type="http://schemas.openxmlformats.org/officeDocument/2006/relationships/image" Target="../media/image531.png"/><Relationship Id="rId32" Type="http://schemas.openxmlformats.org/officeDocument/2006/relationships/image" Target="../media/image532.png"/><Relationship Id="rId33" Type="http://schemas.openxmlformats.org/officeDocument/2006/relationships/image" Target="../media/image533.png"/><Relationship Id="rId34" Type="http://schemas.openxmlformats.org/officeDocument/2006/relationships/image" Target="../media/image534.png"/><Relationship Id="rId35" Type="http://schemas.openxmlformats.org/officeDocument/2006/relationships/image" Target="../media/image535.png"/><Relationship Id="rId36" Type="http://schemas.openxmlformats.org/officeDocument/2006/relationships/image" Target="../media/image536.png"/><Relationship Id="rId37" Type="http://schemas.openxmlformats.org/officeDocument/2006/relationships/image" Target="../media/image537.png"/><Relationship Id="rId38" Type="http://schemas.openxmlformats.org/officeDocument/2006/relationships/image" Target="../media/image538.png"/><Relationship Id="rId39" Type="http://schemas.openxmlformats.org/officeDocument/2006/relationships/image" Target="../media/image539.png"/><Relationship Id="rId40" Type="http://schemas.openxmlformats.org/officeDocument/2006/relationships/image" Target="../media/image540.png"/><Relationship Id="rId41" Type="http://schemas.openxmlformats.org/officeDocument/2006/relationships/image" Target="../media/image541.png"/><Relationship Id="rId42" Type="http://schemas.openxmlformats.org/officeDocument/2006/relationships/image" Target="../media/image542.png"/><Relationship Id="rId43" Type="http://schemas.openxmlformats.org/officeDocument/2006/relationships/image" Target="../media/image543.png"/><Relationship Id="rId44" Type="http://schemas.openxmlformats.org/officeDocument/2006/relationships/image" Target="../media/image544.png"/><Relationship Id="rId45" Type="http://schemas.openxmlformats.org/officeDocument/2006/relationships/image" Target="../media/image545.png"/><Relationship Id="rId46" Type="http://schemas.openxmlformats.org/officeDocument/2006/relationships/image" Target="../media/image546.png"/><Relationship Id="rId47" Type="http://schemas.openxmlformats.org/officeDocument/2006/relationships/image" Target="../media/image547.png"/><Relationship Id="rId48" Type="http://schemas.openxmlformats.org/officeDocument/2006/relationships/image" Target="../media/image548.png"/><Relationship Id="rId49" Type="http://schemas.openxmlformats.org/officeDocument/2006/relationships/image" Target="../media/image549.png"/><Relationship Id="rId50" Type="http://schemas.openxmlformats.org/officeDocument/2006/relationships/image" Target="../media/image550.png"/><Relationship Id="rId51" Type="http://schemas.openxmlformats.org/officeDocument/2006/relationships/image" Target="../media/image551.png"/><Relationship Id="rId52" Type="http://schemas.openxmlformats.org/officeDocument/2006/relationships/image" Target="../media/image552.png"/><Relationship Id="rId53" Type="http://schemas.openxmlformats.org/officeDocument/2006/relationships/image" Target="../media/image553.png"/><Relationship Id="rId54" Type="http://schemas.openxmlformats.org/officeDocument/2006/relationships/image" Target="../media/image554.png"/><Relationship Id="rId55" Type="http://schemas.openxmlformats.org/officeDocument/2006/relationships/image" Target="../media/image555.png"/><Relationship Id="rId56" Type="http://schemas.openxmlformats.org/officeDocument/2006/relationships/image" Target="../media/image556.png"/><Relationship Id="rId57" Type="http://schemas.openxmlformats.org/officeDocument/2006/relationships/image" Target="../media/image557.png"/><Relationship Id="rId58" Type="http://schemas.openxmlformats.org/officeDocument/2006/relationships/image" Target="../media/image558.png"/><Relationship Id="rId59" Type="http://schemas.openxmlformats.org/officeDocument/2006/relationships/image" Target="../media/image559.png"/><Relationship Id="rId60" Type="http://schemas.openxmlformats.org/officeDocument/2006/relationships/image" Target="../media/image560.png"/><Relationship Id="rId61" Type="http://schemas.openxmlformats.org/officeDocument/2006/relationships/image" Target="../media/image561.png"/><Relationship Id="rId62" Type="http://schemas.openxmlformats.org/officeDocument/2006/relationships/image" Target="../media/image562.png"/><Relationship Id="rId63" Type="http://schemas.openxmlformats.org/officeDocument/2006/relationships/image" Target="../media/image563.png"/><Relationship Id="rId64" Type="http://schemas.openxmlformats.org/officeDocument/2006/relationships/image" Target="../media/image564.png"/><Relationship Id="rId65" Type="http://schemas.openxmlformats.org/officeDocument/2006/relationships/image" Target="../media/image565.png"/><Relationship Id="rId66" Type="http://schemas.openxmlformats.org/officeDocument/2006/relationships/image" Target="../media/image566.png"/><Relationship Id="rId67" Type="http://schemas.openxmlformats.org/officeDocument/2006/relationships/image" Target="../media/image567.png"/><Relationship Id="rId68" Type="http://schemas.openxmlformats.org/officeDocument/2006/relationships/image" Target="../media/image568.png"/><Relationship Id="rId69" Type="http://schemas.openxmlformats.org/officeDocument/2006/relationships/image" Target="../media/image569.png"/><Relationship Id="rId70" Type="http://schemas.openxmlformats.org/officeDocument/2006/relationships/image" Target="../media/image570.png"/><Relationship Id="rId71" Type="http://schemas.openxmlformats.org/officeDocument/2006/relationships/image" Target="../media/image571.png"/><Relationship Id="rId72" Type="http://schemas.openxmlformats.org/officeDocument/2006/relationships/image" Target="../media/image572.png"/><Relationship Id="rId73" Type="http://schemas.openxmlformats.org/officeDocument/2006/relationships/image" Target="../media/image573.png"/><Relationship Id="rId74" Type="http://schemas.openxmlformats.org/officeDocument/2006/relationships/image" Target="../media/image574.png"/><Relationship Id="rId75" Type="http://schemas.openxmlformats.org/officeDocument/2006/relationships/image" Target="../media/image575.png"/><Relationship Id="rId76" Type="http://schemas.openxmlformats.org/officeDocument/2006/relationships/image" Target="../media/image576.png"/><Relationship Id="rId77" Type="http://schemas.openxmlformats.org/officeDocument/2006/relationships/image" Target="../media/image577.png"/><Relationship Id="rId78" Type="http://schemas.openxmlformats.org/officeDocument/2006/relationships/image" Target="../media/image578.png"/><Relationship Id="rId79" Type="http://schemas.openxmlformats.org/officeDocument/2006/relationships/image" Target="../media/image579.png"/><Relationship Id="rId80" Type="http://schemas.openxmlformats.org/officeDocument/2006/relationships/image" Target="../media/image580.png"/><Relationship Id="rId81" Type="http://schemas.openxmlformats.org/officeDocument/2006/relationships/image" Target="../media/image581.png"/><Relationship Id="rId82" Type="http://schemas.openxmlformats.org/officeDocument/2006/relationships/image" Target="../media/image582.png"/><Relationship Id="rId83" Type="http://schemas.openxmlformats.org/officeDocument/2006/relationships/image" Target="../media/image583.png"/><Relationship Id="rId84" Type="http://schemas.openxmlformats.org/officeDocument/2006/relationships/image" Target="../media/image584.png"/><Relationship Id="rId85" Type="http://schemas.openxmlformats.org/officeDocument/2006/relationships/image" Target="../media/image585.png"/><Relationship Id="rId86" Type="http://schemas.openxmlformats.org/officeDocument/2006/relationships/image" Target="../media/image586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87.png"/><Relationship Id="rId3" Type="http://schemas.openxmlformats.org/officeDocument/2006/relationships/image" Target="../media/image588.png"/><Relationship Id="rId4" Type="http://schemas.openxmlformats.org/officeDocument/2006/relationships/image" Target="../media/image589.png"/><Relationship Id="rId5" Type="http://schemas.openxmlformats.org/officeDocument/2006/relationships/image" Target="../media/image590.png"/><Relationship Id="rId6" Type="http://schemas.openxmlformats.org/officeDocument/2006/relationships/image" Target="../media/image591.png"/><Relationship Id="rId7" Type="http://schemas.openxmlformats.org/officeDocument/2006/relationships/image" Target="../media/image592.png"/><Relationship Id="rId8" Type="http://schemas.openxmlformats.org/officeDocument/2006/relationships/image" Target="../media/image593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4.png"/><Relationship Id="rId3" Type="http://schemas.openxmlformats.org/officeDocument/2006/relationships/image" Target="../media/image595.png"/><Relationship Id="rId4" Type="http://schemas.openxmlformats.org/officeDocument/2006/relationships/hyperlink" Target="http://www.quora.com/Where-can-I-" TargetMode="Externa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0" Type="http://schemas.openxmlformats.org/officeDocument/2006/relationships/image" Target="../media/image45.png"/><Relationship Id="rId11" Type="http://schemas.openxmlformats.org/officeDocument/2006/relationships/image" Target="../media/image46.png"/><Relationship Id="rId12" Type="http://schemas.openxmlformats.org/officeDocument/2006/relationships/image" Target="../media/image47.png"/><Relationship Id="rId13" Type="http://schemas.openxmlformats.org/officeDocument/2006/relationships/image" Target="../media/image48.png"/><Relationship Id="rId14" Type="http://schemas.openxmlformats.org/officeDocument/2006/relationships/image" Target="../media/image49.png"/><Relationship Id="rId15" Type="http://schemas.openxmlformats.org/officeDocument/2006/relationships/image" Target="../media/image50.png"/><Relationship Id="rId16" Type="http://schemas.openxmlformats.org/officeDocument/2006/relationships/image" Target="../media/image51.png"/><Relationship Id="rId17" Type="http://schemas.openxmlformats.org/officeDocument/2006/relationships/image" Target="../media/image52.png"/><Relationship Id="rId18" Type="http://schemas.openxmlformats.org/officeDocument/2006/relationships/image" Target="../media/image53.png"/><Relationship Id="rId19" Type="http://schemas.openxmlformats.org/officeDocument/2006/relationships/image" Target="../media/image54.png"/><Relationship Id="rId20" Type="http://schemas.openxmlformats.org/officeDocument/2006/relationships/image" Target="../media/image55.png"/><Relationship Id="rId21" Type="http://schemas.openxmlformats.org/officeDocument/2006/relationships/image" Target="../media/image56.png"/><Relationship Id="rId22" Type="http://schemas.openxmlformats.org/officeDocument/2006/relationships/image" Target="../media/image57.png"/><Relationship Id="rId23" Type="http://schemas.openxmlformats.org/officeDocument/2006/relationships/image" Target="../media/image58.png"/><Relationship Id="rId24" Type="http://schemas.openxmlformats.org/officeDocument/2006/relationships/image" Target="../media/image596.png"/><Relationship Id="rId25" Type="http://schemas.openxmlformats.org/officeDocument/2006/relationships/image" Target="../media/image597.png"/><Relationship Id="rId26" Type="http://schemas.openxmlformats.org/officeDocument/2006/relationships/image" Target="../media/image598.png"/><Relationship Id="rId27" Type="http://schemas.openxmlformats.org/officeDocument/2006/relationships/image" Target="../media/image599.png"/><Relationship Id="rId28" Type="http://schemas.openxmlformats.org/officeDocument/2006/relationships/image" Target="../media/image600.png"/><Relationship Id="rId29" Type="http://schemas.openxmlformats.org/officeDocument/2006/relationships/image" Target="../media/image601.png"/><Relationship Id="rId30" Type="http://schemas.openxmlformats.org/officeDocument/2006/relationships/image" Target="../media/image602.png"/><Relationship Id="rId31" Type="http://schemas.openxmlformats.org/officeDocument/2006/relationships/image" Target="../media/image603.png"/><Relationship Id="rId32" Type="http://schemas.openxmlformats.org/officeDocument/2006/relationships/image" Target="../media/image604.png"/><Relationship Id="rId33" Type="http://schemas.openxmlformats.org/officeDocument/2006/relationships/image" Target="../media/image605.png"/><Relationship Id="rId34" Type="http://schemas.openxmlformats.org/officeDocument/2006/relationships/image" Target="../media/image606.png"/><Relationship Id="rId35" Type="http://schemas.openxmlformats.org/officeDocument/2006/relationships/image" Target="../media/image607.png"/><Relationship Id="rId36" Type="http://schemas.openxmlformats.org/officeDocument/2006/relationships/image" Target="../media/image608.png"/><Relationship Id="rId37" Type="http://schemas.openxmlformats.org/officeDocument/2006/relationships/image" Target="../media/image609.png"/><Relationship Id="rId38" Type="http://schemas.openxmlformats.org/officeDocument/2006/relationships/image" Target="../media/image610.png"/><Relationship Id="rId39" Type="http://schemas.openxmlformats.org/officeDocument/2006/relationships/image" Target="../media/image611.png"/><Relationship Id="rId40" Type="http://schemas.openxmlformats.org/officeDocument/2006/relationships/image" Target="../media/image612.png"/><Relationship Id="rId41" Type="http://schemas.openxmlformats.org/officeDocument/2006/relationships/image" Target="../media/image613.png"/><Relationship Id="rId42" Type="http://schemas.openxmlformats.org/officeDocument/2006/relationships/image" Target="../media/image82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614.png"/><Relationship Id="rId7" Type="http://schemas.openxmlformats.org/officeDocument/2006/relationships/image" Target="../media/image615.png"/><Relationship Id="rId8" Type="http://schemas.openxmlformats.org/officeDocument/2006/relationships/image" Target="../media/image616.png"/><Relationship Id="rId9" Type="http://schemas.openxmlformats.org/officeDocument/2006/relationships/image" Target="../media/image617.png"/><Relationship Id="rId10" Type="http://schemas.openxmlformats.org/officeDocument/2006/relationships/image" Target="../media/image618.png"/><Relationship Id="rId11" Type="http://schemas.openxmlformats.org/officeDocument/2006/relationships/image" Target="../media/image619.png"/><Relationship Id="rId12" Type="http://schemas.openxmlformats.org/officeDocument/2006/relationships/image" Target="../media/image620.png"/><Relationship Id="rId13" Type="http://schemas.openxmlformats.org/officeDocument/2006/relationships/image" Target="../media/image621.png"/><Relationship Id="rId14" Type="http://schemas.openxmlformats.org/officeDocument/2006/relationships/image" Target="../media/image622.png"/><Relationship Id="rId15" Type="http://schemas.openxmlformats.org/officeDocument/2006/relationships/image" Target="../media/image623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624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5.png"/><Relationship Id="rId3" Type="http://schemas.openxmlformats.org/officeDocument/2006/relationships/image" Target="../media/image626.png"/><Relationship Id="rId4" Type="http://schemas.openxmlformats.org/officeDocument/2006/relationships/image" Target="../media/image627.png"/><Relationship Id="rId5" Type="http://schemas.openxmlformats.org/officeDocument/2006/relationships/image" Target="../media/image628.png"/><Relationship Id="rId6" Type="http://schemas.openxmlformats.org/officeDocument/2006/relationships/image" Target="../media/image629.png"/><Relationship Id="rId7" Type="http://schemas.openxmlformats.org/officeDocument/2006/relationships/image" Target="../media/image630.png"/><Relationship Id="rId8" Type="http://schemas.openxmlformats.org/officeDocument/2006/relationships/image" Target="../media/image631.png"/><Relationship Id="rId9" Type="http://schemas.openxmlformats.org/officeDocument/2006/relationships/image" Target="../media/image632.png"/><Relationship Id="rId10" Type="http://schemas.openxmlformats.org/officeDocument/2006/relationships/image" Target="../media/image633.png"/><Relationship Id="rId11" Type="http://schemas.openxmlformats.org/officeDocument/2006/relationships/image" Target="../media/image634.png"/><Relationship Id="rId12" Type="http://schemas.openxmlformats.org/officeDocument/2006/relationships/image" Target="../media/image635.png"/><Relationship Id="rId13" Type="http://schemas.openxmlformats.org/officeDocument/2006/relationships/image" Target="../media/image636.png"/><Relationship Id="rId14" Type="http://schemas.openxmlformats.org/officeDocument/2006/relationships/image" Target="../media/image637.png"/><Relationship Id="rId15" Type="http://schemas.openxmlformats.org/officeDocument/2006/relationships/image" Target="../media/image638.png"/><Relationship Id="rId16" Type="http://schemas.openxmlformats.org/officeDocument/2006/relationships/image" Target="../media/image639.png"/><Relationship Id="rId17" Type="http://schemas.openxmlformats.org/officeDocument/2006/relationships/image" Target="../media/image640.png"/><Relationship Id="rId18" Type="http://schemas.openxmlformats.org/officeDocument/2006/relationships/image" Target="../media/image641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5.png"/><Relationship Id="rId3" Type="http://schemas.openxmlformats.org/officeDocument/2006/relationships/image" Target="../media/image626.png"/><Relationship Id="rId4" Type="http://schemas.openxmlformats.org/officeDocument/2006/relationships/image" Target="../media/image627.png"/><Relationship Id="rId5" Type="http://schemas.openxmlformats.org/officeDocument/2006/relationships/image" Target="../media/image628.png"/><Relationship Id="rId6" Type="http://schemas.openxmlformats.org/officeDocument/2006/relationships/image" Target="../media/image642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5.png"/><Relationship Id="rId3" Type="http://schemas.openxmlformats.org/officeDocument/2006/relationships/image" Target="../media/image626.png"/><Relationship Id="rId4" Type="http://schemas.openxmlformats.org/officeDocument/2006/relationships/image" Target="../media/image627.png"/><Relationship Id="rId5" Type="http://schemas.openxmlformats.org/officeDocument/2006/relationships/image" Target="../media/image628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5.png"/><Relationship Id="rId3" Type="http://schemas.openxmlformats.org/officeDocument/2006/relationships/image" Target="../media/image626.png"/><Relationship Id="rId4" Type="http://schemas.openxmlformats.org/officeDocument/2006/relationships/image" Target="../media/image627.png"/><Relationship Id="rId5" Type="http://schemas.openxmlformats.org/officeDocument/2006/relationships/image" Target="../media/image628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5.png"/><Relationship Id="rId3" Type="http://schemas.openxmlformats.org/officeDocument/2006/relationships/image" Target="../media/image626.png"/><Relationship Id="rId4" Type="http://schemas.openxmlformats.org/officeDocument/2006/relationships/image" Target="../media/image627.png"/><Relationship Id="rId5" Type="http://schemas.openxmlformats.org/officeDocument/2006/relationships/image" Target="../media/image628.pn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5.png"/><Relationship Id="rId3" Type="http://schemas.openxmlformats.org/officeDocument/2006/relationships/image" Target="../media/image626.png"/><Relationship Id="rId4" Type="http://schemas.openxmlformats.org/officeDocument/2006/relationships/image" Target="../media/image627.png"/><Relationship Id="rId5" Type="http://schemas.openxmlformats.org/officeDocument/2006/relationships/image" Target="../media/image628.pn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5.png"/><Relationship Id="rId3" Type="http://schemas.openxmlformats.org/officeDocument/2006/relationships/image" Target="../media/image626.png"/><Relationship Id="rId4" Type="http://schemas.openxmlformats.org/officeDocument/2006/relationships/image" Target="../media/image627.png"/><Relationship Id="rId5" Type="http://schemas.openxmlformats.org/officeDocument/2006/relationships/image" Target="../media/image628.pn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5.png"/><Relationship Id="rId3" Type="http://schemas.openxmlformats.org/officeDocument/2006/relationships/image" Target="../media/image626.png"/><Relationship Id="rId4" Type="http://schemas.openxmlformats.org/officeDocument/2006/relationships/image" Target="../media/image627.png"/><Relationship Id="rId5" Type="http://schemas.openxmlformats.org/officeDocument/2006/relationships/image" Target="../media/image628.png"/><Relationship Id="rId6" Type="http://schemas.openxmlformats.org/officeDocument/2006/relationships/image" Target="../media/image643.png"/><Relationship Id="rId7" Type="http://schemas.openxmlformats.org/officeDocument/2006/relationships/image" Target="../media/image644.png"/><Relationship Id="rId8" Type="http://schemas.openxmlformats.org/officeDocument/2006/relationships/image" Target="../media/image645.png"/><Relationship Id="rId9" Type="http://schemas.openxmlformats.org/officeDocument/2006/relationships/image" Target="../media/image646.png"/><Relationship Id="rId10" Type="http://schemas.openxmlformats.org/officeDocument/2006/relationships/image" Target="../media/image647.png"/><Relationship Id="rId11" Type="http://schemas.openxmlformats.org/officeDocument/2006/relationships/image" Target="../media/image648.png"/><Relationship Id="rId12" Type="http://schemas.openxmlformats.org/officeDocument/2006/relationships/image" Target="../media/image649.png"/><Relationship Id="rId13" Type="http://schemas.openxmlformats.org/officeDocument/2006/relationships/image" Target="../media/image650.png"/><Relationship Id="rId14" Type="http://schemas.openxmlformats.org/officeDocument/2006/relationships/image" Target="../media/image651.png"/><Relationship Id="rId15" Type="http://schemas.openxmlformats.org/officeDocument/2006/relationships/image" Target="../media/image652.png"/><Relationship Id="rId16" Type="http://schemas.openxmlformats.org/officeDocument/2006/relationships/image" Target="../media/image653.png"/><Relationship Id="rId17" Type="http://schemas.openxmlformats.org/officeDocument/2006/relationships/image" Target="../media/image654.png"/><Relationship Id="rId18" Type="http://schemas.openxmlformats.org/officeDocument/2006/relationships/image" Target="../media/image655.png"/><Relationship Id="rId19" Type="http://schemas.openxmlformats.org/officeDocument/2006/relationships/image" Target="../media/image656.png"/><Relationship Id="rId20" Type="http://schemas.openxmlformats.org/officeDocument/2006/relationships/image" Target="../media/image657.png"/><Relationship Id="rId21" Type="http://schemas.openxmlformats.org/officeDocument/2006/relationships/image" Target="../media/image658.png"/><Relationship Id="rId22" Type="http://schemas.openxmlformats.org/officeDocument/2006/relationships/image" Target="../media/image659.png"/><Relationship Id="rId23" Type="http://schemas.openxmlformats.org/officeDocument/2006/relationships/image" Target="../media/image660.png"/><Relationship Id="rId24" Type="http://schemas.openxmlformats.org/officeDocument/2006/relationships/image" Target="../media/image661.png"/><Relationship Id="rId25" Type="http://schemas.openxmlformats.org/officeDocument/2006/relationships/image" Target="../media/image662.png"/><Relationship Id="rId26" Type="http://schemas.openxmlformats.org/officeDocument/2006/relationships/image" Target="../media/image663.png"/><Relationship Id="rId27" Type="http://schemas.openxmlformats.org/officeDocument/2006/relationships/image" Target="../media/image664.png"/><Relationship Id="rId28" Type="http://schemas.openxmlformats.org/officeDocument/2006/relationships/image" Target="../media/image665.png"/><Relationship Id="rId29" Type="http://schemas.openxmlformats.org/officeDocument/2006/relationships/image" Target="../media/image666.png"/><Relationship Id="rId30" Type="http://schemas.openxmlformats.org/officeDocument/2006/relationships/image" Target="../media/image667.png"/><Relationship Id="rId31" Type="http://schemas.openxmlformats.org/officeDocument/2006/relationships/image" Target="../media/image668.png"/><Relationship Id="rId32" Type="http://schemas.openxmlformats.org/officeDocument/2006/relationships/image" Target="../media/image669.png"/><Relationship Id="rId33" Type="http://schemas.openxmlformats.org/officeDocument/2006/relationships/image" Target="../media/image670.png"/><Relationship Id="rId34" Type="http://schemas.openxmlformats.org/officeDocument/2006/relationships/image" Target="../media/image671.png"/><Relationship Id="rId35" Type="http://schemas.openxmlformats.org/officeDocument/2006/relationships/image" Target="../media/image672.png"/><Relationship Id="rId36" Type="http://schemas.openxmlformats.org/officeDocument/2006/relationships/image" Target="../media/image673.png"/><Relationship Id="rId37" Type="http://schemas.openxmlformats.org/officeDocument/2006/relationships/hyperlink" Target="http://www.javatpoint.com/c-expressions" TargetMode="External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5.png"/><Relationship Id="rId3" Type="http://schemas.openxmlformats.org/officeDocument/2006/relationships/image" Target="../media/image626.png"/><Relationship Id="rId4" Type="http://schemas.openxmlformats.org/officeDocument/2006/relationships/image" Target="../media/image627.png"/><Relationship Id="rId5" Type="http://schemas.openxmlformats.org/officeDocument/2006/relationships/image" Target="../media/image628.png"/><Relationship Id="rId6" Type="http://schemas.openxmlformats.org/officeDocument/2006/relationships/image" Target="../media/image674.png"/><Relationship Id="rId7" Type="http://schemas.openxmlformats.org/officeDocument/2006/relationships/image" Target="../media/image675.png"/><Relationship Id="rId8" Type="http://schemas.openxmlformats.org/officeDocument/2006/relationships/image" Target="../media/image676.png"/><Relationship Id="rId9" Type="http://schemas.openxmlformats.org/officeDocument/2006/relationships/image" Target="../media/image677.png"/><Relationship Id="rId10" Type="http://schemas.openxmlformats.org/officeDocument/2006/relationships/image" Target="../media/image678.png"/><Relationship Id="rId11" Type="http://schemas.openxmlformats.org/officeDocument/2006/relationships/image" Target="../media/image679.png"/><Relationship Id="rId12" Type="http://schemas.openxmlformats.org/officeDocument/2006/relationships/image" Target="../media/image680.pn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5.png"/><Relationship Id="rId3" Type="http://schemas.openxmlformats.org/officeDocument/2006/relationships/image" Target="../media/image626.png"/><Relationship Id="rId4" Type="http://schemas.openxmlformats.org/officeDocument/2006/relationships/image" Target="../media/image627.png"/><Relationship Id="rId5" Type="http://schemas.openxmlformats.org/officeDocument/2006/relationships/image" Target="../media/image628.png"/><Relationship Id="rId6" Type="http://schemas.openxmlformats.org/officeDocument/2006/relationships/image" Target="../media/image681.png"/><Relationship Id="rId7" Type="http://schemas.openxmlformats.org/officeDocument/2006/relationships/image" Target="../media/image682.png"/><Relationship Id="rId8" Type="http://schemas.openxmlformats.org/officeDocument/2006/relationships/image" Target="../media/image683.png"/><Relationship Id="rId9" Type="http://schemas.openxmlformats.org/officeDocument/2006/relationships/image" Target="../media/image684.png"/><Relationship Id="rId10" Type="http://schemas.openxmlformats.org/officeDocument/2006/relationships/image" Target="../media/image685.png"/><Relationship Id="rId11" Type="http://schemas.openxmlformats.org/officeDocument/2006/relationships/image" Target="../media/image686.png"/><Relationship Id="rId12" Type="http://schemas.openxmlformats.org/officeDocument/2006/relationships/image" Target="../media/image687.pn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5.png"/><Relationship Id="rId3" Type="http://schemas.openxmlformats.org/officeDocument/2006/relationships/image" Target="../media/image626.png"/><Relationship Id="rId4" Type="http://schemas.openxmlformats.org/officeDocument/2006/relationships/image" Target="../media/image627.png"/><Relationship Id="rId5" Type="http://schemas.openxmlformats.org/officeDocument/2006/relationships/image" Target="../media/image628.png"/><Relationship Id="rId6" Type="http://schemas.openxmlformats.org/officeDocument/2006/relationships/image" Target="../media/image194.png"/><Relationship Id="rId7" Type="http://schemas.openxmlformats.org/officeDocument/2006/relationships/image" Target="../media/image195.png"/><Relationship Id="rId8" Type="http://schemas.openxmlformats.org/officeDocument/2006/relationships/image" Target="../media/image196.png"/><Relationship Id="rId9" Type="http://schemas.openxmlformats.org/officeDocument/2006/relationships/image" Target="../media/image197.png"/><Relationship Id="rId10" Type="http://schemas.openxmlformats.org/officeDocument/2006/relationships/image" Target="../media/image198.png"/><Relationship Id="rId11" Type="http://schemas.openxmlformats.org/officeDocument/2006/relationships/image" Target="../media/image199.png"/><Relationship Id="rId12" Type="http://schemas.openxmlformats.org/officeDocument/2006/relationships/image" Target="../media/image200.png"/><Relationship Id="rId13" Type="http://schemas.openxmlformats.org/officeDocument/2006/relationships/image" Target="../media/image201.png"/><Relationship Id="rId14" Type="http://schemas.openxmlformats.org/officeDocument/2006/relationships/image" Target="../media/image202.png"/><Relationship Id="rId15" Type="http://schemas.openxmlformats.org/officeDocument/2006/relationships/image" Target="../media/image203.png"/><Relationship Id="rId16" Type="http://schemas.openxmlformats.org/officeDocument/2006/relationships/image" Target="../media/image204.png"/><Relationship Id="rId17" Type="http://schemas.openxmlformats.org/officeDocument/2006/relationships/image" Target="../media/image205.png"/><Relationship Id="rId18" Type="http://schemas.openxmlformats.org/officeDocument/2006/relationships/image" Target="../media/image206.png"/><Relationship Id="rId19" Type="http://schemas.openxmlformats.org/officeDocument/2006/relationships/image" Target="../media/image207.png"/><Relationship Id="rId20" Type="http://schemas.openxmlformats.org/officeDocument/2006/relationships/image" Target="../media/image208.png"/><Relationship Id="rId21" Type="http://schemas.openxmlformats.org/officeDocument/2006/relationships/image" Target="../media/image209.png"/><Relationship Id="rId22" Type="http://schemas.openxmlformats.org/officeDocument/2006/relationships/image" Target="../media/image210.png"/><Relationship Id="rId23" Type="http://schemas.openxmlformats.org/officeDocument/2006/relationships/image" Target="../media/image211.png"/><Relationship Id="rId24" Type="http://schemas.openxmlformats.org/officeDocument/2006/relationships/image" Target="../media/image212.png"/><Relationship Id="rId25" Type="http://schemas.openxmlformats.org/officeDocument/2006/relationships/image" Target="../media/image213.png"/><Relationship Id="rId26" Type="http://schemas.openxmlformats.org/officeDocument/2006/relationships/image" Target="../media/image214.png"/><Relationship Id="rId27" Type="http://schemas.openxmlformats.org/officeDocument/2006/relationships/image" Target="../media/image215.png"/><Relationship Id="rId28" Type="http://schemas.openxmlformats.org/officeDocument/2006/relationships/image" Target="../media/image216.png"/><Relationship Id="rId29" Type="http://schemas.openxmlformats.org/officeDocument/2006/relationships/image" Target="../media/image217.png"/><Relationship Id="rId30" Type="http://schemas.openxmlformats.org/officeDocument/2006/relationships/image" Target="../media/image218.png"/><Relationship Id="rId31" Type="http://schemas.openxmlformats.org/officeDocument/2006/relationships/image" Target="../media/image219.png"/><Relationship Id="rId32" Type="http://schemas.openxmlformats.org/officeDocument/2006/relationships/image" Target="../media/image220.png"/><Relationship Id="rId33" Type="http://schemas.openxmlformats.org/officeDocument/2006/relationships/image" Target="../media/image221.png"/><Relationship Id="rId34" Type="http://schemas.openxmlformats.org/officeDocument/2006/relationships/image" Target="../media/image222.png"/><Relationship Id="rId35" Type="http://schemas.openxmlformats.org/officeDocument/2006/relationships/image" Target="../media/image223.png"/><Relationship Id="rId36" Type="http://schemas.openxmlformats.org/officeDocument/2006/relationships/image" Target="../media/image224.png"/><Relationship Id="rId37" Type="http://schemas.openxmlformats.org/officeDocument/2006/relationships/image" Target="../media/image225.png"/><Relationship Id="rId38" Type="http://schemas.openxmlformats.org/officeDocument/2006/relationships/image" Target="../media/image226.png"/><Relationship Id="rId39" Type="http://schemas.openxmlformats.org/officeDocument/2006/relationships/image" Target="../media/image227.png"/><Relationship Id="rId40" Type="http://schemas.openxmlformats.org/officeDocument/2006/relationships/image" Target="../media/image228.png"/><Relationship Id="rId41" Type="http://schemas.openxmlformats.org/officeDocument/2006/relationships/image" Target="../media/image688.png"/><Relationship Id="rId42" Type="http://schemas.openxmlformats.org/officeDocument/2006/relationships/image" Target="../media/image689.png"/><Relationship Id="rId43" Type="http://schemas.openxmlformats.org/officeDocument/2006/relationships/image" Target="../media/image690.png"/><Relationship Id="rId44" Type="http://schemas.openxmlformats.org/officeDocument/2006/relationships/image" Target="../media/image691.png"/><Relationship Id="rId45" Type="http://schemas.openxmlformats.org/officeDocument/2006/relationships/image" Target="../media/image692.png"/><Relationship Id="rId46" Type="http://schemas.openxmlformats.org/officeDocument/2006/relationships/image" Target="../media/image693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4.png"/><Relationship Id="rId3" Type="http://schemas.openxmlformats.org/officeDocument/2006/relationships/image" Target="../media/image255.png"/><Relationship Id="rId4" Type="http://schemas.openxmlformats.org/officeDocument/2006/relationships/image" Target="../media/image256.png"/><Relationship Id="rId5" Type="http://schemas.openxmlformats.org/officeDocument/2006/relationships/image" Target="../media/image257.png"/><Relationship Id="rId6" Type="http://schemas.openxmlformats.org/officeDocument/2006/relationships/image" Target="../media/image258.png"/><Relationship Id="rId7" Type="http://schemas.openxmlformats.org/officeDocument/2006/relationships/image" Target="../media/image694.png"/><Relationship Id="rId8" Type="http://schemas.openxmlformats.org/officeDocument/2006/relationships/image" Target="../media/image695.png"/><Relationship Id="rId9" Type="http://schemas.openxmlformats.org/officeDocument/2006/relationships/image" Target="../media/image498.png"/><Relationship Id="rId10" Type="http://schemas.openxmlformats.org/officeDocument/2006/relationships/image" Target="../media/image696.png"/><Relationship Id="rId11" Type="http://schemas.openxmlformats.org/officeDocument/2006/relationships/image" Target="../media/image697.png"/><Relationship Id="rId12" Type="http://schemas.openxmlformats.org/officeDocument/2006/relationships/image" Target="../media/image698.png"/><Relationship Id="rId13" Type="http://schemas.openxmlformats.org/officeDocument/2006/relationships/image" Target="../media/image699.png"/><Relationship Id="rId14" Type="http://schemas.openxmlformats.org/officeDocument/2006/relationships/image" Target="../media/image700.png"/><Relationship Id="rId15" Type="http://schemas.openxmlformats.org/officeDocument/2006/relationships/image" Target="../media/image701.png"/><Relationship Id="rId16" Type="http://schemas.openxmlformats.org/officeDocument/2006/relationships/image" Target="../media/image702.pn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4.png"/><Relationship Id="rId3" Type="http://schemas.openxmlformats.org/officeDocument/2006/relationships/image" Target="../media/image255.png"/><Relationship Id="rId4" Type="http://schemas.openxmlformats.org/officeDocument/2006/relationships/image" Target="../media/image256.png"/><Relationship Id="rId5" Type="http://schemas.openxmlformats.org/officeDocument/2006/relationships/image" Target="../media/image257.png"/><Relationship Id="rId6" Type="http://schemas.openxmlformats.org/officeDocument/2006/relationships/image" Target="../media/image258.png"/><Relationship Id="rId7" Type="http://schemas.openxmlformats.org/officeDocument/2006/relationships/image" Target="../media/image703.png"/><Relationship Id="rId8" Type="http://schemas.openxmlformats.org/officeDocument/2006/relationships/image" Target="../media/image704.png"/><Relationship Id="rId9" Type="http://schemas.openxmlformats.org/officeDocument/2006/relationships/image" Target="../media/image705.png"/><Relationship Id="rId10" Type="http://schemas.openxmlformats.org/officeDocument/2006/relationships/image" Target="../media/image706.png"/><Relationship Id="rId11" Type="http://schemas.openxmlformats.org/officeDocument/2006/relationships/image" Target="../media/image707.png"/><Relationship Id="rId12" Type="http://schemas.openxmlformats.org/officeDocument/2006/relationships/image" Target="../media/image708.png"/><Relationship Id="rId13" Type="http://schemas.openxmlformats.org/officeDocument/2006/relationships/image" Target="../media/image709.png"/><Relationship Id="rId14" Type="http://schemas.openxmlformats.org/officeDocument/2006/relationships/image" Target="../media/image710.png"/><Relationship Id="rId15" Type="http://schemas.openxmlformats.org/officeDocument/2006/relationships/image" Target="../media/image711.png"/><Relationship Id="rId16" Type="http://schemas.openxmlformats.org/officeDocument/2006/relationships/image" Target="../media/image712.png"/><Relationship Id="rId17" Type="http://schemas.openxmlformats.org/officeDocument/2006/relationships/image" Target="../media/image713.png"/><Relationship Id="rId18" Type="http://schemas.openxmlformats.org/officeDocument/2006/relationships/image" Target="../media/image714.png"/><Relationship Id="rId19" Type="http://schemas.openxmlformats.org/officeDocument/2006/relationships/image" Target="../media/image715.png"/><Relationship Id="rId20" Type="http://schemas.openxmlformats.org/officeDocument/2006/relationships/image" Target="../media/image716.png"/><Relationship Id="rId21" Type="http://schemas.openxmlformats.org/officeDocument/2006/relationships/image" Target="../media/image717.png"/><Relationship Id="rId22" Type="http://schemas.openxmlformats.org/officeDocument/2006/relationships/image" Target="../media/image530.png"/><Relationship Id="rId23" Type="http://schemas.openxmlformats.org/officeDocument/2006/relationships/image" Target="../media/image718.pn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4.png"/><Relationship Id="rId3" Type="http://schemas.openxmlformats.org/officeDocument/2006/relationships/image" Target="../media/image255.png"/><Relationship Id="rId4" Type="http://schemas.openxmlformats.org/officeDocument/2006/relationships/image" Target="../media/image256.png"/><Relationship Id="rId5" Type="http://schemas.openxmlformats.org/officeDocument/2006/relationships/image" Target="../media/image257.png"/><Relationship Id="rId6" Type="http://schemas.openxmlformats.org/officeDocument/2006/relationships/image" Target="../media/image258.png"/><Relationship Id="rId7" Type="http://schemas.openxmlformats.org/officeDocument/2006/relationships/image" Target="../media/image719.png"/><Relationship Id="rId8" Type="http://schemas.openxmlformats.org/officeDocument/2006/relationships/image" Target="../media/image720.png"/><Relationship Id="rId9" Type="http://schemas.openxmlformats.org/officeDocument/2006/relationships/image" Target="../media/image721.png"/><Relationship Id="rId10" Type="http://schemas.openxmlformats.org/officeDocument/2006/relationships/image" Target="../media/image722.png"/><Relationship Id="rId11" Type="http://schemas.openxmlformats.org/officeDocument/2006/relationships/image" Target="../media/image723.png"/><Relationship Id="rId12" Type="http://schemas.openxmlformats.org/officeDocument/2006/relationships/image" Target="../media/image724.png"/><Relationship Id="rId13" Type="http://schemas.openxmlformats.org/officeDocument/2006/relationships/image" Target="../media/image725.png"/><Relationship Id="rId14" Type="http://schemas.openxmlformats.org/officeDocument/2006/relationships/image" Target="../media/image726.png"/><Relationship Id="rId15" Type="http://schemas.openxmlformats.org/officeDocument/2006/relationships/image" Target="../media/image727.png"/><Relationship Id="rId16" Type="http://schemas.openxmlformats.org/officeDocument/2006/relationships/image" Target="../media/image728.pn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4.png"/><Relationship Id="rId3" Type="http://schemas.openxmlformats.org/officeDocument/2006/relationships/image" Target="../media/image255.png"/><Relationship Id="rId4" Type="http://schemas.openxmlformats.org/officeDocument/2006/relationships/image" Target="../media/image256.png"/><Relationship Id="rId5" Type="http://schemas.openxmlformats.org/officeDocument/2006/relationships/image" Target="../media/image257.png"/><Relationship Id="rId6" Type="http://schemas.openxmlformats.org/officeDocument/2006/relationships/image" Target="../media/image258.png"/><Relationship Id="rId7" Type="http://schemas.openxmlformats.org/officeDocument/2006/relationships/image" Target="../media/image378.png"/><Relationship Id="rId8" Type="http://schemas.openxmlformats.org/officeDocument/2006/relationships/image" Target="../media/image379.png"/><Relationship Id="rId9" Type="http://schemas.openxmlformats.org/officeDocument/2006/relationships/image" Target="../media/image380.png"/><Relationship Id="rId10" Type="http://schemas.openxmlformats.org/officeDocument/2006/relationships/image" Target="../media/image381.png"/><Relationship Id="rId11" Type="http://schemas.openxmlformats.org/officeDocument/2006/relationships/image" Target="../media/image382.png"/><Relationship Id="rId12" Type="http://schemas.openxmlformats.org/officeDocument/2006/relationships/image" Target="../media/image383.png"/><Relationship Id="rId13" Type="http://schemas.openxmlformats.org/officeDocument/2006/relationships/image" Target="../media/image384.png"/><Relationship Id="rId14" Type="http://schemas.openxmlformats.org/officeDocument/2006/relationships/image" Target="../media/image385.png"/><Relationship Id="rId15" Type="http://schemas.openxmlformats.org/officeDocument/2006/relationships/image" Target="../media/image386.png"/><Relationship Id="rId16" Type="http://schemas.openxmlformats.org/officeDocument/2006/relationships/image" Target="../media/image387.png"/><Relationship Id="rId17" Type="http://schemas.openxmlformats.org/officeDocument/2006/relationships/image" Target="../media/image388.png"/><Relationship Id="rId18" Type="http://schemas.openxmlformats.org/officeDocument/2006/relationships/image" Target="../media/image729.png"/><Relationship Id="rId19" Type="http://schemas.openxmlformats.org/officeDocument/2006/relationships/image" Target="../media/image730.png"/><Relationship Id="rId20" Type="http://schemas.openxmlformats.org/officeDocument/2006/relationships/image" Target="../media/image731.png"/><Relationship Id="rId21" Type="http://schemas.openxmlformats.org/officeDocument/2006/relationships/image" Target="../media/image732.png"/><Relationship Id="rId22" Type="http://schemas.openxmlformats.org/officeDocument/2006/relationships/image" Target="../media/image733.png"/><Relationship Id="rId23" Type="http://schemas.openxmlformats.org/officeDocument/2006/relationships/image" Target="../media/image734.png"/><Relationship Id="rId24" Type="http://schemas.openxmlformats.org/officeDocument/2006/relationships/image" Target="../media/image735.png"/><Relationship Id="rId25" Type="http://schemas.openxmlformats.org/officeDocument/2006/relationships/image" Target="../media/image736.png"/><Relationship Id="rId26" Type="http://schemas.openxmlformats.org/officeDocument/2006/relationships/image" Target="../media/image737.png"/><Relationship Id="rId27" Type="http://schemas.openxmlformats.org/officeDocument/2006/relationships/image" Target="../media/image738.png"/><Relationship Id="rId28" Type="http://schemas.openxmlformats.org/officeDocument/2006/relationships/image" Target="../media/image739.png"/><Relationship Id="rId29" Type="http://schemas.openxmlformats.org/officeDocument/2006/relationships/image" Target="../media/image740.png"/><Relationship Id="rId30" Type="http://schemas.openxmlformats.org/officeDocument/2006/relationships/image" Target="../media/image741.png"/><Relationship Id="rId31" Type="http://schemas.openxmlformats.org/officeDocument/2006/relationships/image" Target="../media/image742.png"/><Relationship Id="rId32" Type="http://schemas.openxmlformats.org/officeDocument/2006/relationships/image" Target="../media/image743.png"/><Relationship Id="rId33" Type="http://schemas.openxmlformats.org/officeDocument/2006/relationships/image" Target="../media/image744.png"/><Relationship Id="rId34" Type="http://schemas.openxmlformats.org/officeDocument/2006/relationships/image" Target="../media/image745.png"/><Relationship Id="rId35" Type="http://schemas.openxmlformats.org/officeDocument/2006/relationships/image" Target="../media/image746.png"/><Relationship Id="rId36" Type="http://schemas.openxmlformats.org/officeDocument/2006/relationships/image" Target="../media/image747.pn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4.png"/><Relationship Id="rId3" Type="http://schemas.openxmlformats.org/officeDocument/2006/relationships/image" Target="../media/image255.png"/><Relationship Id="rId4" Type="http://schemas.openxmlformats.org/officeDocument/2006/relationships/image" Target="../media/image256.png"/><Relationship Id="rId5" Type="http://schemas.openxmlformats.org/officeDocument/2006/relationships/image" Target="../media/image257.png"/><Relationship Id="rId6" Type="http://schemas.openxmlformats.org/officeDocument/2006/relationships/image" Target="../media/image258.png"/><Relationship Id="rId7" Type="http://schemas.openxmlformats.org/officeDocument/2006/relationships/image" Target="../media/image378.png"/><Relationship Id="rId8" Type="http://schemas.openxmlformats.org/officeDocument/2006/relationships/image" Target="../media/image411.png"/><Relationship Id="rId9" Type="http://schemas.openxmlformats.org/officeDocument/2006/relationships/image" Target="../media/image412.png"/><Relationship Id="rId10" Type="http://schemas.openxmlformats.org/officeDocument/2006/relationships/image" Target="../media/image413.png"/><Relationship Id="rId11" Type="http://schemas.openxmlformats.org/officeDocument/2006/relationships/image" Target="../media/image414.png"/><Relationship Id="rId12" Type="http://schemas.openxmlformats.org/officeDocument/2006/relationships/image" Target="../media/image729.png"/><Relationship Id="rId13" Type="http://schemas.openxmlformats.org/officeDocument/2006/relationships/image" Target="../media/image730.png"/><Relationship Id="rId14" Type="http://schemas.openxmlformats.org/officeDocument/2006/relationships/image" Target="../media/image731.png"/><Relationship Id="rId15" Type="http://schemas.openxmlformats.org/officeDocument/2006/relationships/image" Target="../media/image732.png"/><Relationship Id="rId16" Type="http://schemas.openxmlformats.org/officeDocument/2006/relationships/image" Target="../media/image733.png"/><Relationship Id="rId17" Type="http://schemas.openxmlformats.org/officeDocument/2006/relationships/image" Target="../media/image734.png"/><Relationship Id="rId18" Type="http://schemas.openxmlformats.org/officeDocument/2006/relationships/image" Target="../media/image735.png"/><Relationship Id="rId19" Type="http://schemas.openxmlformats.org/officeDocument/2006/relationships/image" Target="../media/image736.png"/><Relationship Id="rId20" Type="http://schemas.openxmlformats.org/officeDocument/2006/relationships/image" Target="../media/image737.png"/><Relationship Id="rId21" Type="http://schemas.openxmlformats.org/officeDocument/2006/relationships/image" Target="../media/image738.png"/><Relationship Id="rId22" Type="http://schemas.openxmlformats.org/officeDocument/2006/relationships/image" Target="../media/image748.png"/><Relationship Id="rId23" Type="http://schemas.openxmlformats.org/officeDocument/2006/relationships/image" Target="../media/image749.png"/><Relationship Id="rId24" Type="http://schemas.openxmlformats.org/officeDocument/2006/relationships/image" Target="../media/image750.png"/><Relationship Id="rId25" Type="http://schemas.openxmlformats.org/officeDocument/2006/relationships/image" Target="../media/image751.png"/><Relationship Id="rId26" Type="http://schemas.openxmlformats.org/officeDocument/2006/relationships/image" Target="../media/image745.png"/><Relationship Id="rId27" Type="http://schemas.openxmlformats.org/officeDocument/2006/relationships/image" Target="../media/image746.png"/><Relationship Id="rId28" Type="http://schemas.openxmlformats.org/officeDocument/2006/relationships/image" Target="../media/image747.pn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4.png"/><Relationship Id="rId3" Type="http://schemas.openxmlformats.org/officeDocument/2006/relationships/image" Target="../media/image255.png"/><Relationship Id="rId4" Type="http://schemas.openxmlformats.org/officeDocument/2006/relationships/image" Target="../media/image256.png"/><Relationship Id="rId5" Type="http://schemas.openxmlformats.org/officeDocument/2006/relationships/image" Target="../media/image257.png"/><Relationship Id="rId6" Type="http://schemas.openxmlformats.org/officeDocument/2006/relationships/image" Target="../media/image258.png"/><Relationship Id="rId7" Type="http://schemas.openxmlformats.org/officeDocument/2006/relationships/image" Target="../media/image439.png"/><Relationship Id="rId8" Type="http://schemas.openxmlformats.org/officeDocument/2006/relationships/image" Target="../media/image440.png"/><Relationship Id="rId9" Type="http://schemas.openxmlformats.org/officeDocument/2006/relationships/image" Target="../media/image441.png"/><Relationship Id="rId10" Type="http://schemas.openxmlformats.org/officeDocument/2006/relationships/image" Target="../media/image442.png"/><Relationship Id="rId11" Type="http://schemas.openxmlformats.org/officeDocument/2006/relationships/image" Target="../media/image443.png"/><Relationship Id="rId12" Type="http://schemas.openxmlformats.org/officeDocument/2006/relationships/image" Target="../media/image444.png"/><Relationship Id="rId13" Type="http://schemas.openxmlformats.org/officeDocument/2006/relationships/image" Target="../media/image445.png"/><Relationship Id="rId14" Type="http://schemas.openxmlformats.org/officeDocument/2006/relationships/image" Target="../media/image446.png"/><Relationship Id="rId15" Type="http://schemas.openxmlformats.org/officeDocument/2006/relationships/image" Target="../media/image447.png"/><Relationship Id="rId16" Type="http://schemas.openxmlformats.org/officeDocument/2006/relationships/image" Target="../media/image448.png"/><Relationship Id="rId17" Type="http://schemas.openxmlformats.org/officeDocument/2006/relationships/image" Target="../media/image449.png"/><Relationship Id="rId18" Type="http://schemas.openxmlformats.org/officeDocument/2006/relationships/image" Target="../media/image450.png"/><Relationship Id="rId19" Type="http://schemas.openxmlformats.org/officeDocument/2006/relationships/image" Target="../media/image451.png"/><Relationship Id="rId20" Type="http://schemas.openxmlformats.org/officeDocument/2006/relationships/image" Target="../media/image452.png"/><Relationship Id="rId21" Type="http://schemas.openxmlformats.org/officeDocument/2006/relationships/image" Target="../media/image453.png"/><Relationship Id="rId22" Type="http://schemas.openxmlformats.org/officeDocument/2006/relationships/image" Target="../media/image454.png"/><Relationship Id="rId23" Type="http://schemas.openxmlformats.org/officeDocument/2006/relationships/image" Target="../media/image455.png"/><Relationship Id="rId24" Type="http://schemas.openxmlformats.org/officeDocument/2006/relationships/image" Target="../media/image456.png"/><Relationship Id="rId25" Type="http://schemas.openxmlformats.org/officeDocument/2006/relationships/image" Target="../media/image457.png"/><Relationship Id="rId26" Type="http://schemas.openxmlformats.org/officeDocument/2006/relationships/image" Target="../media/image458.png"/><Relationship Id="rId27" Type="http://schemas.openxmlformats.org/officeDocument/2006/relationships/image" Target="../media/image459.png"/><Relationship Id="rId28" Type="http://schemas.openxmlformats.org/officeDocument/2006/relationships/image" Target="../media/image460.png"/><Relationship Id="rId29" Type="http://schemas.openxmlformats.org/officeDocument/2006/relationships/image" Target="../media/image461.png"/><Relationship Id="rId30" Type="http://schemas.openxmlformats.org/officeDocument/2006/relationships/image" Target="../media/image462.png"/><Relationship Id="rId31" Type="http://schemas.openxmlformats.org/officeDocument/2006/relationships/image" Target="../media/image752.png"/><Relationship Id="rId32" Type="http://schemas.openxmlformats.org/officeDocument/2006/relationships/image" Target="../media/image753.png"/><Relationship Id="rId33" Type="http://schemas.openxmlformats.org/officeDocument/2006/relationships/image" Target="../media/image754.png"/><Relationship Id="rId34" Type="http://schemas.openxmlformats.org/officeDocument/2006/relationships/image" Target="../media/image755.png"/><Relationship Id="rId35" Type="http://schemas.openxmlformats.org/officeDocument/2006/relationships/image" Target="../media/image756.png"/><Relationship Id="rId36" Type="http://schemas.openxmlformats.org/officeDocument/2006/relationships/image" Target="../media/image757.png"/><Relationship Id="rId37" Type="http://schemas.openxmlformats.org/officeDocument/2006/relationships/image" Target="../media/image758.png"/><Relationship Id="rId38" Type="http://schemas.openxmlformats.org/officeDocument/2006/relationships/image" Target="../media/image759.png"/><Relationship Id="rId39" Type="http://schemas.openxmlformats.org/officeDocument/2006/relationships/image" Target="../media/image760.png"/><Relationship Id="rId40" Type="http://schemas.openxmlformats.org/officeDocument/2006/relationships/image" Target="../media/image761.png"/><Relationship Id="rId41" Type="http://schemas.openxmlformats.org/officeDocument/2006/relationships/image" Target="../media/image762.png"/><Relationship Id="rId42" Type="http://schemas.openxmlformats.org/officeDocument/2006/relationships/image" Target="../media/image763.png"/><Relationship Id="rId43" Type="http://schemas.openxmlformats.org/officeDocument/2006/relationships/image" Target="../media/image764.png"/><Relationship Id="rId44" Type="http://schemas.openxmlformats.org/officeDocument/2006/relationships/image" Target="../media/image765.png"/><Relationship Id="rId45" Type="http://schemas.openxmlformats.org/officeDocument/2006/relationships/image" Target="../media/image766.png"/><Relationship Id="rId46" Type="http://schemas.openxmlformats.org/officeDocument/2006/relationships/image" Target="../media/image767.png"/><Relationship Id="rId47" Type="http://schemas.openxmlformats.org/officeDocument/2006/relationships/image" Target="../media/image768.png"/><Relationship Id="rId48" Type="http://schemas.openxmlformats.org/officeDocument/2006/relationships/image" Target="../media/image769.png"/><Relationship Id="rId49" Type="http://schemas.openxmlformats.org/officeDocument/2006/relationships/image" Target="../media/image770.png"/><Relationship Id="rId50" Type="http://schemas.openxmlformats.org/officeDocument/2006/relationships/image" Target="../media/image771.png"/><Relationship Id="rId51" Type="http://schemas.openxmlformats.org/officeDocument/2006/relationships/image" Target="../media/image772.png"/><Relationship Id="rId52" Type="http://schemas.openxmlformats.org/officeDocument/2006/relationships/image" Target="../media/image773.png"/><Relationship Id="rId53" Type="http://schemas.openxmlformats.org/officeDocument/2006/relationships/image" Target="../media/image774.png"/><Relationship Id="rId54" Type="http://schemas.openxmlformats.org/officeDocument/2006/relationships/image" Target="../media/image775.png"/><Relationship Id="rId55" Type="http://schemas.openxmlformats.org/officeDocument/2006/relationships/image" Target="../media/image776.png"/><Relationship Id="rId56" Type="http://schemas.openxmlformats.org/officeDocument/2006/relationships/image" Target="../media/image777.png"/><Relationship Id="rId57" Type="http://schemas.openxmlformats.org/officeDocument/2006/relationships/image" Target="../media/image778.png"/><Relationship Id="rId58" Type="http://schemas.openxmlformats.org/officeDocument/2006/relationships/image" Target="../media/image779.pn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4.png"/><Relationship Id="rId3" Type="http://schemas.openxmlformats.org/officeDocument/2006/relationships/image" Target="../media/image255.png"/><Relationship Id="rId4" Type="http://schemas.openxmlformats.org/officeDocument/2006/relationships/image" Target="../media/image256.png"/><Relationship Id="rId5" Type="http://schemas.openxmlformats.org/officeDocument/2006/relationships/image" Target="../media/image257.png"/><Relationship Id="rId6" Type="http://schemas.openxmlformats.org/officeDocument/2006/relationships/image" Target="../media/image258.png"/><Relationship Id="rId7" Type="http://schemas.openxmlformats.org/officeDocument/2006/relationships/image" Target="../media/image780.png"/><Relationship Id="rId8" Type="http://schemas.openxmlformats.org/officeDocument/2006/relationships/image" Target="../media/image781.png"/><Relationship Id="rId9" Type="http://schemas.openxmlformats.org/officeDocument/2006/relationships/image" Target="../media/image782.png"/><Relationship Id="rId10" Type="http://schemas.openxmlformats.org/officeDocument/2006/relationships/image" Target="../media/image783.png"/><Relationship Id="rId11" Type="http://schemas.openxmlformats.org/officeDocument/2006/relationships/image" Target="../media/image784.png"/><Relationship Id="rId12" Type="http://schemas.openxmlformats.org/officeDocument/2006/relationships/image" Target="../media/image785.png"/><Relationship Id="rId13" Type="http://schemas.openxmlformats.org/officeDocument/2006/relationships/image" Target="../media/image786.png"/><Relationship Id="rId14" Type="http://schemas.openxmlformats.org/officeDocument/2006/relationships/image" Target="../media/image787.png"/><Relationship Id="rId15" Type="http://schemas.openxmlformats.org/officeDocument/2006/relationships/image" Target="../media/image788.png"/><Relationship Id="rId16" Type="http://schemas.openxmlformats.org/officeDocument/2006/relationships/image" Target="../media/image789.png"/><Relationship Id="rId17" Type="http://schemas.openxmlformats.org/officeDocument/2006/relationships/image" Target="../media/image790.png"/><Relationship Id="rId18" Type="http://schemas.openxmlformats.org/officeDocument/2006/relationships/image" Target="../media/image791.png"/><Relationship Id="rId19" Type="http://schemas.openxmlformats.org/officeDocument/2006/relationships/image" Target="../media/image792.png"/><Relationship Id="rId20" Type="http://schemas.openxmlformats.org/officeDocument/2006/relationships/image" Target="../media/image793.png"/><Relationship Id="rId21" Type="http://schemas.openxmlformats.org/officeDocument/2006/relationships/image" Target="../media/image794.png"/><Relationship Id="rId22" Type="http://schemas.openxmlformats.org/officeDocument/2006/relationships/image" Target="../media/image795.png"/><Relationship Id="rId23" Type="http://schemas.openxmlformats.org/officeDocument/2006/relationships/image" Target="../media/image796.png"/><Relationship Id="rId24" Type="http://schemas.openxmlformats.org/officeDocument/2006/relationships/image" Target="../media/image797.png"/><Relationship Id="rId25" Type="http://schemas.openxmlformats.org/officeDocument/2006/relationships/image" Target="../media/image798.png"/><Relationship Id="rId26" Type="http://schemas.openxmlformats.org/officeDocument/2006/relationships/image" Target="../media/image799.png"/><Relationship Id="rId27" Type="http://schemas.openxmlformats.org/officeDocument/2006/relationships/image" Target="../media/image800.png"/><Relationship Id="rId28" Type="http://schemas.openxmlformats.org/officeDocument/2006/relationships/image" Target="../media/image801.png"/><Relationship Id="rId29" Type="http://schemas.openxmlformats.org/officeDocument/2006/relationships/image" Target="../media/image802.png"/><Relationship Id="rId30" Type="http://schemas.openxmlformats.org/officeDocument/2006/relationships/image" Target="../media/image803.png"/><Relationship Id="rId31" Type="http://schemas.openxmlformats.org/officeDocument/2006/relationships/image" Target="../media/image804.png"/><Relationship Id="rId32" Type="http://schemas.openxmlformats.org/officeDocument/2006/relationships/image" Target="../media/image805.png"/><Relationship Id="rId33" Type="http://schemas.openxmlformats.org/officeDocument/2006/relationships/image" Target="../media/image806.png"/><Relationship Id="rId34" Type="http://schemas.openxmlformats.org/officeDocument/2006/relationships/image" Target="../media/image807.png"/><Relationship Id="rId35" Type="http://schemas.openxmlformats.org/officeDocument/2006/relationships/image" Target="../media/image808.png"/><Relationship Id="rId36" Type="http://schemas.openxmlformats.org/officeDocument/2006/relationships/image" Target="../media/image809.png"/><Relationship Id="rId37" Type="http://schemas.openxmlformats.org/officeDocument/2006/relationships/image" Target="../media/image810.pn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1.png"/><Relationship Id="rId3" Type="http://schemas.openxmlformats.org/officeDocument/2006/relationships/image" Target="../media/image812.png"/><Relationship Id="rId4" Type="http://schemas.openxmlformats.org/officeDocument/2006/relationships/image" Target="../media/image813.png"/><Relationship Id="rId5" Type="http://schemas.openxmlformats.org/officeDocument/2006/relationships/image" Target="../media/image814.png"/><Relationship Id="rId6" Type="http://schemas.openxmlformats.org/officeDocument/2006/relationships/image" Target="../media/image815.png"/><Relationship Id="rId7" Type="http://schemas.openxmlformats.org/officeDocument/2006/relationships/image" Target="../media/image507.png"/><Relationship Id="rId8" Type="http://schemas.openxmlformats.org/officeDocument/2006/relationships/image" Target="../media/image816.png"/><Relationship Id="rId9" Type="http://schemas.openxmlformats.org/officeDocument/2006/relationships/image" Target="../media/image817.png"/><Relationship Id="rId10" Type="http://schemas.openxmlformats.org/officeDocument/2006/relationships/image" Target="../media/image818.png"/><Relationship Id="rId11" Type="http://schemas.openxmlformats.org/officeDocument/2006/relationships/image" Target="../media/image819.png"/><Relationship Id="rId12" Type="http://schemas.openxmlformats.org/officeDocument/2006/relationships/image" Target="../media/image820.png"/><Relationship Id="rId13" Type="http://schemas.openxmlformats.org/officeDocument/2006/relationships/image" Target="../media/image821.png"/><Relationship Id="rId14" Type="http://schemas.openxmlformats.org/officeDocument/2006/relationships/image" Target="../media/image822.png"/><Relationship Id="rId15" Type="http://schemas.openxmlformats.org/officeDocument/2006/relationships/image" Target="../media/image823.png"/><Relationship Id="rId16" Type="http://schemas.openxmlformats.org/officeDocument/2006/relationships/image" Target="../media/image824.png"/><Relationship Id="rId17" Type="http://schemas.openxmlformats.org/officeDocument/2006/relationships/image" Target="../media/image825.png"/><Relationship Id="rId18" Type="http://schemas.openxmlformats.org/officeDocument/2006/relationships/image" Target="../media/image826.png"/><Relationship Id="rId19" Type="http://schemas.openxmlformats.org/officeDocument/2006/relationships/image" Target="../media/image827.png"/><Relationship Id="rId20" Type="http://schemas.openxmlformats.org/officeDocument/2006/relationships/image" Target="../media/image828.png"/><Relationship Id="rId21" Type="http://schemas.openxmlformats.org/officeDocument/2006/relationships/image" Target="../media/image829.png"/><Relationship Id="rId22" Type="http://schemas.openxmlformats.org/officeDocument/2006/relationships/image" Target="../media/image830.png"/><Relationship Id="rId23" Type="http://schemas.openxmlformats.org/officeDocument/2006/relationships/image" Target="../media/image831.png"/><Relationship Id="rId24" Type="http://schemas.openxmlformats.org/officeDocument/2006/relationships/image" Target="../media/image832.png"/><Relationship Id="rId25" Type="http://schemas.openxmlformats.org/officeDocument/2006/relationships/image" Target="../media/image833.png"/><Relationship Id="rId26" Type="http://schemas.openxmlformats.org/officeDocument/2006/relationships/image" Target="../media/image540.png"/><Relationship Id="rId27" Type="http://schemas.openxmlformats.org/officeDocument/2006/relationships/image" Target="../media/image834.png"/><Relationship Id="rId28" Type="http://schemas.openxmlformats.org/officeDocument/2006/relationships/image" Target="../media/image835.png"/><Relationship Id="rId29" Type="http://schemas.openxmlformats.org/officeDocument/2006/relationships/image" Target="../media/image836.png"/><Relationship Id="rId30" Type="http://schemas.openxmlformats.org/officeDocument/2006/relationships/image" Target="../media/image837.png"/><Relationship Id="rId31" Type="http://schemas.openxmlformats.org/officeDocument/2006/relationships/image" Target="../media/image838.png"/><Relationship Id="rId32" Type="http://schemas.openxmlformats.org/officeDocument/2006/relationships/image" Target="../media/image839.png"/><Relationship Id="rId33" Type="http://schemas.openxmlformats.org/officeDocument/2006/relationships/image" Target="../media/image840.png"/><Relationship Id="rId34" Type="http://schemas.openxmlformats.org/officeDocument/2006/relationships/image" Target="../media/image440.png"/><Relationship Id="rId35" Type="http://schemas.openxmlformats.org/officeDocument/2006/relationships/image" Target="../media/image841.png"/><Relationship Id="rId36" Type="http://schemas.openxmlformats.org/officeDocument/2006/relationships/image" Target="../media/image842.png"/><Relationship Id="rId37" Type="http://schemas.openxmlformats.org/officeDocument/2006/relationships/image" Target="../media/image843.png"/><Relationship Id="rId38" Type="http://schemas.openxmlformats.org/officeDocument/2006/relationships/image" Target="../media/image844.png"/><Relationship Id="rId39" Type="http://schemas.openxmlformats.org/officeDocument/2006/relationships/image" Target="../media/image845.png"/><Relationship Id="rId40" Type="http://schemas.openxmlformats.org/officeDocument/2006/relationships/image" Target="../media/image846.png"/><Relationship Id="rId41" Type="http://schemas.openxmlformats.org/officeDocument/2006/relationships/image" Target="../media/image847.png"/><Relationship Id="rId42" Type="http://schemas.openxmlformats.org/officeDocument/2006/relationships/image" Target="../media/image848.png"/><Relationship Id="rId43" Type="http://schemas.openxmlformats.org/officeDocument/2006/relationships/image" Target="../media/image849.png"/><Relationship Id="rId44" Type="http://schemas.openxmlformats.org/officeDocument/2006/relationships/image" Target="../media/image850.png"/><Relationship Id="rId45" Type="http://schemas.openxmlformats.org/officeDocument/2006/relationships/image" Target="../media/image851.png"/><Relationship Id="rId46" Type="http://schemas.openxmlformats.org/officeDocument/2006/relationships/image" Target="../media/image852.png"/><Relationship Id="rId47" Type="http://schemas.openxmlformats.org/officeDocument/2006/relationships/image" Target="../media/image853.png"/><Relationship Id="rId48" Type="http://schemas.openxmlformats.org/officeDocument/2006/relationships/image" Target="../media/image854.png"/><Relationship Id="rId49" Type="http://schemas.openxmlformats.org/officeDocument/2006/relationships/image" Target="../media/image855.png"/><Relationship Id="rId50" Type="http://schemas.openxmlformats.org/officeDocument/2006/relationships/image" Target="../media/image856.png"/><Relationship Id="rId51" Type="http://schemas.openxmlformats.org/officeDocument/2006/relationships/image" Target="../media/image857.png"/><Relationship Id="rId52" Type="http://schemas.openxmlformats.org/officeDocument/2006/relationships/image" Target="../media/image858.png"/><Relationship Id="rId53" Type="http://schemas.openxmlformats.org/officeDocument/2006/relationships/image" Target="../media/image859.png"/><Relationship Id="rId54" Type="http://schemas.openxmlformats.org/officeDocument/2006/relationships/image" Target="../media/image860.png"/><Relationship Id="rId55" Type="http://schemas.openxmlformats.org/officeDocument/2006/relationships/image" Target="../media/image861.png"/><Relationship Id="rId56" Type="http://schemas.openxmlformats.org/officeDocument/2006/relationships/image" Target="../media/image862.png"/><Relationship Id="rId57" Type="http://schemas.openxmlformats.org/officeDocument/2006/relationships/image" Target="../media/image863.png"/><Relationship Id="rId58" Type="http://schemas.openxmlformats.org/officeDocument/2006/relationships/image" Target="../media/image864.png"/><Relationship Id="rId59" Type="http://schemas.openxmlformats.org/officeDocument/2006/relationships/image" Target="../media/image865.pn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1.png"/><Relationship Id="rId3" Type="http://schemas.openxmlformats.org/officeDocument/2006/relationships/image" Target="../media/image812.png"/><Relationship Id="rId4" Type="http://schemas.openxmlformats.org/officeDocument/2006/relationships/image" Target="../media/image813.png"/><Relationship Id="rId5" Type="http://schemas.openxmlformats.org/officeDocument/2006/relationships/image" Target="../media/image814.png"/><Relationship Id="rId6" Type="http://schemas.openxmlformats.org/officeDocument/2006/relationships/image" Target="../media/image815.png"/><Relationship Id="rId7" Type="http://schemas.openxmlformats.org/officeDocument/2006/relationships/image" Target="../media/image866.png"/><Relationship Id="rId8" Type="http://schemas.openxmlformats.org/officeDocument/2006/relationships/image" Target="../media/image867.png"/><Relationship Id="rId9" Type="http://schemas.openxmlformats.org/officeDocument/2006/relationships/image" Target="../media/image868.png"/><Relationship Id="rId10" Type="http://schemas.openxmlformats.org/officeDocument/2006/relationships/image" Target="../media/image869.png"/><Relationship Id="rId11" Type="http://schemas.openxmlformats.org/officeDocument/2006/relationships/image" Target="../media/image870.png"/><Relationship Id="rId12" Type="http://schemas.openxmlformats.org/officeDocument/2006/relationships/image" Target="../media/image871.png"/><Relationship Id="rId13" Type="http://schemas.openxmlformats.org/officeDocument/2006/relationships/image" Target="../media/image872.png"/><Relationship Id="rId14" Type="http://schemas.openxmlformats.org/officeDocument/2006/relationships/image" Target="../media/image873.png"/><Relationship Id="rId15" Type="http://schemas.openxmlformats.org/officeDocument/2006/relationships/image" Target="../media/image874.png"/><Relationship Id="rId16" Type="http://schemas.openxmlformats.org/officeDocument/2006/relationships/image" Target="../media/image875.pn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1.png"/><Relationship Id="rId3" Type="http://schemas.openxmlformats.org/officeDocument/2006/relationships/image" Target="../media/image812.png"/><Relationship Id="rId4" Type="http://schemas.openxmlformats.org/officeDocument/2006/relationships/image" Target="../media/image813.png"/><Relationship Id="rId5" Type="http://schemas.openxmlformats.org/officeDocument/2006/relationships/image" Target="../media/image814.png"/><Relationship Id="rId6" Type="http://schemas.openxmlformats.org/officeDocument/2006/relationships/image" Target="../media/image815.png"/><Relationship Id="rId7" Type="http://schemas.openxmlformats.org/officeDocument/2006/relationships/image" Target="../media/image866.png"/><Relationship Id="rId8" Type="http://schemas.openxmlformats.org/officeDocument/2006/relationships/image" Target="../media/image867.png"/><Relationship Id="rId9" Type="http://schemas.openxmlformats.org/officeDocument/2006/relationships/image" Target="../media/image876.png"/><Relationship Id="rId10" Type="http://schemas.openxmlformats.org/officeDocument/2006/relationships/image" Target="../media/image869.png"/><Relationship Id="rId11" Type="http://schemas.openxmlformats.org/officeDocument/2006/relationships/image" Target="../media/image870.png"/><Relationship Id="rId12" Type="http://schemas.openxmlformats.org/officeDocument/2006/relationships/image" Target="../media/image871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29.png"/><Relationship Id="rId16" Type="http://schemas.openxmlformats.org/officeDocument/2006/relationships/image" Target="../media/image30.png"/><Relationship Id="rId17" Type="http://schemas.openxmlformats.org/officeDocument/2006/relationships/image" Target="../media/image31.png"/><Relationship Id="rId18" Type="http://schemas.openxmlformats.org/officeDocument/2006/relationships/image" Target="../media/image32.png"/><Relationship Id="rId19" Type="http://schemas.openxmlformats.org/officeDocument/2006/relationships/image" Target="../media/image33.png"/><Relationship Id="rId20" Type="http://schemas.openxmlformats.org/officeDocument/2006/relationships/image" Target="../media/image34.png"/><Relationship Id="rId21" Type="http://schemas.openxmlformats.org/officeDocument/2006/relationships/image" Target="../media/image35.png"/><Relationship Id="rId22" Type="http://schemas.openxmlformats.org/officeDocument/2006/relationships/image" Target="../media/image36.png"/><Relationship Id="rId23" Type="http://schemas.openxmlformats.org/officeDocument/2006/relationships/hyperlink" Target="http://www.python.org/downloads/)" TargetMode="External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77.png"/><Relationship Id="rId3" Type="http://schemas.openxmlformats.org/officeDocument/2006/relationships/image" Target="../media/image878.png"/><Relationship Id="rId4" Type="http://schemas.openxmlformats.org/officeDocument/2006/relationships/image" Target="../media/image879.png"/><Relationship Id="rId5" Type="http://schemas.openxmlformats.org/officeDocument/2006/relationships/image" Target="../media/image880.png"/><Relationship Id="rId6" Type="http://schemas.openxmlformats.org/officeDocument/2006/relationships/image" Target="../media/image881.png"/><Relationship Id="rId7" Type="http://schemas.openxmlformats.org/officeDocument/2006/relationships/image" Target="../media/image882.pn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3.png"/><Relationship Id="rId3" Type="http://schemas.openxmlformats.org/officeDocument/2006/relationships/image" Target="../media/image884.png"/><Relationship Id="rId4" Type="http://schemas.openxmlformats.org/officeDocument/2006/relationships/image" Target="../media/image885.png"/><Relationship Id="rId5" Type="http://schemas.openxmlformats.org/officeDocument/2006/relationships/image" Target="../media/image886.png"/><Relationship Id="rId6" Type="http://schemas.openxmlformats.org/officeDocument/2006/relationships/image" Target="../media/image887.png"/><Relationship Id="rId7" Type="http://schemas.openxmlformats.org/officeDocument/2006/relationships/image" Target="../media/image888.png"/><Relationship Id="rId8" Type="http://schemas.openxmlformats.org/officeDocument/2006/relationships/image" Target="../media/image889.png"/><Relationship Id="rId9" Type="http://schemas.openxmlformats.org/officeDocument/2006/relationships/image" Target="../media/image890.png"/><Relationship Id="rId10" Type="http://schemas.openxmlformats.org/officeDocument/2006/relationships/image" Target="../media/image891.png"/><Relationship Id="rId11" Type="http://schemas.openxmlformats.org/officeDocument/2006/relationships/image" Target="../media/image892.png"/><Relationship Id="rId12" Type="http://schemas.openxmlformats.org/officeDocument/2006/relationships/image" Target="../media/image893.png"/><Relationship Id="rId13" Type="http://schemas.openxmlformats.org/officeDocument/2006/relationships/image" Target="../media/image894.png"/><Relationship Id="rId14" Type="http://schemas.openxmlformats.org/officeDocument/2006/relationships/image" Target="../media/image895.png"/><Relationship Id="rId15" Type="http://schemas.openxmlformats.org/officeDocument/2006/relationships/image" Target="../media/image896.png"/><Relationship Id="rId16" Type="http://schemas.openxmlformats.org/officeDocument/2006/relationships/image" Target="../media/image897.png"/><Relationship Id="rId17" Type="http://schemas.openxmlformats.org/officeDocument/2006/relationships/image" Target="../media/image898.png"/><Relationship Id="rId18" Type="http://schemas.openxmlformats.org/officeDocument/2006/relationships/image" Target="../media/image899.png"/><Relationship Id="rId19" Type="http://schemas.openxmlformats.org/officeDocument/2006/relationships/image" Target="../media/image900.png"/><Relationship Id="rId20" Type="http://schemas.openxmlformats.org/officeDocument/2006/relationships/image" Target="../media/image901.png"/><Relationship Id="rId21" Type="http://schemas.openxmlformats.org/officeDocument/2006/relationships/image" Target="../media/image902.png"/><Relationship Id="rId22" Type="http://schemas.openxmlformats.org/officeDocument/2006/relationships/image" Target="../media/image903.png"/><Relationship Id="rId23" Type="http://schemas.openxmlformats.org/officeDocument/2006/relationships/image" Target="../media/image904.png"/><Relationship Id="rId24" Type="http://schemas.openxmlformats.org/officeDocument/2006/relationships/image" Target="../media/image905.png"/><Relationship Id="rId25" Type="http://schemas.openxmlformats.org/officeDocument/2006/relationships/image" Target="../media/image906.png"/><Relationship Id="rId26" Type="http://schemas.openxmlformats.org/officeDocument/2006/relationships/hyperlink" Target="http://www.merriam-webster.com/dictionary/problem" TargetMode="External"/><Relationship Id="rId27" Type="http://schemas.openxmlformats.org/officeDocument/2006/relationships/hyperlink" Target="http://www.criticalthinking.org/pages/defining-critical-thinking/766" TargetMode="External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3.png"/><Relationship Id="rId3" Type="http://schemas.openxmlformats.org/officeDocument/2006/relationships/image" Target="../media/image884.png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07.png"/><Relationship Id="rId3" Type="http://schemas.openxmlformats.org/officeDocument/2006/relationships/image" Target="../media/image908.png"/><Relationship Id="rId4" Type="http://schemas.openxmlformats.org/officeDocument/2006/relationships/image" Target="../media/image909.png"/><Relationship Id="rId5" Type="http://schemas.openxmlformats.org/officeDocument/2006/relationships/image" Target="../media/image910.png"/><Relationship Id="rId6" Type="http://schemas.openxmlformats.org/officeDocument/2006/relationships/image" Target="../media/image911.png"/><Relationship Id="rId7" Type="http://schemas.openxmlformats.org/officeDocument/2006/relationships/image" Target="../media/image912.png"/><Relationship Id="rId8" Type="http://schemas.openxmlformats.org/officeDocument/2006/relationships/image" Target="../media/image913.png"/><Relationship Id="rId9" Type="http://schemas.openxmlformats.org/officeDocument/2006/relationships/image" Target="../media/image914.png"/><Relationship Id="rId10" Type="http://schemas.openxmlformats.org/officeDocument/2006/relationships/image" Target="../media/image915.png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6.png"/><Relationship Id="rId3" Type="http://schemas.openxmlformats.org/officeDocument/2006/relationships/image" Target="../media/image917.png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8.png"/><Relationship Id="rId3" Type="http://schemas.openxmlformats.org/officeDocument/2006/relationships/image" Target="../media/image919.png"/><Relationship Id="rId4" Type="http://schemas.openxmlformats.org/officeDocument/2006/relationships/image" Target="../media/image920.png"/><Relationship Id="rId5" Type="http://schemas.openxmlformats.org/officeDocument/2006/relationships/image" Target="../media/image921.png"/><Relationship Id="rId6" Type="http://schemas.openxmlformats.org/officeDocument/2006/relationships/image" Target="../media/image922.png"/><Relationship Id="rId7" Type="http://schemas.openxmlformats.org/officeDocument/2006/relationships/image" Target="../media/image923.png"/><Relationship Id="rId8" Type="http://schemas.openxmlformats.org/officeDocument/2006/relationships/image" Target="../media/image924.png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8.png"/><Relationship Id="rId3" Type="http://schemas.openxmlformats.org/officeDocument/2006/relationships/image" Target="../media/image919.png"/><Relationship Id="rId4" Type="http://schemas.openxmlformats.org/officeDocument/2006/relationships/image" Target="../media/image920.png"/><Relationship Id="rId5" Type="http://schemas.openxmlformats.org/officeDocument/2006/relationships/image" Target="../media/image925.png"/><Relationship Id="rId6" Type="http://schemas.openxmlformats.org/officeDocument/2006/relationships/image" Target="../media/image926.png"/><Relationship Id="rId7" Type="http://schemas.openxmlformats.org/officeDocument/2006/relationships/image" Target="../media/image927.png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8.png"/><Relationship Id="rId3" Type="http://schemas.openxmlformats.org/officeDocument/2006/relationships/image" Target="../media/image929.png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0.png"/><Relationship Id="rId3" Type="http://schemas.openxmlformats.org/officeDocument/2006/relationships/image" Target="../media/image931.png"/><Relationship Id="rId4" Type="http://schemas.openxmlformats.org/officeDocument/2006/relationships/image" Target="../media/image932.png"/><Relationship Id="rId5" Type="http://schemas.openxmlformats.org/officeDocument/2006/relationships/image" Target="../media/image933.png"/><Relationship Id="rId6" Type="http://schemas.openxmlformats.org/officeDocument/2006/relationships/image" Target="../media/image934.png"/><Relationship Id="rId7" Type="http://schemas.openxmlformats.org/officeDocument/2006/relationships/image" Target="../media/image935.png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0.png"/><Relationship Id="rId3" Type="http://schemas.openxmlformats.org/officeDocument/2006/relationships/image" Target="../media/image931.png"/><Relationship Id="rId4" Type="http://schemas.openxmlformats.org/officeDocument/2006/relationships/image" Target="../media/image932.png"/><Relationship Id="rId5" Type="http://schemas.openxmlformats.org/officeDocument/2006/relationships/image" Target="../media/image936.png"/><Relationship Id="rId6" Type="http://schemas.openxmlformats.org/officeDocument/2006/relationships/image" Target="../media/image937.png"/><Relationship Id="rId7" Type="http://schemas.openxmlformats.org/officeDocument/2006/relationships/image" Target="../media/image938.png"/><Relationship Id="rId8" Type="http://schemas.openxmlformats.org/officeDocument/2006/relationships/image" Target="../media/image939.png"/><Relationship Id="rId9" Type="http://schemas.openxmlformats.org/officeDocument/2006/relationships/image" Target="../media/image940.png"/><Relationship Id="rId10" Type="http://schemas.openxmlformats.org/officeDocument/2006/relationships/image" Target="../media/image941.png"/><Relationship Id="rId11" Type="http://schemas.openxmlformats.org/officeDocument/2006/relationships/image" Target="../media/image942.png"/><Relationship Id="rId12" Type="http://schemas.openxmlformats.org/officeDocument/2006/relationships/image" Target="../media/image943.png"/><Relationship Id="rId13" Type="http://schemas.openxmlformats.org/officeDocument/2006/relationships/image" Target="../media/image944.png"/><Relationship Id="rId14" Type="http://schemas.openxmlformats.org/officeDocument/2006/relationships/image" Target="../media/image945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0" Type="http://schemas.openxmlformats.org/officeDocument/2006/relationships/image" Target="../media/image45.png"/><Relationship Id="rId11" Type="http://schemas.openxmlformats.org/officeDocument/2006/relationships/image" Target="../media/image46.png"/><Relationship Id="rId12" Type="http://schemas.openxmlformats.org/officeDocument/2006/relationships/image" Target="../media/image47.png"/><Relationship Id="rId13" Type="http://schemas.openxmlformats.org/officeDocument/2006/relationships/image" Target="../media/image48.png"/><Relationship Id="rId14" Type="http://schemas.openxmlformats.org/officeDocument/2006/relationships/image" Target="../media/image49.png"/><Relationship Id="rId15" Type="http://schemas.openxmlformats.org/officeDocument/2006/relationships/image" Target="../media/image50.png"/><Relationship Id="rId16" Type="http://schemas.openxmlformats.org/officeDocument/2006/relationships/image" Target="../media/image51.png"/><Relationship Id="rId17" Type="http://schemas.openxmlformats.org/officeDocument/2006/relationships/image" Target="../media/image52.png"/><Relationship Id="rId18" Type="http://schemas.openxmlformats.org/officeDocument/2006/relationships/image" Target="../media/image53.png"/><Relationship Id="rId19" Type="http://schemas.openxmlformats.org/officeDocument/2006/relationships/image" Target="../media/image54.png"/><Relationship Id="rId20" Type="http://schemas.openxmlformats.org/officeDocument/2006/relationships/image" Target="../media/image55.png"/><Relationship Id="rId21" Type="http://schemas.openxmlformats.org/officeDocument/2006/relationships/image" Target="../media/image56.png"/><Relationship Id="rId22" Type="http://schemas.openxmlformats.org/officeDocument/2006/relationships/image" Target="../media/image57.png"/><Relationship Id="rId23" Type="http://schemas.openxmlformats.org/officeDocument/2006/relationships/image" Target="../media/image58.png"/><Relationship Id="rId24" Type="http://schemas.openxmlformats.org/officeDocument/2006/relationships/image" Target="../media/image59.png"/><Relationship Id="rId25" Type="http://schemas.openxmlformats.org/officeDocument/2006/relationships/image" Target="../media/image60.png"/><Relationship Id="rId26" Type="http://schemas.openxmlformats.org/officeDocument/2006/relationships/image" Target="../media/image61.png"/><Relationship Id="rId27" Type="http://schemas.openxmlformats.org/officeDocument/2006/relationships/image" Target="../media/image62.png"/><Relationship Id="rId28" Type="http://schemas.openxmlformats.org/officeDocument/2006/relationships/image" Target="../media/image63.png"/><Relationship Id="rId29" Type="http://schemas.openxmlformats.org/officeDocument/2006/relationships/image" Target="../media/image64.png"/><Relationship Id="rId30" Type="http://schemas.openxmlformats.org/officeDocument/2006/relationships/image" Target="../media/image65.png"/><Relationship Id="rId31" Type="http://schemas.openxmlformats.org/officeDocument/2006/relationships/image" Target="../media/image66.png"/><Relationship Id="rId32" Type="http://schemas.openxmlformats.org/officeDocument/2006/relationships/image" Target="../media/image67.png"/><Relationship Id="rId33" Type="http://schemas.openxmlformats.org/officeDocument/2006/relationships/image" Target="../media/image68.png"/><Relationship Id="rId34" Type="http://schemas.openxmlformats.org/officeDocument/2006/relationships/image" Target="../media/image69.png"/><Relationship Id="rId35" Type="http://schemas.openxmlformats.org/officeDocument/2006/relationships/image" Target="../media/image70.png"/><Relationship Id="rId36" Type="http://schemas.openxmlformats.org/officeDocument/2006/relationships/image" Target="../media/image71.png"/><Relationship Id="rId37" Type="http://schemas.openxmlformats.org/officeDocument/2006/relationships/image" Target="../media/image72.png"/><Relationship Id="rId38" Type="http://schemas.openxmlformats.org/officeDocument/2006/relationships/image" Target="../media/image73.png"/><Relationship Id="rId39" Type="http://schemas.openxmlformats.org/officeDocument/2006/relationships/image" Target="../media/image74.png"/><Relationship Id="rId40" Type="http://schemas.openxmlformats.org/officeDocument/2006/relationships/image" Target="../media/image75.png"/><Relationship Id="rId41" Type="http://schemas.openxmlformats.org/officeDocument/2006/relationships/image" Target="../media/image76.png"/><Relationship Id="rId42" Type="http://schemas.openxmlformats.org/officeDocument/2006/relationships/image" Target="../media/image77.png"/><Relationship Id="rId43" Type="http://schemas.openxmlformats.org/officeDocument/2006/relationships/image" Target="../media/image78.png"/><Relationship Id="rId44" Type="http://schemas.openxmlformats.org/officeDocument/2006/relationships/image" Target="../media/image79.png"/><Relationship Id="rId45" Type="http://schemas.openxmlformats.org/officeDocument/2006/relationships/image" Target="../media/image80.png"/><Relationship Id="rId46" Type="http://schemas.openxmlformats.org/officeDocument/2006/relationships/image" Target="../media/image81.png"/><Relationship Id="rId47" Type="http://schemas.openxmlformats.org/officeDocument/2006/relationships/image" Target="../media/image82.png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0.png"/><Relationship Id="rId3" Type="http://schemas.openxmlformats.org/officeDocument/2006/relationships/image" Target="../media/image931.png"/><Relationship Id="rId4" Type="http://schemas.openxmlformats.org/officeDocument/2006/relationships/image" Target="../media/image932.png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0.png"/><Relationship Id="rId3" Type="http://schemas.openxmlformats.org/officeDocument/2006/relationships/image" Target="../media/image931.png"/><Relationship Id="rId4" Type="http://schemas.openxmlformats.org/officeDocument/2006/relationships/image" Target="../media/image932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83.png"/><Relationship Id="rId7" Type="http://schemas.openxmlformats.org/officeDocument/2006/relationships/image" Target="../media/image84.png"/><Relationship Id="rId8" Type="http://schemas.openxmlformats.org/officeDocument/2006/relationships/image" Target="../media/image85.png"/><Relationship Id="rId9" Type="http://schemas.openxmlformats.org/officeDocument/2006/relationships/image" Target="../media/image86.png"/><Relationship Id="rId10" Type="http://schemas.openxmlformats.org/officeDocument/2006/relationships/image" Target="../media/image87.png"/><Relationship Id="rId11" Type="http://schemas.openxmlformats.org/officeDocument/2006/relationships/image" Target="../media/image88.png"/><Relationship Id="rId12" Type="http://schemas.openxmlformats.org/officeDocument/2006/relationships/image" Target="../media/image89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623060" y="3480815"/>
            <a:ext cx="325120" cy="412750"/>
          </a:xfrm>
          <a:custGeom>
            <a:avLst/>
            <a:gdLst/>
            <a:ahLst/>
            <a:cxnLst/>
            <a:rect l="l" t="t" r="r" b="b"/>
            <a:pathLst>
              <a:path w="325119" h="412750">
                <a:moveTo>
                  <a:pt x="209550" y="412750"/>
                </a:moveTo>
                <a:lnTo>
                  <a:pt x="195072" y="412750"/>
                </a:lnTo>
                <a:lnTo>
                  <a:pt x="172783" y="411480"/>
                </a:lnTo>
                <a:lnTo>
                  <a:pt x="131635" y="403860"/>
                </a:lnTo>
                <a:lnTo>
                  <a:pt x="95964" y="389890"/>
                </a:lnTo>
                <a:lnTo>
                  <a:pt x="51816" y="355600"/>
                </a:lnTo>
                <a:lnTo>
                  <a:pt x="21169" y="308610"/>
                </a:lnTo>
                <a:lnTo>
                  <a:pt x="7715" y="271780"/>
                </a:lnTo>
                <a:lnTo>
                  <a:pt x="857" y="231140"/>
                </a:lnTo>
                <a:lnTo>
                  <a:pt x="0" y="209550"/>
                </a:lnTo>
                <a:lnTo>
                  <a:pt x="1095" y="186690"/>
                </a:lnTo>
                <a:lnTo>
                  <a:pt x="9001" y="143510"/>
                </a:lnTo>
                <a:lnTo>
                  <a:pt x="22931" y="105410"/>
                </a:lnTo>
                <a:lnTo>
                  <a:pt x="42886" y="72390"/>
                </a:lnTo>
                <a:lnTo>
                  <a:pt x="83248" y="33020"/>
                </a:lnTo>
                <a:lnTo>
                  <a:pt x="117348" y="13970"/>
                </a:lnTo>
                <a:lnTo>
                  <a:pt x="155257" y="2540"/>
                </a:lnTo>
                <a:lnTo>
                  <a:pt x="175426" y="0"/>
                </a:lnTo>
                <a:lnTo>
                  <a:pt x="217170" y="0"/>
                </a:lnTo>
                <a:lnTo>
                  <a:pt x="255841" y="7620"/>
                </a:lnTo>
                <a:lnTo>
                  <a:pt x="282892" y="16510"/>
                </a:lnTo>
                <a:lnTo>
                  <a:pt x="176807" y="16510"/>
                </a:lnTo>
                <a:lnTo>
                  <a:pt x="158305" y="19050"/>
                </a:lnTo>
                <a:lnTo>
                  <a:pt x="107989" y="38100"/>
                </a:lnTo>
                <a:lnTo>
                  <a:pt x="67056" y="69850"/>
                </a:lnTo>
                <a:lnTo>
                  <a:pt x="38552" y="113030"/>
                </a:lnTo>
                <a:lnTo>
                  <a:pt x="21717" y="167640"/>
                </a:lnTo>
                <a:lnTo>
                  <a:pt x="18288" y="209550"/>
                </a:lnTo>
                <a:lnTo>
                  <a:pt x="19121" y="229870"/>
                </a:lnTo>
                <a:lnTo>
                  <a:pt x="25360" y="267970"/>
                </a:lnTo>
                <a:lnTo>
                  <a:pt x="45148" y="317500"/>
                </a:lnTo>
                <a:lnTo>
                  <a:pt x="76676" y="355600"/>
                </a:lnTo>
                <a:lnTo>
                  <a:pt x="120396" y="382270"/>
                </a:lnTo>
                <a:lnTo>
                  <a:pt x="174188" y="394970"/>
                </a:lnTo>
                <a:lnTo>
                  <a:pt x="195072" y="396240"/>
                </a:lnTo>
                <a:lnTo>
                  <a:pt x="283464" y="396240"/>
                </a:lnTo>
                <a:lnTo>
                  <a:pt x="276582" y="397510"/>
                </a:lnTo>
                <a:lnTo>
                  <a:pt x="269557" y="400050"/>
                </a:lnTo>
                <a:lnTo>
                  <a:pt x="262247" y="402590"/>
                </a:lnTo>
                <a:lnTo>
                  <a:pt x="254508" y="405130"/>
                </a:lnTo>
                <a:lnTo>
                  <a:pt x="247388" y="406400"/>
                </a:lnTo>
                <a:lnTo>
                  <a:pt x="239839" y="408940"/>
                </a:lnTo>
                <a:lnTo>
                  <a:pt x="224028" y="411480"/>
                </a:lnTo>
                <a:lnTo>
                  <a:pt x="216931" y="411480"/>
                </a:lnTo>
                <a:lnTo>
                  <a:pt x="209550" y="412750"/>
                </a:lnTo>
                <a:close/>
              </a:path>
              <a:path w="325119" h="412750">
                <a:moveTo>
                  <a:pt x="306324" y="53340"/>
                </a:moveTo>
                <a:lnTo>
                  <a:pt x="306324" y="50800"/>
                </a:lnTo>
                <a:lnTo>
                  <a:pt x="297180" y="43180"/>
                </a:lnTo>
                <a:lnTo>
                  <a:pt x="291084" y="40640"/>
                </a:lnTo>
                <a:lnTo>
                  <a:pt x="285988" y="36830"/>
                </a:lnTo>
                <a:lnTo>
                  <a:pt x="280035" y="34290"/>
                </a:lnTo>
                <a:lnTo>
                  <a:pt x="273510" y="31750"/>
                </a:lnTo>
                <a:lnTo>
                  <a:pt x="266700" y="27940"/>
                </a:lnTo>
                <a:lnTo>
                  <a:pt x="259556" y="26670"/>
                </a:lnTo>
                <a:lnTo>
                  <a:pt x="251841" y="24130"/>
                </a:lnTo>
                <a:lnTo>
                  <a:pt x="243554" y="21590"/>
                </a:lnTo>
                <a:lnTo>
                  <a:pt x="206621" y="16510"/>
                </a:lnTo>
                <a:lnTo>
                  <a:pt x="282892" y="16510"/>
                </a:lnTo>
                <a:lnTo>
                  <a:pt x="287655" y="19050"/>
                </a:lnTo>
                <a:lnTo>
                  <a:pt x="294227" y="21590"/>
                </a:lnTo>
                <a:lnTo>
                  <a:pt x="300228" y="25400"/>
                </a:lnTo>
                <a:lnTo>
                  <a:pt x="306324" y="30480"/>
                </a:lnTo>
                <a:lnTo>
                  <a:pt x="312420" y="33020"/>
                </a:lnTo>
                <a:lnTo>
                  <a:pt x="321564" y="41910"/>
                </a:lnTo>
                <a:lnTo>
                  <a:pt x="323088" y="46990"/>
                </a:lnTo>
                <a:lnTo>
                  <a:pt x="313944" y="49530"/>
                </a:lnTo>
                <a:lnTo>
                  <a:pt x="306324" y="53340"/>
                </a:lnTo>
                <a:close/>
              </a:path>
              <a:path w="325119" h="412750">
                <a:moveTo>
                  <a:pt x="207144" y="378460"/>
                </a:moveTo>
                <a:lnTo>
                  <a:pt x="179760" y="378460"/>
                </a:lnTo>
                <a:lnTo>
                  <a:pt x="148375" y="373380"/>
                </a:lnTo>
                <a:lnTo>
                  <a:pt x="106680" y="353060"/>
                </a:lnTo>
                <a:lnTo>
                  <a:pt x="74104" y="321310"/>
                </a:lnTo>
                <a:lnTo>
                  <a:pt x="51816" y="278130"/>
                </a:lnTo>
                <a:lnTo>
                  <a:pt x="40457" y="224790"/>
                </a:lnTo>
                <a:lnTo>
                  <a:pt x="39731" y="203200"/>
                </a:lnTo>
                <a:lnTo>
                  <a:pt x="40433" y="186690"/>
                </a:lnTo>
                <a:lnTo>
                  <a:pt x="50292" y="138430"/>
                </a:lnTo>
                <a:lnTo>
                  <a:pt x="71294" y="93980"/>
                </a:lnTo>
                <a:lnTo>
                  <a:pt x="102298" y="60960"/>
                </a:lnTo>
                <a:lnTo>
                  <a:pt x="143827" y="39370"/>
                </a:lnTo>
                <a:lnTo>
                  <a:pt x="175831" y="31750"/>
                </a:lnTo>
                <a:lnTo>
                  <a:pt x="206954" y="31750"/>
                </a:lnTo>
                <a:lnTo>
                  <a:pt x="231481" y="34290"/>
                </a:lnTo>
                <a:lnTo>
                  <a:pt x="242316" y="38100"/>
                </a:lnTo>
                <a:lnTo>
                  <a:pt x="252293" y="40640"/>
                </a:lnTo>
                <a:lnTo>
                  <a:pt x="261556" y="44450"/>
                </a:lnTo>
                <a:lnTo>
                  <a:pt x="269962" y="48260"/>
                </a:lnTo>
                <a:lnTo>
                  <a:pt x="193548" y="48260"/>
                </a:lnTo>
                <a:lnTo>
                  <a:pt x="162877" y="50800"/>
                </a:lnTo>
                <a:lnTo>
                  <a:pt x="148756" y="54610"/>
                </a:lnTo>
                <a:lnTo>
                  <a:pt x="135636" y="60960"/>
                </a:lnTo>
                <a:lnTo>
                  <a:pt x="123634" y="66040"/>
                </a:lnTo>
                <a:lnTo>
                  <a:pt x="94488" y="92710"/>
                </a:lnTo>
                <a:lnTo>
                  <a:pt x="72199" y="128270"/>
                </a:lnTo>
                <a:lnTo>
                  <a:pt x="60198" y="172720"/>
                </a:lnTo>
                <a:lnTo>
                  <a:pt x="57993" y="203200"/>
                </a:lnTo>
                <a:lnTo>
                  <a:pt x="58039" y="209550"/>
                </a:lnTo>
                <a:lnTo>
                  <a:pt x="63698" y="256540"/>
                </a:lnTo>
                <a:lnTo>
                  <a:pt x="80772" y="299720"/>
                </a:lnTo>
                <a:lnTo>
                  <a:pt x="106989" y="330200"/>
                </a:lnTo>
                <a:lnTo>
                  <a:pt x="140208" y="351790"/>
                </a:lnTo>
                <a:lnTo>
                  <a:pt x="196596" y="361950"/>
                </a:lnTo>
                <a:lnTo>
                  <a:pt x="274706" y="361950"/>
                </a:lnTo>
                <a:lnTo>
                  <a:pt x="272295" y="363220"/>
                </a:lnTo>
                <a:lnTo>
                  <a:pt x="240792" y="374650"/>
                </a:lnTo>
                <a:lnTo>
                  <a:pt x="207144" y="378460"/>
                </a:lnTo>
                <a:close/>
              </a:path>
              <a:path w="325119" h="412750">
                <a:moveTo>
                  <a:pt x="324612" y="68580"/>
                </a:moveTo>
                <a:lnTo>
                  <a:pt x="315468" y="68580"/>
                </a:lnTo>
                <a:lnTo>
                  <a:pt x="306324" y="66040"/>
                </a:lnTo>
                <a:lnTo>
                  <a:pt x="306324" y="60960"/>
                </a:lnTo>
                <a:lnTo>
                  <a:pt x="307848" y="55880"/>
                </a:lnTo>
                <a:lnTo>
                  <a:pt x="306324" y="53340"/>
                </a:lnTo>
                <a:lnTo>
                  <a:pt x="313944" y="49530"/>
                </a:lnTo>
                <a:lnTo>
                  <a:pt x="323088" y="46990"/>
                </a:lnTo>
                <a:lnTo>
                  <a:pt x="324612" y="50800"/>
                </a:lnTo>
                <a:lnTo>
                  <a:pt x="324612" y="68580"/>
                </a:lnTo>
                <a:close/>
              </a:path>
              <a:path w="325119" h="412750">
                <a:moveTo>
                  <a:pt x="310896" y="86360"/>
                </a:moveTo>
                <a:lnTo>
                  <a:pt x="300228" y="86360"/>
                </a:lnTo>
                <a:lnTo>
                  <a:pt x="291084" y="78740"/>
                </a:lnTo>
                <a:lnTo>
                  <a:pt x="284988" y="76200"/>
                </a:lnTo>
                <a:lnTo>
                  <a:pt x="278892" y="71120"/>
                </a:lnTo>
                <a:lnTo>
                  <a:pt x="269748" y="66040"/>
                </a:lnTo>
                <a:lnTo>
                  <a:pt x="262604" y="63500"/>
                </a:lnTo>
                <a:lnTo>
                  <a:pt x="254889" y="59690"/>
                </a:lnTo>
                <a:lnTo>
                  <a:pt x="217932" y="49530"/>
                </a:lnTo>
                <a:lnTo>
                  <a:pt x="206454" y="48260"/>
                </a:lnTo>
                <a:lnTo>
                  <a:pt x="269962" y="48260"/>
                </a:lnTo>
                <a:lnTo>
                  <a:pt x="277368" y="50800"/>
                </a:lnTo>
                <a:lnTo>
                  <a:pt x="283940" y="54610"/>
                </a:lnTo>
                <a:lnTo>
                  <a:pt x="289941" y="58420"/>
                </a:lnTo>
                <a:lnTo>
                  <a:pt x="295370" y="60960"/>
                </a:lnTo>
                <a:lnTo>
                  <a:pt x="300228" y="64770"/>
                </a:lnTo>
                <a:lnTo>
                  <a:pt x="303276" y="66040"/>
                </a:lnTo>
                <a:lnTo>
                  <a:pt x="304800" y="68580"/>
                </a:lnTo>
                <a:lnTo>
                  <a:pt x="306324" y="68580"/>
                </a:lnTo>
                <a:lnTo>
                  <a:pt x="306324" y="69850"/>
                </a:lnTo>
                <a:lnTo>
                  <a:pt x="304800" y="69850"/>
                </a:lnTo>
                <a:lnTo>
                  <a:pt x="306324" y="71120"/>
                </a:lnTo>
                <a:lnTo>
                  <a:pt x="307086" y="71120"/>
                </a:lnTo>
                <a:lnTo>
                  <a:pt x="307848" y="72390"/>
                </a:lnTo>
                <a:lnTo>
                  <a:pt x="323088" y="72390"/>
                </a:lnTo>
                <a:lnTo>
                  <a:pt x="323088" y="73660"/>
                </a:lnTo>
                <a:lnTo>
                  <a:pt x="321564" y="77470"/>
                </a:lnTo>
                <a:lnTo>
                  <a:pt x="320040" y="78740"/>
                </a:lnTo>
                <a:lnTo>
                  <a:pt x="318516" y="81280"/>
                </a:lnTo>
                <a:lnTo>
                  <a:pt x="313944" y="85090"/>
                </a:lnTo>
                <a:lnTo>
                  <a:pt x="310896" y="86360"/>
                </a:lnTo>
                <a:close/>
              </a:path>
              <a:path w="325119" h="412750">
                <a:moveTo>
                  <a:pt x="323088" y="72390"/>
                </a:moveTo>
                <a:lnTo>
                  <a:pt x="313944" y="72390"/>
                </a:lnTo>
                <a:lnTo>
                  <a:pt x="307848" y="70358"/>
                </a:lnTo>
                <a:lnTo>
                  <a:pt x="307848" y="69850"/>
                </a:lnTo>
                <a:lnTo>
                  <a:pt x="306324" y="68580"/>
                </a:lnTo>
                <a:lnTo>
                  <a:pt x="306324" y="66040"/>
                </a:lnTo>
                <a:lnTo>
                  <a:pt x="315468" y="68580"/>
                </a:lnTo>
                <a:lnTo>
                  <a:pt x="324612" y="68580"/>
                </a:lnTo>
                <a:lnTo>
                  <a:pt x="324612" y="69850"/>
                </a:lnTo>
                <a:lnTo>
                  <a:pt x="323088" y="72390"/>
                </a:lnTo>
                <a:close/>
              </a:path>
              <a:path w="325119" h="412750">
                <a:moveTo>
                  <a:pt x="307848" y="70358"/>
                </a:moveTo>
                <a:lnTo>
                  <a:pt x="306324" y="69850"/>
                </a:lnTo>
                <a:lnTo>
                  <a:pt x="306324" y="68580"/>
                </a:lnTo>
                <a:lnTo>
                  <a:pt x="307848" y="69850"/>
                </a:lnTo>
                <a:lnTo>
                  <a:pt x="307848" y="70358"/>
                </a:lnTo>
                <a:close/>
              </a:path>
              <a:path w="325119" h="412750">
                <a:moveTo>
                  <a:pt x="306324" y="71120"/>
                </a:moveTo>
                <a:lnTo>
                  <a:pt x="304800" y="69850"/>
                </a:lnTo>
                <a:lnTo>
                  <a:pt x="306324" y="69850"/>
                </a:lnTo>
                <a:lnTo>
                  <a:pt x="306324" y="71120"/>
                </a:lnTo>
                <a:close/>
              </a:path>
              <a:path w="325119" h="412750">
                <a:moveTo>
                  <a:pt x="307086" y="71120"/>
                </a:moveTo>
                <a:lnTo>
                  <a:pt x="306324" y="71120"/>
                </a:lnTo>
                <a:lnTo>
                  <a:pt x="306324" y="69850"/>
                </a:lnTo>
                <a:lnTo>
                  <a:pt x="307086" y="71120"/>
                </a:lnTo>
                <a:close/>
              </a:path>
              <a:path w="325119" h="412750">
                <a:moveTo>
                  <a:pt x="307848" y="72390"/>
                </a:moveTo>
                <a:lnTo>
                  <a:pt x="306324" y="69850"/>
                </a:lnTo>
                <a:lnTo>
                  <a:pt x="307848" y="70358"/>
                </a:lnTo>
                <a:lnTo>
                  <a:pt x="307848" y="72390"/>
                </a:lnTo>
                <a:close/>
              </a:path>
              <a:path w="325119" h="412750">
                <a:moveTo>
                  <a:pt x="313944" y="72390"/>
                </a:moveTo>
                <a:lnTo>
                  <a:pt x="307848" y="72390"/>
                </a:lnTo>
                <a:lnTo>
                  <a:pt x="307848" y="70358"/>
                </a:lnTo>
                <a:lnTo>
                  <a:pt x="313944" y="72390"/>
                </a:lnTo>
                <a:close/>
              </a:path>
              <a:path w="325119" h="412750">
                <a:moveTo>
                  <a:pt x="179832" y="200660"/>
                </a:moveTo>
                <a:lnTo>
                  <a:pt x="170688" y="200660"/>
                </a:lnTo>
                <a:lnTo>
                  <a:pt x="161544" y="199390"/>
                </a:lnTo>
                <a:lnTo>
                  <a:pt x="161544" y="195580"/>
                </a:lnTo>
                <a:lnTo>
                  <a:pt x="163068" y="194310"/>
                </a:lnTo>
                <a:lnTo>
                  <a:pt x="164592" y="191770"/>
                </a:lnTo>
                <a:lnTo>
                  <a:pt x="166116" y="190500"/>
                </a:lnTo>
                <a:lnTo>
                  <a:pt x="167640" y="186690"/>
                </a:lnTo>
                <a:lnTo>
                  <a:pt x="173736" y="184150"/>
                </a:lnTo>
                <a:lnTo>
                  <a:pt x="303276" y="184150"/>
                </a:lnTo>
                <a:lnTo>
                  <a:pt x="306324" y="185420"/>
                </a:lnTo>
                <a:lnTo>
                  <a:pt x="309372" y="185420"/>
                </a:lnTo>
                <a:lnTo>
                  <a:pt x="312420" y="186690"/>
                </a:lnTo>
                <a:lnTo>
                  <a:pt x="313944" y="190500"/>
                </a:lnTo>
                <a:lnTo>
                  <a:pt x="316992" y="191770"/>
                </a:lnTo>
                <a:lnTo>
                  <a:pt x="318516" y="193040"/>
                </a:lnTo>
                <a:lnTo>
                  <a:pt x="175260" y="193040"/>
                </a:lnTo>
                <a:lnTo>
                  <a:pt x="179832" y="200660"/>
                </a:lnTo>
                <a:close/>
              </a:path>
              <a:path w="325119" h="412750">
                <a:moveTo>
                  <a:pt x="283464" y="396240"/>
                </a:moveTo>
                <a:lnTo>
                  <a:pt x="195072" y="396240"/>
                </a:lnTo>
                <a:lnTo>
                  <a:pt x="201930" y="394970"/>
                </a:lnTo>
                <a:lnTo>
                  <a:pt x="215646" y="393700"/>
                </a:lnTo>
                <a:lnTo>
                  <a:pt x="222504" y="393700"/>
                </a:lnTo>
                <a:lnTo>
                  <a:pt x="249936" y="388620"/>
                </a:lnTo>
                <a:lnTo>
                  <a:pt x="277368" y="378460"/>
                </a:lnTo>
                <a:lnTo>
                  <a:pt x="292608" y="373380"/>
                </a:lnTo>
                <a:lnTo>
                  <a:pt x="301752" y="367030"/>
                </a:lnTo>
                <a:lnTo>
                  <a:pt x="303276" y="363220"/>
                </a:lnTo>
                <a:lnTo>
                  <a:pt x="304800" y="363220"/>
                </a:lnTo>
                <a:lnTo>
                  <a:pt x="304800" y="203200"/>
                </a:lnTo>
                <a:lnTo>
                  <a:pt x="303276" y="203200"/>
                </a:lnTo>
                <a:lnTo>
                  <a:pt x="303276" y="201930"/>
                </a:lnTo>
                <a:lnTo>
                  <a:pt x="300228" y="201930"/>
                </a:lnTo>
                <a:lnTo>
                  <a:pt x="298704" y="200660"/>
                </a:lnTo>
                <a:lnTo>
                  <a:pt x="179832" y="200660"/>
                </a:lnTo>
                <a:lnTo>
                  <a:pt x="175260" y="193040"/>
                </a:lnTo>
                <a:lnTo>
                  <a:pt x="318516" y="193040"/>
                </a:lnTo>
                <a:lnTo>
                  <a:pt x="320040" y="194310"/>
                </a:lnTo>
                <a:lnTo>
                  <a:pt x="321564" y="199390"/>
                </a:lnTo>
                <a:lnTo>
                  <a:pt x="323088" y="201930"/>
                </a:lnTo>
                <a:lnTo>
                  <a:pt x="323088" y="360680"/>
                </a:lnTo>
                <a:lnTo>
                  <a:pt x="321564" y="367030"/>
                </a:lnTo>
                <a:lnTo>
                  <a:pt x="292608" y="391160"/>
                </a:lnTo>
                <a:lnTo>
                  <a:pt x="283464" y="396240"/>
                </a:lnTo>
                <a:close/>
              </a:path>
              <a:path w="325119" h="412750">
                <a:moveTo>
                  <a:pt x="268224" y="345002"/>
                </a:moveTo>
                <a:lnTo>
                  <a:pt x="268224" y="232410"/>
                </a:lnTo>
                <a:lnTo>
                  <a:pt x="173736" y="232410"/>
                </a:lnTo>
                <a:lnTo>
                  <a:pt x="167640" y="229870"/>
                </a:lnTo>
                <a:lnTo>
                  <a:pt x="161544" y="220980"/>
                </a:lnTo>
                <a:lnTo>
                  <a:pt x="161544" y="214630"/>
                </a:lnTo>
                <a:lnTo>
                  <a:pt x="160020" y="208280"/>
                </a:lnTo>
                <a:lnTo>
                  <a:pt x="160020" y="205740"/>
                </a:lnTo>
                <a:lnTo>
                  <a:pt x="161544" y="201930"/>
                </a:lnTo>
                <a:lnTo>
                  <a:pt x="161544" y="199390"/>
                </a:lnTo>
                <a:lnTo>
                  <a:pt x="170688" y="200660"/>
                </a:lnTo>
                <a:lnTo>
                  <a:pt x="179832" y="200660"/>
                </a:lnTo>
                <a:lnTo>
                  <a:pt x="178308" y="201930"/>
                </a:lnTo>
                <a:lnTo>
                  <a:pt x="178308" y="217170"/>
                </a:lnTo>
                <a:lnTo>
                  <a:pt x="286512" y="217170"/>
                </a:lnTo>
                <a:lnTo>
                  <a:pt x="286512" y="342900"/>
                </a:lnTo>
                <a:lnTo>
                  <a:pt x="272796" y="342900"/>
                </a:lnTo>
                <a:lnTo>
                  <a:pt x="268224" y="345002"/>
                </a:lnTo>
                <a:close/>
              </a:path>
              <a:path w="325119" h="412750">
                <a:moveTo>
                  <a:pt x="178308" y="217170"/>
                </a:moveTo>
                <a:lnTo>
                  <a:pt x="178308" y="215900"/>
                </a:lnTo>
                <a:lnTo>
                  <a:pt x="179832" y="215900"/>
                </a:lnTo>
                <a:lnTo>
                  <a:pt x="178308" y="217170"/>
                </a:lnTo>
                <a:close/>
              </a:path>
              <a:path w="325119" h="412750">
                <a:moveTo>
                  <a:pt x="286512" y="217170"/>
                </a:moveTo>
                <a:lnTo>
                  <a:pt x="178308" y="217170"/>
                </a:lnTo>
                <a:lnTo>
                  <a:pt x="179832" y="215900"/>
                </a:lnTo>
                <a:lnTo>
                  <a:pt x="286512" y="215900"/>
                </a:lnTo>
                <a:lnTo>
                  <a:pt x="286512" y="217170"/>
                </a:lnTo>
                <a:close/>
              </a:path>
              <a:path w="325119" h="412750">
                <a:moveTo>
                  <a:pt x="277368" y="350520"/>
                </a:moveTo>
                <a:lnTo>
                  <a:pt x="268224" y="350520"/>
                </a:lnTo>
                <a:lnTo>
                  <a:pt x="268224" y="345002"/>
                </a:lnTo>
                <a:lnTo>
                  <a:pt x="272796" y="342900"/>
                </a:lnTo>
                <a:lnTo>
                  <a:pt x="277368" y="350520"/>
                </a:lnTo>
                <a:close/>
              </a:path>
              <a:path w="325119" h="412750">
                <a:moveTo>
                  <a:pt x="286512" y="350520"/>
                </a:moveTo>
                <a:lnTo>
                  <a:pt x="277368" y="350520"/>
                </a:lnTo>
                <a:lnTo>
                  <a:pt x="272796" y="342900"/>
                </a:lnTo>
                <a:lnTo>
                  <a:pt x="286512" y="342900"/>
                </a:lnTo>
                <a:lnTo>
                  <a:pt x="286512" y="350520"/>
                </a:lnTo>
                <a:close/>
              </a:path>
              <a:path w="325119" h="412750">
                <a:moveTo>
                  <a:pt x="274706" y="361950"/>
                </a:moveTo>
                <a:lnTo>
                  <a:pt x="206001" y="361950"/>
                </a:lnTo>
                <a:lnTo>
                  <a:pt x="236220" y="358140"/>
                </a:lnTo>
                <a:lnTo>
                  <a:pt x="246221" y="354330"/>
                </a:lnTo>
                <a:lnTo>
                  <a:pt x="255651" y="350520"/>
                </a:lnTo>
                <a:lnTo>
                  <a:pt x="264509" y="346710"/>
                </a:lnTo>
                <a:lnTo>
                  <a:pt x="268224" y="345002"/>
                </a:lnTo>
                <a:lnTo>
                  <a:pt x="268224" y="350520"/>
                </a:lnTo>
                <a:lnTo>
                  <a:pt x="286512" y="350520"/>
                </a:lnTo>
                <a:lnTo>
                  <a:pt x="286512" y="354330"/>
                </a:lnTo>
                <a:lnTo>
                  <a:pt x="281940" y="358140"/>
                </a:lnTo>
                <a:lnTo>
                  <a:pt x="274706" y="3619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2008632" y="3584447"/>
            <a:ext cx="256540" cy="308610"/>
          </a:xfrm>
          <a:custGeom>
            <a:avLst/>
            <a:gdLst/>
            <a:ahLst/>
            <a:cxnLst/>
            <a:rect l="l" t="t" r="r" b="b"/>
            <a:pathLst>
              <a:path w="256539" h="308610">
                <a:moveTo>
                  <a:pt x="156972" y="308610"/>
                </a:moveTo>
                <a:lnTo>
                  <a:pt x="122110" y="308610"/>
                </a:lnTo>
                <a:lnTo>
                  <a:pt x="106680" y="306070"/>
                </a:lnTo>
                <a:lnTo>
                  <a:pt x="66984" y="293370"/>
                </a:lnTo>
                <a:lnTo>
                  <a:pt x="35052" y="269240"/>
                </a:lnTo>
                <a:lnTo>
                  <a:pt x="14049" y="233680"/>
                </a:lnTo>
                <a:lnTo>
                  <a:pt x="2286" y="189230"/>
                </a:lnTo>
                <a:lnTo>
                  <a:pt x="0" y="154940"/>
                </a:lnTo>
                <a:lnTo>
                  <a:pt x="571" y="137160"/>
                </a:lnTo>
                <a:lnTo>
                  <a:pt x="9144" y="91440"/>
                </a:lnTo>
                <a:lnTo>
                  <a:pt x="28003" y="50800"/>
                </a:lnTo>
                <a:lnTo>
                  <a:pt x="55626" y="22860"/>
                </a:lnTo>
                <a:lnTo>
                  <a:pt x="91463" y="5080"/>
                </a:lnTo>
                <a:lnTo>
                  <a:pt x="119324" y="0"/>
                </a:lnTo>
                <a:lnTo>
                  <a:pt x="149542" y="0"/>
                </a:lnTo>
                <a:lnTo>
                  <a:pt x="163830" y="1270"/>
                </a:lnTo>
                <a:lnTo>
                  <a:pt x="176974" y="5080"/>
                </a:lnTo>
                <a:lnTo>
                  <a:pt x="188976" y="10160"/>
                </a:lnTo>
                <a:lnTo>
                  <a:pt x="200072" y="16510"/>
                </a:lnTo>
                <a:lnTo>
                  <a:pt x="120705" y="16510"/>
                </a:lnTo>
                <a:lnTo>
                  <a:pt x="108013" y="19050"/>
                </a:lnTo>
                <a:lnTo>
                  <a:pt x="65913" y="36830"/>
                </a:lnTo>
                <a:lnTo>
                  <a:pt x="35623" y="72390"/>
                </a:lnTo>
                <a:lnTo>
                  <a:pt x="21907" y="107950"/>
                </a:lnTo>
                <a:lnTo>
                  <a:pt x="16764" y="154940"/>
                </a:lnTo>
                <a:lnTo>
                  <a:pt x="17335" y="171450"/>
                </a:lnTo>
                <a:lnTo>
                  <a:pt x="25908" y="214630"/>
                </a:lnTo>
                <a:lnTo>
                  <a:pt x="48768" y="256540"/>
                </a:lnTo>
                <a:lnTo>
                  <a:pt x="56197" y="265430"/>
                </a:lnTo>
                <a:lnTo>
                  <a:pt x="97107" y="287020"/>
                </a:lnTo>
                <a:lnTo>
                  <a:pt x="138684" y="292100"/>
                </a:lnTo>
                <a:lnTo>
                  <a:pt x="227076" y="292100"/>
                </a:lnTo>
                <a:lnTo>
                  <a:pt x="220980" y="294640"/>
                </a:lnTo>
                <a:lnTo>
                  <a:pt x="205740" y="299720"/>
                </a:lnTo>
                <a:lnTo>
                  <a:pt x="198620" y="300990"/>
                </a:lnTo>
                <a:lnTo>
                  <a:pt x="191071" y="303530"/>
                </a:lnTo>
                <a:lnTo>
                  <a:pt x="175260" y="306070"/>
                </a:lnTo>
                <a:lnTo>
                  <a:pt x="156972" y="308610"/>
                </a:lnTo>
                <a:close/>
              </a:path>
              <a:path w="256539" h="308610">
                <a:moveTo>
                  <a:pt x="161163" y="278130"/>
                </a:moveTo>
                <a:lnTo>
                  <a:pt x="128563" y="278130"/>
                </a:lnTo>
                <a:lnTo>
                  <a:pt x="116395" y="275590"/>
                </a:lnTo>
                <a:lnTo>
                  <a:pt x="105084" y="274320"/>
                </a:lnTo>
                <a:lnTo>
                  <a:pt x="67484" y="252730"/>
                </a:lnTo>
                <a:lnTo>
                  <a:pt x="46172" y="217170"/>
                </a:lnTo>
                <a:lnTo>
                  <a:pt x="38385" y="171450"/>
                </a:lnTo>
                <a:lnTo>
                  <a:pt x="38100" y="149860"/>
                </a:lnTo>
                <a:lnTo>
                  <a:pt x="231648" y="149860"/>
                </a:lnTo>
                <a:lnTo>
                  <a:pt x="234696" y="148590"/>
                </a:lnTo>
                <a:lnTo>
                  <a:pt x="236220" y="147320"/>
                </a:lnTo>
                <a:lnTo>
                  <a:pt x="237744" y="147320"/>
                </a:lnTo>
                <a:lnTo>
                  <a:pt x="239268" y="146050"/>
                </a:lnTo>
                <a:lnTo>
                  <a:pt x="235410" y="97790"/>
                </a:lnTo>
                <a:lnTo>
                  <a:pt x="220313" y="59690"/>
                </a:lnTo>
                <a:lnTo>
                  <a:pt x="191095" y="30480"/>
                </a:lnTo>
                <a:lnTo>
                  <a:pt x="147494" y="16510"/>
                </a:lnTo>
                <a:lnTo>
                  <a:pt x="200072" y="16510"/>
                </a:lnTo>
                <a:lnTo>
                  <a:pt x="234505" y="49530"/>
                </a:lnTo>
                <a:lnTo>
                  <a:pt x="252817" y="95250"/>
                </a:lnTo>
                <a:lnTo>
                  <a:pt x="256032" y="148590"/>
                </a:lnTo>
                <a:lnTo>
                  <a:pt x="254508" y="156210"/>
                </a:lnTo>
                <a:lnTo>
                  <a:pt x="252984" y="157480"/>
                </a:lnTo>
                <a:lnTo>
                  <a:pt x="47244" y="157480"/>
                </a:lnTo>
                <a:lnTo>
                  <a:pt x="47244" y="167640"/>
                </a:lnTo>
                <a:lnTo>
                  <a:pt x="55092" y="167640"/>
                </a:lnTo>
                <a:lnTo>
                  <a:pt x="55149" y="170180"/>
                </a:lnTo>
                <a:lnTo>
                  <a:pt x="56007" y="181610"/>
                </a:lnTo>
                <a:lnTo>
                  <a:pt x="65913" y="219710"/>
                </a:lnTo>
                <a:lnTo>
                  <a:pt x="92892" y="250190"/>
                </a:lnTo>
                <a:lnTo>
                  <a:pt x="129730" y="260350"/>
                </a:lnTo>
                <a:lnTo>
                  <a:pt x="141732" y="261620"/>
                </a:lnTo>
                <a:lnTo>
                  <a:pt x="217932" y="261620"/>
                </a:lnTo>
                <a:lnTo>
                  <a:pt x="211836" y="264160"/>
                </a:lnTo>
                <a:lnTo>
                  <a:pt x="204216" y="267970"/>
                </a:lnTo>
                <a:lnTo>
                  <a:pt x="198239" y="269240"/>
                </a:lnTo>
                <a:lnTo>
                  <a:pt x="191833" y="271780"/>
                </a:lnTo>
                <a:lnTo>
                  <a:pt x="185142" y="273050"/>
                </a:lnTo>
                <a:lnTo>
                  <a:pt x="178308" y="275590"/>
                </a:lnTo>
                <a:lnTo>
                  <a:pt x="161163" y="278130"/>
                </a:lnTo>
                <a:close/>
              </a:path>
              <a:path w="256539" h="308610">
                <a:moveTo>
                  <a:pt x="219456" y="138430"/>
                </a:moveTo>
                <a:lnTo>
                  <a:pt x="38100" y="138430"/>
                </a:lnTo>
                <a:lnTo>
                  <a:pt x="38100" y="129540"/>
                </a:lnTo>
                <a:lnTo>
                  <a:pt x="47910" y="83820"/>
                </a:lnTo>
                <a:lnTo>
                  <a:pt x="62484" y="60960"/>
                </a:lnTo>
                <a:lnTo>
                  <a:pt x="68722" y="53340"/>
                </a:lnTo>
                <a:lnTo>
                  <a:pt x="75819" y="48260"/>
                </a:lnTo>
                <a:lnTo>
                  <a:pt x="83486" y="41910"/>
                </a:lnTo>
                <a:lnTo>
                  <a:pt x="91440" y="38100"/>
                </a:lnTo>
                <a:lnTo>
                  <a:pt x="100845" y="34290"/>
                </a:lnTo>
                <a:lnTo>
                  <a:pt x="110680" y="31750"/>
                </a:lnTo>
                <a:lnTo>
                  <a:pt x="131064" y="29210"/>
                </a:lnTo>
                <a:lnTo>
                  <a:pt x="151614" y="31750"/>
                </a:lnTo>
                <a:lnTo>
                  <a:pt x="169735" y="36830"/>
                </a:lnTo>
                <a:lnTo>
                  <a:pt x="185285" y="45720"/>
                </a:lnTo>
                <a:lnTo>
                  <a:pt x="186711" y="46990"/>
                </a:lnTo>
                <a:lnTo>
                  <a:pt x="122205" y="46990"/>
                </a:lnTo>
                <a:lnTo>
                  <a:pt x="113919" y="48260"/>
                </a:lnTo>
                <a:lnTo>
                  <a:pt x="76200" y="71120"/>
                </a:lnTo>
                <a:lnTo>
                  <a:pt x="58935" y="105410"/>
                </a:lnTo>
                <a:lnTo>
                  <a:pt x="56030" y="121920"/>
                </a:lnTo>
                <a:lnTo>
                  <a:pt x="47244" y="121920"/>
                </a:lnTo>
                <a:lnTo>
                  <a:pt x="47244" y="129540"/>
                </a:lnTo>
                <a:lnTo>
                  <a:pt x="54864" y="130810"/>
                </a:lnTo>
                <a:lnTo>
                  <a:pt x="219456" y="130810"/>
                </a:lnTo>
                <a:lnTo>
                  <a:pt x="219456" y="138430"/>
                </a:lnTo>
                <a:close/>
              </a:path>
              <a:path w="256539" h="308610">
                <a:moveTo>
                  <a:pt x="211836" y="129540"/>
                </a:moveTo>
                <a:lnTo>
                  <a:pt x="202692" y="129540"/>
                </a:lnTo>
                <a:lnTo>
                  <a:pt x="202692" y="125730"/>
                </a:lnTo>
                <a:lnTo>
                  <a:pt x="201549" y="107950"/>
                </a:lnTo>
                <a:lnTo>
                  <a:pt x="184404" y="67310"/>
                </a:lnTo>
                <a:lnTo>
                  <a:pt x="147970" y="48260"/>
                </a:lnTo>
                <a:lnTo>
                  <a:pt x="131064" y="46990"/>
                </a:lnTo>
                <a:lnTo>
                  <a:pt x="186711" y="46990"/>
                </a:lnTo>
                <a:lnTo>
                  <a:pt x="214503" y="87630"/>
                </a:lnTo>
                <a:lnTo>
                  <a:pt x="219232" y="121920"/>
                </a:lnTo>
                <a:lnTo>
                  <a:pt x="211836" y="121920"/>
                </a:lnTo>
                <a:lnTo>
                  <a:pt x="211836" y="129540"/>
                </a:lnTo>
                <a:close/>
              </a:path>
              <a:path w="256539" h="308610">
                <a:moveTo>
                  <a:pt x="54864" y="130810"/>
                </a:moveTo>
                <a:lnTo>
                  <a:pt x="47244" y="129540"/>
                </a:lnTo>
                <a:lnTo>
                  <a:pt x="47244" y="121920"/>
                </a:lnTo>
                <a:lnTo>
                  <a:pt x="56030" y="121920"/>
                </a:lnTo>
                <a:lnTo>
                  <a:pt x="54864" y="130810"/>
                </a:lnTo>
                <a:close/>
              </a:path>
              <a:path w="256539" h="308610">
                <a:moveTo>
                  <a:pt x="219456" y="130810"/>
                </a:moveTo>
                <a:lnTo>
                  <a:pt x="54864" y="130810"/>
                </a:lnTo>
                <a:lnTo>
                  <a:pt x="56030" y="121920"/>
                </a:lnTo>
                <a:lnTo>
                  <a:pt x="202447" y="121920"/>
                </a:lnTo>
                <a:lnTo>
                  <a:pt x="202692" y="125730"/>
                </a:lnTo>
                <a:lnTo>
                  <a:pt x="202692" y="129540"/>
                </a:lnTo>
                <a:lnTo>
                  <a:pt x="219456" y="129540"/>
                </a:lnTo>
                <a:lnTo>
                  <a:pt x="219456" y="130810"/>
                </a:lnTo>
                <a:close/>
              </a:path>
              <a:path w="256539" h="308610">
                <a:moveTo>
                  <a:pt x="219456" y="129540"/>
                </a:moveTo>
                <a:lnTo>
                  <a:pt x="211836" y="129540"/>
                </a:lnTo>
                <a:lnTo>
                  <a:pt x="211836" y="121920"/>
                </a:lnTo>
                <a:lnTo>
                  <a:pt x="219232" y="121920"/>
                </a:lnTo>
                <a:lnTo>
                  <a:pt x="219456" y="125730"/>
                </a:lnTo>
                <a:lnTo>
                  <a:pt x="219456" y="129540"/>
                </a:lnTo>
                <a:close/>
              </a:path>
              <a:path w="256539" h="308610">
                <a:moveTo>
                  <a:pt x="55092" y="167640"/>
                </a:moveTo>
                <a:lnTo>
                  <a:pt x="47244" y="167640"/>
                </a:lnTo>
                <a:lnTo>
                  <a:pt x="47244" y="157480"/>
                </a:lnTo>
                <a:lnTo>
                  <a:pt x="54864" y="157480"/>
                </a:lnTo>
                <a:lnTo>
                  <a:pt x="55092" y="167640"/>
                </a:lnTo>
                <a:close/>
              </a:path>
              <a:path w="256539" h="308610">
                <a:moveTo>
                  <a:pt x="236220" y="167640"/>
                </a:moveTo>
                <a:lnTo>
                  <a:pt x="55092" y="167640"/>
                </a:lnTo>
                <a:lnTo>
                  <a:pt x="54864" y="157480"/>
                </a:lnTo>
                <a:lnTo>
                  <a:pt x="252984" y="157480"/>
                </a:lnTo>
                <a:lnTo>
                  <a:pt x="246888" y="162560"/>
                </a:lnTo>
                <a:lnTo>
                  <a:pt x="242316" y="165100"/>
                </a:lnTo>
                <a:lnTo>
                  <a:pt x="236220" y="167640"/>
                </a:lnTo>
                <a:close/>
              </a:path>
              <a:path w="256539" h="308610">
                <a:moveTo>
                  <a:pt x="217932" y="261620"/>
                </a:moveTo>
                <a:lnTo>
                  <a:pt x="150590" y="261620"/>
                </a:lnTo>
                <a:lnTo>
                  <a:pt x="158877" y="260350"/>
                </a:lnTo>
                <a:lnTo>
                  <a:pt x="166592" y="259080"/>
                </a:lnTo>
                <a:lnTo>
                  <a:pt x="173736" y="259080"/>
                </a:lnTo>
                <a:lnTo>
                  <a:pt x="180546" y="256540"/>
                </a:lnTo>
                <a:lnTo>
                  <a:pt x="187071" y="255270"/>
                </a:lnTo>
                <a:lnTo>
                  <a:pt x="193024" y="252730"/>
                </a:lnTo>
                <a:lnTo>
                  <a:pt x="205740" y="247650"/>
                </a:lnTo>
                <a:lnTo>
                  <a:pt x="211836" y="246380"/>
                </a:lnTo>
                <a:lnTo>
                  <a:pt x="220980" y="241300"/>
                </a:lnTo>
                <a:lnTo>
                  <a:pt x="224028" y="240030"/>
                </a:lnTo>
                <a:lnTo>
                  <a:pt x="234696" y="240030"/>
                </a:lnTo>
                <a:lnTo>
                  <a:pt x="240792" y="243840"/>
                </a:lnTo>
                <a:lnTo>
                  <a:pt x="243840" y="248920"/>
                </a:lnTo>
                <a:lnTo>
                  <a:pt x="243840" y="250190"/>
                </a:lnTo>
                <a:lnTo>
                  <a:pt x="245364" y="254000"/>
                </a:lnTo>
                <a:lnTo>
                  <a:pt x="245364" y="255270"/>
                </a:lnTo>
                <a:lnTo>
                  <a:pt x="227076" y="255270"/>
                </a:lnTo>
                <a:lnTo>
                  <a:pt x="227076" y="256540"/>
                </a:lnTo>
                <a:lnTo>
                  <a:pt x="227838" y="257810"/>
                </a:lnTo>
                <a:lnTo>
                  <a:pt x="227076" y="259080"/>
                </a:lnTo>
                <a:lnTo>
                  <a:pt x="224028" y="260350"/>
                </a:lnTo>
                <a:lnTo>
                  <a:pt x="217932" y="261620"/>
                </a:lnTo>
                <a:close/>
              </a:path>
              <a:path w="256539" h="308610">
                <a:moveTo>
                  <a:pt x="227838" y="257810"/>
                </a:moveTo>
                <a:lnTo>
                  <a:pt x="227076" y="256540"/>
                </a:lnTo>
                <a:lnTo>
                  <a:pt x="227076" y="255270"/>
                </a:lnTo>
                <a:lnTo>
                  <a:pt x="230124" y="255270"/>
                </a:lnTo>
                <a:lnTo>
                  <a:pt x="228600" y="256540"/>
                </a:lnTo>
                <a:lnTo>
                  <a:pt x="227838" y="257810"/>
                </a:lnTo>
                <a:close/>
              </a:path>
              <a:path w="256539" h="308610">
                <a:moveTo>
                  <a:pt x="228600" y="259080"/>
                </a:moveTo>
                <a:lnTo>
                  <a:pt x="227838" y="257810"/>
                </a:lnTo>
                <a:lnTo>
                  <a:pt x="228600" y="256540"/>
                </a:lnTo>
                <a:lnTo>
                  <a:pt x="230124" y="255270"/>
                </a:lnTo>
                <a:lnTo>
                  <a:pt x="230124" y="256540"/>
                </a:lnTo>
                <a:lnTo>
                  <a:pt x="236220" y="256540"/>
                </a:lnTo>
                <a:lnTo>
                  <a:pt x="228600" y="259080"/>
                </a:lnTo>
                <a:close/>
              </a:path>
              <a:path w="256539" h="308610">
                <a:moveTo>
                  <a:pt x="245364" y="271780"/>
                </a:moveTo>
                <a:lnTo>
                  <a:pt x="236220" y="271780"/>
                </a:lnTo>
                <a:lnTo>
                  <a:pt x="227076" y="270510"/>
                </a:lnTo>
                <a:lnTo>
                  <a:pt x="227076" y="269240"/>
                </a:lnTo>
                <a:lnTo>
                  <a:pt x="228600" y="269240"/>
                </a:lnTo>
                <a:lnTo>
                  <a:pt x="228600" y="259080"/>
                </a:lnTo>
                <a:lnTo>
                  <a:pt x="236220" y="256540"/>
                </a:lnTo>
                <a:lnTo>
                  <a:pt x="230124" y="256540"/>
                </a:lnTo>
                <a:lnTo>
                  <a:pt x="230124" y="255270"/>
                </a:lnTo>
                <a:lnTo>
                  <a:pt x="245364" y="255270"/>
                </a:lnTo>
                <a:lnTo>
                  <a:pt x="245364" y="271780"/>
                </a:lnTo>
                <a:close/>
              </a:path>
              <a:path w="256539" h="308610">
                <a:moveTo>
                  <a:pt x="242316" y="279400"/>
                </a:moveTo>
                <a:lnTo>
                  <a:pt x="234696" y="275590"/>
                </a:lnTo>
                <a:lnTo>
                  <a:pt x="228600" y="275590"/>
                </a:lnTo>
                <a:lnTo>
                  <a:pt x="227076" y="271780"/>
                </a:lnTo>
                <a:lnTo>
                  <a:pt x="227076" y="270510"/>
                </a:lnTo>
                <a:lnTo>
                  <a:pt x="236220" y="271780"/>
                </a:lnTo>
                <a:lnTo>
                  <a:pt x="245364" y="271780"/>
                </a:lnTo>
                <a:lnTo>
                  <a:pt x="245364" y="274320"/>
                </a:lnTo>
                <a:lnTo>
                  <a:pt x="243840" y="275590"/>
                </a:lnTo>
                <a:lnTo>
                  <a:pt x="243840" y="278130"/>
                </a:lnTo>
                <a:lnTo>
                  <a:pt x="242316" y="279400"/>
                </a:lnTo>
                <a:close/>
              </a:path>
              <a:path w="256539" h="308610">
                <a:moveTo>
                  <a:pt x="227076" y="292100"/>
                </a:moveTo>
                <a:lnTo>
                  <a:pt x="147566" y="292100"/>
                </a:lnTo>
                <a:lnTo>
                  <a:pt x="179927" y="287020"/>
                </a:lnTo>
                <a:lnTo>
                  <a:pt x="187071" y="285750"/>
                </a:lnTo>
                <a:lnTo>
                  <a:pt x="193643" y="284480"/>
                </a:lnTo>
                <a:lnTo>
                  <a:pt x="199644" y="283210"/>
                </a:lnTo>
                <a:lnTo>
                  <a:pt x="208788" y="279400"/>
                </a:lnTo>
                <a:lnTo>
                  <a:pt x="214884" y="278130"/>
                </a:lnTo>
                <a:lnTo>
                  <a:pt x="219456" y="276860"/>
                </a:lnTo>
                <a:lnTo>
                  <a:pt x="222504" y="275590"/>
                </a:lnTo>
                <a:lnTo>
                  <a:pt x="224028" y="274320"/>
                </a:lnTo>
                <a:lnTo>
                  <a:pt x="225552" y="274320"/>
                </a:lnTo>
                <a:lnTo>
                  <a:pt x="225552" y="271780"/>
                </a:lnTo>
                <a:lnTo>
                  <a:pt x="228600" y="275590"/>
                </a:lnTo>
                <a:lnTo>
                  <a:pt x="234696" y="275590"/>
                </a:lnTo>
                <a:lnTo>
                  <a:pt x="239776" y="278130"/>
                </a:lnTo>
                <a:lnTo>
                  <a:pt x="231648" y="278130"/>
                </a:lnTo>
                <a:lnTo>
                  <a:pt x="237744" y="285750"/>
                </a:lnTo>
                <a:lnTo>
                  <a:pt x="239268" y="285750"/>
                </a:lnTo>
                <a:lnTo>
                  <a:pt x="234696" y="288290"/>
                </a:lnTo>
                <a:lnTo>
                  <a:pt x="231648" y="288290"/>
                </a:lnTo>
                <a:lnTo>
                  <a:pt x="227076" y="292100"/>
                </a:lnTo>
                <a:close/>
              </a:path>
              <a:path w="256539" h="308610">
                <a:moveTo>
                  <a:pt x="228600" y="275590"/>
                </a:moveTo>
                <a:lnTo>
                  <a:pt x="225552" y="271780"/>
                </a:lnTo>
                <a:lnTo>
                  <a:pt x="227076" y="271780"/>
                </a:lnTo>
                <a:lnTo>
                  <a:pt x="228600" y="275590"/>
                </a:lnTo>
                <a:close/>
              </a:path>
              <a:path w="256539" h="308610">
                <a:moveTo>
                  <a:pt x="237744" y="285750"/>
                </a:moveTo>
                <a:lnTo>
                  <a:pt x="231648" y="278130"/>
                </a:lnTo>
                <a:lnTo>
                  <a:pt x="238575" y="285057"/>
                </a:lnTo>
                <a:lnTo>
                  <a:pt x="237744" y="285750"/>
                </a:lnTo>
                <a:close/>
              </a:path>
              <a:path w="256539" h="308610">
                <a:moveTo>
                  <a:pt x="238575" y="285057"/>
                </a:moveTo>
                <a:lnTo>
                  <a:pt x="231648" y="278130"/>
                </a:lnTo>
                <a:lnTo>
                  <a:pt x="239776" y="278130"/>
                </a:lnTo>
                <a:lnTo>
                  <a:pt x="242316" y="279400"/>
                </a:lnTo>
                <a:lnTo>
                  <a:pt x="240792" y="283210"/>
                </a:lnTo>
                <a:lnTo>
                  <a:pt x="238575" y="285057"/>
                </a:lnTo>
                <a:close/>
              </a:path>
              <a:path w="256539" h="308610">
                <a:moveTo>
                  <a:pt x="239268" y="285750"/>
                </a:moveTo>
                <a:lnTo>
                  <a:pt x="237744" y="285750"/>
                </a:lnTo>
                <a:lnTo>
                  <a:pt x="238575" y="285057"/>
                </a:lnTo>
                <a:lnTo>
                  <a:pt x="239268" y="285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2337816" y="3584447"/>
            <a:ext cx="238125" cy="306070"/>
          </a:xfrm>
          <a:custGeom>
            <a:avLst/>
            <a:gdLst/>
            <a:ahLst/>
            <a:cxnLst/>
            <a:rect l="l" t="t" r="r" b="b"/>
            <a:pathLst>
              <a:path w="238125" h="306070">
                <a:moveTo>
                  <a:pt x="55104" y="57150"/>
                </a:moveTo>
                <a:lnTo>
                  <a:pt x="51816" y="57150"/>
                </a:lnTo>
                <a:lnTo>
                  <a:pt x="51816" y="35064"/>
                </a:lnTo>
                <a:lnTo>
                  <a:pt x="83820" y="11430"/>
                </a:lnTo>
                <a:lnTo>
                  <a:pt x="120896" y="0"/>
                </a:lnTo>
                <a:lnTo>
                  <a:pt x="146637" y="0"/>
                </a:lnTo>
                <a:lnTo>
                  <a:pt x="191095" y="13970"/>
                </a:lnTo>
                <a:lnTo>
                  <a:pt x="194590" y="16510"/>
                </a:lnTo>
                <a:lnTo>
                  <a:pt x="123182" y="16510"/>
                </a:lnTo>
                <a:lnTo>
                  <a:pt x="113347" y="19050"/>
                </a:lnTo>
                <a:lnTo>
                  <a:pt x="92964" y="26670"/>
                </a:lnTo>
                <a:lnTo>
                  <a:pt x="82415" y="33020"/>
                </a:lnTo>
                <a:lnTo>
                  <a:pt x="71437" y="41910"/>
                </a:lnTo>
                <a:lnTo>
                  <a:pt x="60174" y="52070"/>
                </a:lnTo>
                <a:lnTo>
                  <a:pt x="55104" y="57150"/>
                </a:lnTo>
                <a:close/>
              </a:path>
              <a:path w="238125" h="306070">
                <a:moveTo>
                  <a:pt x="33528" y="19050"/>
                </a:moveTo>
                <a:lnTo>
                  <a:pt x="35052" y="11430"/>
                </a:lnTo>
                <a:lnTo>
                  <a:pt x="1524" y="11430"/>
                </a:lnTo>
                <a:lnTo>
                  <a:pt x="4572" y="8890"/>
                </a:lnTo>
                <a:lnTo>
                  <a:pt x="6096" y="5080"/>
                </a:lnTo>
                <a:lnTo>
                  <a:pt x="9144" y="5080"/>
                </a:lnTo>
                <a:lnTo>
                  <a:pt x="12192" y="3810"/>
                </a:lnTo>
                <a:lnTo>
                  <a:pt x="13716" y="2540"/>
                </a:lnTo>
                <a:lnTo>
                  <a:pt x="38100" y="2540"/>
                </a:lnTo>
                <a:lnTo>
                  <a:pt x="44196" y="5080"/>
                </a:lnTo>
                <a:lnTo>
                  <a:pt x="48768" y="8890"/>
                </a:lnTo>
                <a:lnTo>
                  <a:pt x="50292" y="11430"/>
                </a:lnTo>
                <a:lnTo>
                  <a:pt x="3048" y="11430"/>
                </a:lnTo>
                <a:lnTo>
                  <a:pt x="2667" y="11747"/>
                </a:lnTo>
                <a:lnTo>
                  <a:pt x="50292" y="11747"/>
                </a:lnTo>
                <a:lnTo>
                  <a:pt x="50292" y="12700"/>
                </a:lnTo>
                <a:lnTo>
                  <a:pt x="39624" y="12700"/>
                </a:lnTo>
                <a:lnTo>
                  <a:pt x="36957" y="17145"/>
                </a:lnTo>
                <a:lnTo>
                  <a:pt x="33528" y="19050"/>
                </a:lnTo>
                <a:close/>
              </a:path>
              <a:path w="238125" h="306070">
                <a:moveTo>
                  <a:pt x="10668" y="13970"/>
                </a:moveTo>
                <a:lnTo>
                  <a:pt x="2667" y="11747"/>
                </a:lnTo>
                <a:lnTo>
                  <a:pt x="3048" y="11430"/>
                </a:lnTo>
                <a:lnTo>
                  <a:pt x="10668" y="13970"/>
                </a:lnTo>
                <a:close/>
              </a:path>
              <a:path w="238125" h="306070">
                <a:moveTo>
                  <a:pt x="12954" y="13970"/>
                </a:moveTo>
                <a:lnTo>
                  <a:pt x="10668" y="13970"/>
                </a:lnTo>
                <a:lnTo>
                  <a:pt x="3048" y="11430"/>
                </a:lnTo>
                <a:lnTo>
                  <a:pt x="35052" y="11430"/>
                </a:lnTo>
                <a:lnTo>
                  <a:pt x="34798" y="12700"/>
                </a:lnTo>
                <a:lnTo>
                  <a:pt x="12192" y="12700"/>
                </a:lnTo>
                <a:lnTo>
                  <a:pt x="12954" y="13970"/>
                </a:lnTo>
                <a:close/>
              </a:path>
              <a:path w="238125" h="306070">
                <a:moveTo>
                  <a:pt x="2743" y="296672"/>
                </a:moveTo>
                <a:lnTo>
                  <a:pt x="0" y="292100"/>
                </a:lnTo>
                <a:lnTo>
                  <a:pt x="0" y="16510"/>
                </a:lnTo>
                <a:lnTo>
                  <a:pt x="1524" y="12700"/>
                </a:lnTo>
                <a:lnTo>
                  <a:pt x="2667" y="11747"/>
                </a:lnTo>
                <a:lnTo>
                  <a:pt x="10668" y="13970"/>
                </a:lnTo>
                <a:lnTo>
                  <a:pt x="12954" y="13970"/>
                </a:lnTo>
                <a:lnTo>
                  <a:pt x="15240" y="17780"/>
                </a:lnTo>
                <a:lnTo>
                  <a:pt x="13716" y="17780"/>
                </a:lnTo>
                <a:lnTo>
                  <a:pt x="16764" y="20320"/>
                </a:lnTo>
                <a:lnTo>
                  <a:pt x="18288" y="20320"/>
                </a:lnTo>
                <a:lnTo>
                  <a:pt x="18288" y="287020"/>
                </a:lnTo>
                <a:lnTo>
                  <a:pt x="16764" y="287020"/>
                </a:lnTo>
                <a:lnTo>
                  <a:pt x="15240" y="290830"/>
                </a:lnTo>
                <a:lnTo>
                  <a:pt x="19240" y="290830"/>
                </a:lnTo>
                <a:lnTo>
                  <a:pt x="18859" y="293370"/>
                </a:lnTo>
                <a:lnTo>
                  <a:pt x="10668" y="293370"/>
                </a:lnTo>
                <a:lnTo>
                  <a:pt x="2743" y="296672"/>
                </a:lnTo>
                <a:close/>
              </a:path>
              <a:path w="238125" h="306070">
                <a:moveTo>
                  <a:pt x="18288" y="20320"/>
                </a:moveTo>
                <a:lnTo>
                  <a:pt x="18288" y="19050"/>
                </a:lnTo>
                <a:lnTo>
                  <a:pt x="15544" y="18288"/>
                </a:lnTo>
                <a:lnTo>
                  <a:pt x="12192" y="12700"/>
                </a:lnTo>
                <a:lnTo>
                  <a:pt x="34798" y="12700"/>
                </a:lnTo>
                <a:lnTo>
                  <a:pt x="33528" y="19050"/>
                </a:lnTo>
                <a:lnTo>
                  <a:pt x="19812" y="19050"/>
                </a:lnTo>
                <a:lnTo>
                  <a:pt x="18288" y="20320"/>
                </a:lnTo>
                <a:close/>
              </a:path>
              <a:path w="238125" h="306070">
                <a:moveTo>
                  <a:pt x="36957" y="17145"/>
                </a:moveTo>
                <a:lnTo>
                  <a:pt x="39624" y="12700"/>
                </a:lnTo>
                <a:lnTo>
                  <a:pt x="50292" y="12700"/>
                </a:lnTo>
                <a:lnTo>
                  <a:pt x="50800" y="13970"/>
                </a:lnTo>
                <a:lnTo>
                  <a:pt x="42672" y="13970"/>
                </a:lnTo>
                <a:lnTo>
                  <a:pt x="36957" y="17145"/>
                </a:lnTo>
                <a:close/>
              </a:path>
              <a:path w="238125" h="306070">
                <a:moveTo>
                  <a:pt x="51816" y="20320"/>
                </a:moveTo>
                <a:lnTo>
                  <a:pt x="35052" y="20320"/>
                </a:lnTo>
                <a:lnTo>
                  <a:pt x="36957" y="17145"/>
                </a:lnTo>
                <a:lnTo>
                  <a:pt x="42672" y="13970"/>
                </a:lnTo>
                <a:lnTo>
                  <a:pt x="50800" y="13970"/>
                </a:lnTo>
                <a:lnTo>
                  <a:pt x="51816" y="16510"/>
                </a:lnTo>
                <a:lnTo>
                  <a:pt x="51816" y="20320"/>
                </a:lnTo>
                <a:close/>
              </a:path>
              <a:path w="238125" h="306070">
                <a:moveTo>
                  <a:pt x="220980" y="288290"/>
                </a:moveTo>
                <a:lnTo>
                  <a:pt x="219456" y="288290"/>
                </a:lnTo>
                <a:lnTo>
                  <a:pt x="219456" y="125730"/>
                </a:lnTo>
                <a:lnTo>
                  <a:pt x="219170" y="113030"/>
                </a:lnTo>
                <a:lnTo>
                  <a:pt x="212312" y="69850"/>
                </a:lnTo>
                <a:lnTo>
                  <a:pt x="189166" y="34290"/>
                </a:lnTo>
                <a:lnTo>
                  <a:pt x="144589" y="16510"/>
                </a:lnTo>
                <a:lnTo>
                  <a:pt x="194590" y="16510"/>
                </a:lnTo>
                <a:lnTo>
                  <a:pt x="225171" y="53340"/>
                </a:lnTo>
                <a:lnTo>
                  <a:pt x="236601" y="97790"/>
                </a:lnTo>
                <a:lnTo>
                  <a:pt x="237744" y="125730"/>
                </a:lnTo>
                <a:lnTo>
                  <a:pt x="237744" y="287020"/>
                </a:lnTo>
                <a:lnTo>
                  <a:pt x="220980" y="287020"/>
                </a:lnTo>
                <a:lnTo>
                  <a:pt x="220980" y="288290"/>
                </a:lnTo>
                <a:close/>
              </a:path>
              <a:path w="238125" h="306070">
                <a:moveTo>
                  <a:pt x="33528" y="19050"/>
                </a:moveTo>
                <a:lnTo>
                  <a:pt x="36957" y="17145"/>
                </a:lnTo>
                <a:lnTo>
                  <a:pt x="36576" y="17780"/>
                </a:lnTo>
                <a:lnTo>
                  <a:pt x="33528" y="19050"/>
                </a:lnTo>
                <a:close/>
              </a:path>
              <a:path w="238125" h="306070">
                <a:moveTo>
                  <a:pt x="16764" y="20320"/>
                </a:moveTo>
                <a:lnTo>
                  <a:pt x="13716" y="17780"/>
                </a:lnTo>
                <a:lnTo>
                  <a:pt x="15544" y="18288"/>
                </a:lnTo>
                <a:lnTo>
                  <a:pt x="16764" y="20320"/>
                </a:lnTo>
                <a:close/>
              </a:path>
              <a:path w="238125" h="306070">
                <a:moveTo>
                  <a:pt x="15544" y="18288"/>
                </a:moveTo>
                <a:lnTo>
                  <a:pt x="13716" y="17780"/>
                </a:lnTo>
                <a:lnTo>
                  <a:pt x="15240" y="17780"/>
                </a:lnTo>
                <a:lnTo>
                  <a:pt x="15544" y="18288"/>
                </a:lnTo>
                <a:close/>
              </a:path>
              <a:path w="238125" h="306070">
                <a:moveTo>
                  <a:pt x="35052" y="20320"/>
                </a:moveTo>
                <a:lnTo>
                  <a:pt x="33528" y="19050"/>
                </a:lnTo>
                <a:lnTo>
                  <a:pt x="36576" y="17780"/>
                </a:lnTo>
                <a:lnTo>
                  <a:pt x="35052" y="20320"/>
                </a:lnTo>
                <a:close/>
              </a:path>
              <a:path w="238125" h="306070">
                <a:moveTo>
                  <a:pt x="16764" y="20320"/>
                </a:moveTo>
                <a:lnTo>
                  <a:pt x="15544" y="18288"/>
                </a:lnTo>
                <a:lnTo>
                  <a:pt x="18288" y="19050"/>
                </a:lnTo>
                <a:lnTo>
                  <a:pt x="16764" y="19050"/>
                </a:lnTo>
                <a:lnTo>
                  <a:pt x="16764" y="20320"/>
                </a:lnTo>
                <a:close/>
              </a:path>
              <a:path w="238125" h="306070">
                <a:moveTo>
                  <a:pt x="16764" y="20320"/>
                </a:moveTo>
                <a:lnTo>
                  <a:pt x="16764" y="19050"/>
                </a:lnTo>
                <a:lnTo>
                  <a:pt x="18288" y="19050"/>
                </a:lnTo>
                <a:lnTo>
                  <a:pt x="16764" y="20320"/>
                </a:lnTo>
                <a:close/>
              </a:path>
              <a:path w="238125" h="306070">
                <a:moveTo>
                  <a:pt x="18288" y="20320"/>
                </a:moveTo>
                <a:lnTo>
                  <a:pt x="16764" y="20320"/>
                </a:lnTo>
                <a:lnTo>
                  <a:pt x="18288" y="19050"/>
                </a:lnTo>
                <a:lnTo>
                  <a:pt x="18288" y="20320"/>
                </a:lnTo>
                <a:close/>
              </a:path>
              <a:path w="238125" h="306070">
                <a:moveTo>
                  <a:pt x="33528" y="80010"/>
                </a:moveTo>
                <a:lnTo>
                  <a:pt x="33528" y="19050"/>
                </a:lnTo>
                <a:lnTo>
                  <a:pt x="35052" y="20320"/>
                </a:lnTo>
                <a:lnTo>
                  <a:pt x="51816" y="20320"/>
                </a:lnTo>
                <a:lnTo>
                  <a:pt x="51816" y="35064"/>
                </a:lnTo>
                <a:lnTo>
                  <a:pt x="48244" y="38100"/>
                </a:lnTo>
                <a:lnTo>
                  <a:pt x="36576" y="50800"/>
                </a:lnTo>
                <a:lnTo>
                  <a:pt x="42672" y="57150"/>
                </a:lnTo>
                <a:lnTo>
                  <a:pt x="55104" y="57150"/>
                </a:lnTo>
                <a:lnTo>
                  <a:pt x="48768" y="63500"/>
                </a:lnTo>
                <a:lnTo>
                  <a:pt x="33528" y="80010"/>
                </a:lnTo>
                <a:close/>
              </a:path>
              <a:path w="238125" h="306070">
                <a:moveTo>
                  <a:pt x="36576" y="288290"/>
                </a:moveTo>
                <a:lnTo>
                  <a:pt x="35052" y="288290"/>
                </a:lnTo>
                <a:lnTo>
                  <a:pt x="35052" y="92710"/>
                </a:lnTo>
                <a:lnTo>
                  <a:pt x="38100" y="91440"/>
                </a:lnTo>
                <a:lnTo>
                  <a:pt x="49530" y="76200"/>
                </a:lnTo>
                <a:lnTo>
                  <a:pt x="83820" y="44450"/>
                </a:lnTo>
                <a:lnTo>
                  <a:pt x="129540" y="29210"/>
                </a:lnTo>
                <a:lnTo>
                  <a:pt x="146685" y="31750"/>
                </a:lnTo>
                <a:lnTo>
                  <a:pt x="177260" y="46990"/>
                </a:lnTo>
                <a:lnTo>
                  <a:pt x="120610" y="46990"/>
                </a:lnTo>
                <a:lnTo>
                  <a:pt x="111823" y="49530"/>
                </a:lnTo>
                <a:lnTo>
                  <a:pt x="102750" y="54610"/>
                </a:lnTo>
                <a:lnTo>
                  <a:pt x="92964" y="59690"/>
                </a:lnTo>
                <a:lnTo>
                  <a:pt x="83319" y="68580"/>
                </a:lnTo>
                <a:lnTo>
                  <a:pt x="72961" y="77470"/>
                </a:lnTo>
                <a:lnTo>
                  <a:pt x="62317" y="88900"/>
                </a:lnTo>
                <a:lnTo>
                  <a:pt x="57066" y="95250"/>
                </a:lnTo>
                <a:lnTo>
                  <a:pt x="44196" y="95250"/>
                </a:lnTo>
                <a:lnTo>
                  <a:pt x="51816" y="101600"/>
                </a:lnTo>
                <a:lnTo>
                  <a:pt x="53340" y="101600"/>
                </a:lnTo>
                <a:lnTo>
                  <a:pt x="53340" y="287020"/>
                </a:lnTo>
                <a:lnTo>
                  <a:pt x="36576" y="287020"/>
                </a:lnTo>
                <a:lnTo>
                  <a:pt x="36576" y="288290"/>
                </a:lnTo>
                <a:close/>
              </a:path>
              <a:path w="238125" h="306070">
                <a:moveTo>
                  <a:pt x="51816" y="57150"/>
                </a:moveTo>
                <a:lnTo>
                  <a:pt x="42672" y="57150"/>
                </a:lnTo>
                <a:lnTo>
                  <a:pt x="36576" y="50800"/>
                </a:lnTo>
                <a:lnTo>
                  <a:pt x="48244" y="38100"/>
                </a:lnTo>
                <a:lnTo>
                  <a:pt x="51816" y="35064"/>
                </a:lnTo>
                <a:lnTo>
                  <a:pt x="51816" y="57150"/>
                </a:lnTo>
                <a:close/>
              </a:path>
              <a:path w="238125" h="306070">
                <a:moveTo>
                  <a:pt x="187452" y="298450"/>
                </a:moveTo>
                <a:lnTo>
                  <a:pt x="184404" y="292100"/>
                </a:lnTo>
                <a:lnTo>
                  <a:pt x="184314" y="116840"/>
                </a:lnTo>
                <a:lnTo>
                  <a:pt x="184023" y="107950"/>
                </a:lnTo>
                <a:lnTo>
                  <a:pt x="173855" y="71120"/>
                </a:lnTo>
                <a:lnTo>
                  <a:pt x="153924" y="52070"/>
                </a:lnTo>
                <a:lnTo>
                  <a:pt x="147828" y="48260"/>
                </a:lnTo>
                <a:lnTo>
                  <a:pt x="138684" y="46990"/>
                </a:lnTo>
                <a:lnTo>
                  <a:pt x="177260" y="46990"/>
                </a:lnTo>
                <a:lnTo>
                  <a:pt x="198120" y="86360"/>
                </a:lnTo>
                <a:lnTo>
                  <a:pt x="202606" y="125730"/>
                </a:lnTo>
                <a:lnTo>
                  <a:pt x="202692" y="287020"/>
                </a:lnTo>
                <a:lnTo>
                  <a:pt x="201168" y="287020"/>
                </a:lnTo>
                <a:lnTo>
                  <a:pt x="198628" y="293370"/>
                </a:lnTo>
                <a:lnTo>
                  <a:pt x="195072" y="293370"/>
                </a:lnTo>
                <a:lnTo>
                  <a:pt x="187452" y="297180"/>
                </a:lnTo>
                <a:lnTo>
                  <a:pt x="187996" y="298087"/>
                </a:lnTo>
                <a:lnTo>
                  <a:pt x="187452" y="298450"/>
                </a:lnTo>
                <a:close/>
              </a:path>
              <a:path w="238125" h="306070">
                <a:moveTo>
                  <a:pt x="51816" y="101600"/>
                </a:moveTo>
                <a:lnTo>
                  <a:pt x="44196" y="95250"/>
                </a:lnTo>
                <a:lnTo>
                  <a:pt x="53340" y="95250"/>
                </a:lnTo>
                <a:lnTo>
                  <a:pt x="53340" y="99756"/>
                </a:lnTo>
                <a:lnTo>
                  <a:pt x="51816" y="101600"/>
                </a:lnTo>
                <a:close/>
              </a:path>
              <a:path w="238125" h="306070">
                <a:moveTo>
                  <a:pt x="53340" y="99756"/>
                </a:moveTo>
                <a:lnTo>
                  <a:pt x="53340" y="95250"/>
                </a:lnTo>
                <a:lnTo>
                  <a:pt x="57066" y="95250"/>
                </a:lnTo>
                <a:lnTo>
                  <a:pt x="53340" y="99756"/>
                </a:lnTo>
                <a:close/>
              </a:path>
              <a:path w="238125" h="306070">
                <a:moveTo>
                  <a:pt x="53340" y="101600"/>
                </a:moveTo>
                <a:lnTo>
                  <a:pt x="51816" y="101600"/>
                </a:lnTo>
                <a:lnTo>
                  <a:pt x="53340" y="99756"/>
                </a:lnTo>
                <a:lnTo>
                  <a:pt x="53340" y="101600"/>
                </a:lnTo>
                <a:close/>
              </a:path>
              <a:path w="238125" h="306070">
                <a:moveTo>
                  <a:pt x="15240" y="290830"/>
                </a:moveTo>
                <a:lnTo>
                  <a:pt x="16764" y="287020"/>
                </a:lnTo>
                <a:lnTo>
                  <a:pt x="18288" y="288290"/>
                </a:lnTo>
                <a:lnTo>
                  <a:pt x="15240" y="290830"/>
                </a:lnTo>
                <a:close/>
              </a:path>
              <a:path w="238125" h="306070">
                <a:moveTo>
                  <a:pt x="18288" y="288290"/>
                </a:moveTo>
                <a:lnTo>
                  <a:pt x="16764" y="287020"/>
                </a:lnTo>
                <a:lnTo>
                  <a:pt x="18288" y="287020"/>
                </a:lnTo>
                <a:lnTo>
                  <a:pt x="18288" y="288290"/>
                </a:lnTo>
                <a:close/>
              </a:path>
              <a:path w="238125" h="306070">
                <a:moveTo>
                  <a:pt x="19240" y="290830"/>
                </a:moveTo>
                <a:lnTo>
                  <a:pt x="15240" y="290830"/>
                </a:lnTo>
                <a:lnTo>
                  <a:pt x="18288" y="288290"/>
                </a:lnTo>
                <a:lnTo>
                  <a:pt x="18288" y="287020"/>
                </a:lnTo>
                <a:lnTo>
                  <a:pt x="19812" y="287020"/>
                </a:lnTo>
                <a:lnTo>
                  <a:pt x="19240" y="290830"/>
                </a:lnTo>
                <a:close/>
              </a:path>
              <a:path w="238125" h="306070">
                <a:moveTo>
                  <a:pt x="35052" y="297180"/>
                </a:moveTo>
                <a:lnTo>
                  <a:pt x="18288" y="297180"/>
                </a:lnTo>
                <a:lnTo>
                  <a:pt x="19812" y="287020"/>
                </a:lnTo>
                <a:lnTo>
                  <a:pt x="21336" y="288290"/>
                </a:lnTo>
                <a:lnTo>
                  <a:pt x="33718" y="288290"/>
                </a:lnTo>
                <a:lnTo>
                  <a:pt x="35052" y="297180"/>
                </a:lnTo>
                <a:close/>
              </a:path>
              <a:path w="238125" h="306070">
                <a:moveTo>
                  <a:pt x="33718" y="288290"/>
                </a:moveTo>
                <a:lnTo>
                  <a:pt x="32004" y="288290"/>
                </a:lnTo>
                <a:lnTo>
                  <a:pt x="33528" y="287020"/>
                </a:lnTo>
                <a:lnTo>
                  <a:pt x="33718" y="288290"/>
                </a:lnTo>
                <a:close/>
              </a:path>
              <a:path w="238125" h="306070">
                <a:moveTo>
                  <a:pt x="51816" y="297180"/>
                </a:moveTo>
                <a:lnTo>
                  <a:pt x="35052" y="297180"/>
                </a:lnTo>
                <a:lnTo>
                  <a:pt x="33528" y="287020"/>
                </a:lnTo>
                <a:lnTo>
                  <a:pt x="35052" y="287020"/>
                </a:lnTo>
                <a:lnTo>
                  <a:pt x="35052" y="288290"/>
                </a:lnTo>
                <a:lnTo>
                  <a:pt x="36576" y="288290"/>
                </a:lnTo>
                <a:lnTo>
                  <a:pt x="37846" y="289136"/>
                </a:lnTo>
                <a:lnTo>
                  <a:pt x="41148" y="294640"/>
                </a:lnTo>
                <a:lnTo>
                  <a:pt x="51816" y="294640"/>
                </a:lnTo>
                <a:lnTo>
                  <a:pt x="51816" y="297180"/>
                </a:lnTo>
                <a:close/>
              </a:path>
              <a:path w="238125" h="306070">
                <a:moveTo>
                  <a:pt x="37846" y="289136"/>
                </a:moveTo>
                <a:lnTo>
                  <a:pt x="36576" y="288290"/>
                </a:lnTo>
                <a:lnTo>
                  <a:pt x="36576" y="287020"/>
                </a:lnTo>
                <a:lnTo>
                  <a:pt x="37846" y="289136"/>
                </a:lnTo>
                <a:close/>
              </a:path>
              <a:path w="238125" h="306070">
                <a:moveTo>
                  <a:pt x="52578" y="293370"/>
                </a:moveTo>
                <a:lnTo>
                  <a:pt x="44196" y="293370"/>
                </a:lnTo>
                <a:lnTo>
                  <a:pt x="37846" y="289136"/>
                </a:lnTo>
                <a:lnTo>
                  <a:pt x="36576" y="287020"/>
                </a:lnTo>
                <a:lnTo>
                  <a:pt x="38100" y="288290"/>
                </a:lnTo>
                <a:lnTo>
                  <a:pt x="53340" y="288290"/>
                </a:lnTo>
                <a:lnTo>
                  <a:pt x="53340" y="292100"/>
                </a:lnTo>
                <a:lnTo>
                  <a:pt x="52578" y="293370"/>
                </a:lnTo>
                <a:close/>
              </a:path>
              <a:path w="238125" h="306070">
                <a:moveTo>
                  <a:pt x="53340" y="288290"/>
                </a:moveTo>
                <a:lnTo>
                  <a:pt x="38100" y="288290"/>
                </a:lnTo>
                <a:lnTo>
                  <a:pt x="36576" y="287020"/>
                </a:lnTo>
                <a:lnTo>
                  <a:pt x="53340" y="287020"/>
                </a:lnTo>
                <a:lnTo>
                  <a:pt x="53340" y="288290"/>
                </a:lnTo>
                <a:close/>
              </a:path>
              <a:path w="238125" h="306070">
                <a:moveTo>
                  <a:pt x="199644" y="290830"/>
                </a:moveTo>
                <a:lnTo>
                  <a:pt x="201168" y="287020"/>
                </a:lnTo>
                <a:lnTo>
                  <a:pt x="202692" y="288290"/>
                </a:lnTo>
                <a:lnTo>
                  <a:pt x="199644" y="290830"/>
                </a:lnTo>
                <a:close/>
              </a:path>
              <a:path w="238125" h="306070">
                <a:moveTo>
                  <a:pt x="202692" y="288290"/>
                </a:moveTo>
                <a:lnTo>
                  <a:pt x="201168" y="287020"/>
                </a:lnTo>
                <a:lnTo>
                  <a:pt x="202692" y="287020"/>
                </a:lnTo>
                <a:lnTo>
                  <a:pt x="202692" y="288290"/>
                </a:lnTo>
                <a:close/>
              </a:path>
              <a:path w="238125" h="306070">
                <a:moveTo>
                  <a:pt x="203073" y="294640"/>
                </a:moveTo>
                <a:lnTo>
                  <a:pt x="198120" y="294640"/>
                </a:lnTo>
                <a:lnTo>
                  <a:pt x="199644" y="290830"/>
                </a:lnTo>
                <a:lnTo>
                  <a:pt x="202692" y="288290"/>
                </a:lnTo>
                <a:lnTo>
                  <a:pt x="202692" y="287020"/>
                </a:lnTo>
                <a:lnTo>
                  <a:pt x="204216" y="287020"/>
                </a:lnTo>
                <a:lnTo>
                  <a:pt x="203073" y="294640"/>
                </a:lnTo>
                <a:close/>
              </a:path>
              <a:path w="238125" h="306070">
                <a:moveTo>
                  <a:pt x="219456" y="297180"/>
                </a:moveTo>
                <a:lnTo>
                  <a:pt x="202692" y="297180"/>
                </a:lnTo>
                <a:lnTo>
                  <a:pt x="204216" y="287020"/>
                </a:lnTo>
                <a:lnTo>
                  <a:pt x="205740" y="288290"/>
                </a:lnTo>
                <a:lnTo>
                  <a:pt x="218122" y="288290"/>
                </a:lnTo>
                <a:lnTo>
                  <a:pt x="219456" y="297180"/>
                </a:lnTo>
                <a:close/>
              </a:path>
              <a:path w="238125" h="306070">
                <a:moveTo>
                  <a:pt x="218122" y="288290"/>
                </a:moveTo>
                <a:lnTo>
                  <a:pt x="216408" y="288290"/>
                </a:lnTo>
                <a:lnTo>
                  <a:pt x="217932" y="287020"/>
                </a:lnTo>
                <a:lnTo>
                  <a:pt x="218122" y="288290"/>
                </a:lnTo>
                <a:close/>
              </a:path>
              <a:path w="238125" h="306070">
                <a:moveTo>
                  <a:pt x="236220" y="297180"/>
                </a:moveTo>
                <a:lnTo>
                  <a:pt x="219456" y="297180"/>
                </a:lnTo>
                <a:lnTo>
                  <a:pt x="217932" y="287020"/>
                </a:lnTo>
                <a:lnTo>
                  <a:pt x="219456" y="287020"/>
                </a:lnTo>
                <a:lnTo>
                  <a:pt x="219456" y="288290"/>
                </a:lnTo>
                <a:lnTo>
                  <a:pt x="220980" y="288290"/>
                </a:lnTo>
                <a:lnTo>
                  <a:pt x="228600" y="293370"/>
                </a:lnTo>
                <a:lnTo>
                  <a:pt x="236982" y="293370"/>
                </a:lnTo>
                <a:lnTo>
                  <a:pt x="236220" y="294640"/>
                </a:lnTo>
                <a:lnTo>
                  <a:pt x="236220" y="297180"/>
                </a:lnTo>
                <a:close/>
              </a:path>
              <a:path w="238125" h="306070">
                <a:moveTo>
                  <a:pt x="236982" y="293370"/>
                </a:moveTo>
                <a:lnTo>
                  <a:pt x="228600" y="293370"/>
                </a:lnTo>
                <a:lnTo>
                  <a:pt x="220980" y="288290"/>
                </a:lnTo>
                <a:lnTo>
                  <a:pt x="220980" y="287020"/>
                </a:lnTo>
                <a:lnTo>
                  <a:pt x="222504" y="288290"/>
                </a:lnTo>
                <a:lnTo>
                  <a:pt x="237744" y="288290"/>
                </a:lnTo>
                <a:lnTo>
                  <a:pt x="237744" y="292100"/>
                </a:lnTo>
                <a:lnTo>
                  <a:pt x="236982" y="293370"/>
                </a:lnTo>
                <a:close/>
              </a:path>
              <a:path w="238125" h="306070">
                <a:moveTo>
                  <a:pt x="237744" y="288290"/>
                </a:moveTo>
                <a:lnTo>
                  <a:pt x="222504" y="288290"/>
                </a:lnTo>
                <a:lnTo>
                  <a:pt x="220980" y="287020"/>
                </a:lnTo>
                <a:lnTo>
                  <a:pt x="237744" y="287020"/>
                </a:lnTo>
                <a:lnTo>
                  <a:pt x="237744" y="288290"/>
                </a:lnTo>
                <a:close/>
              </a:path>
              <a:path w="238125" h="306070">
                <a:moveTo>
                  <a:pt x="51816" y="294640"/>
                </a:moveTo>
                <a:lnTo>
                  <a:pt x="41148" y="294640"/>
                </a:lnTo>
                <a:lnTo>
                  <a:pt x="37846" y="289136"/>
                </a:lnTo>
                <a:lnTo>
                  <a:pt x="44196" y="293370"/>
                </a:lnTo>
                <a:lnTo>
                  <a:pt x="52578" y="293370"/>
                </a:lnTo>
                <a:lnTo>
                  <a:pt x="51816" y="294640"/>
                </a:lnTo>
                <a:close/>
              </a:path>
              <a:path w="238125" h="306070">
                <a:moveTo>
                  <a:pt x="3048" y="297180"/>
                </a:moveTo>
                <a:lnTo>
                  <a:pt x="2743" y="296672"/>
                </a:lnTo>
                <a:lnTo>
                  <a:pt x="10668" y="293370"/>
                </a:lnTo>
                <a:lnTo>
                  <a:pt x="3048" y="297180"/>
                </a:lnTo>
                <a:close/>
              </a:path>
              <a:path w="238125" h="306070">
                <a:moveTo>
                  <a:pt x="18288" y="297180"/>
                </a:moveTo>
                <a:lnTo>
                  <a:pt x="3048" y="297180"/>
                </a:lnTo>
                <a:lnTo>
                  <a:pt x="10668" y="293370"/>
                </a:lnTo>
                <a:lnTo>
                  <a:pt x="18859" y="293370"/>
                </a:lnTo>
                <a:lnTo>
                  <a:pt x="18288" y="297180"/>
                </a:lnTo>
                <a:close/>
              </a:path>
              <a:path w="238125" h="306070">
                <a:moveTo>
                  <a:pt x="187996" y="298087"/>
                </a:moveTo>
                <a:lnTo>
                  <a:pt x="187452" y="297180"/>
                </a:lnTo>
                <a:lnTo>
                  <a:pt x="195072" y="293370"/>
                </a:lnTo>
                <a:lnTo>
                  <a:pt x="187996" y="298087"/>
                </a:lnTo>
                <a:close/>
              </a:path>
              <a:path w="238125" h="306070">
                <a:moveTo>
                  <a:pt x="231648" y="302260"/>
                </a:moveTo>
                <a:lnTo>
                  <a:pt x="190500" y="302260"/>
                </a:lnTo>
                <a:lnTo>
                  <a:pt x="187996" y="298087"/>
                </a:lnTo>
                <a:lnTo>
                  <a:pt x="195072" y="293370"/>
                </a:lnTo>
                <a:lnTo>
                  <a:pt x="198628" y="293370"/>
                </a:lnTo>
                <a:lnTo>
                  <a:pt x="198120" y="294640"/>
                </a:lnTo>
                <a:lnTo>
                  <a:pt x="203073" y="294640"/>
                </a:lnTo>
                <a:lnTo>
                  <a:pt x="202692" y="297180"/>
                </a:lnTo>
                <a:lnTo>
                  <a:pt x="236220" y="297180"/>
                </a:lnTo>
                <a:lnTo>
                  <a:pt x="236220" y="298450"/>
                </a:lnTo>
                <a:lnTo>
                  <a:pt x="233172" y="299720"/>
                </a:lnTo>
                <a:lnTo>
                  <a:pt x="231648" y="302260"/>
                </a:lnTo>
                <a:close/>
              </a:path>
              <a:path w="238125" h="306070">
                <a:moveTo>
                  <a:pt x="47244" y="302260"/>
                </a:moveTo>
                <a:lnTo>
                  <a:pt x="7620" y="302260"/>
                </a:lnTo>
                <a:lnTo>
                  <a:pt x="1524" y="297180"/>
                </a:lnTo>
                <a:lnTo>
                  <a:pt x="2743" y="296672"/>
                </a:lnTo>
                <a:lnTo>
                  <a:pt x="3048" y="297180"/>
                </a:lnTo>
                <a:lnTo>
                  <a:pt x="51816" y="297180"/>
                </a:lnTo>
                <a:lnTo>
                  <a:pt x="51816" y="298450"/>
                </a:lnTo>
                <a:lnTo>
                  <a:pt x="47244" y="302260"/>
                </a:lnTo>
                <a:close/>
              </a:path>
              <a:path w="238125" h="306070">
                <a:moveTo>
                  <a:pt x="42672" y="304800"/>
                </a:moveTo>
                <a:lnTo>
                  <a:pt x="12192" y="304800"/>
                </a:lnTo>
                <a:lnTo>
                  <a:pt x="9144" y="302260"/>
                </a:lnTo>
                <a:lnTo>
                  <a:pt x="44196" y="302260"/>
                </a:lnTo>
                <a:lnTo>
                  <a:pt x="42672" y="304800"/>
                </a:lnTo>
                <a:close/>
              </a:path>
              <a:path w="238125" h="306070">
                <a:moveTo>
                  <a:pt x="227076" y="304800"/>
                </a:moveTo>
                <a:lnTo>
                  <a:pt x="196596" y="304800"/>
                </a:lnTo>
                <a:lnTo>
                  <a:pt x="193548" y="302260"/>
                </a:lnTo>
                <a:lnTo>
                  <a:pt x="228600" y="302260"/>
                </a:lnTo>
                <a:lnTo>
                  <a:pt x="227076" y="304800"/>
                </a:lnTo>
                <a:close/>
              </a:path>
              <a:path w="238125" h="306070">
                <a:moveTo>
                  <a:pt x="36576" y="306070"/>
                </a:moveTo>
                <a:lnTo>
                  <a:pt x="16764" y="306070"/>
                </a:lnTo>
                <a:lnTo>
                  <a:pt x="13716" y="304800"/>
                </a:lnTo>
                <a:lnTo>
                  <a:pt x="39624" y="304800"/>
                </a:lnTo>
                <a:lnTo>
                  <a:pt x="36576" y="306070"/>
                </a:lnTo>
                <a:close/>
              </a:path>
              <a:path w="238125" h="306070">
                <a:moveTo>
                  <a:pt x="220980" y="306070"/>
                </a:moveTo>
                <a:lnTo>
                  <a:pt x="201168" y="306070"/>
                </a:lnTo>
                <a:lnTo>
                  <a:pt x="198120" y="304800"/>
                </a:lnTo>
                <a:lnTo>
                  <a:pt x="224028" y="304800"/>
                </a:lnTo>
                <a:lnTo>
                  <a:pt x="220980" y="3060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2628900" y="3584447"/>
            <a:ext cx="257810" cy="308610"/>
          </a:xfrm>
          <a:custGeom>
            <a:avLst/>
            <a:gdLst/>
            <a:ahLst/>
            <a:cxnLst/>
            <a:rect l="l" t="t" r="r" b="b"/>
            <a:pathLst>
              <a:path w="257810" h="308610">
                <a:moveTo>
                  <a:pt x="158305" y="308610"/>
                </a:moveTo>
                <a:lnTo>
                  <a:pt x="122991" y="308610"/>
                </a:lnTo>
                <a:lnTo>
                  <a:pt x="108013" y="306070"/>
                </a:lnTo>
                <a:lnTo>
                  <a:pt x="67865" y="293370"/>
                </a:lnTo>
                <a:lnTo>
                  <a:pt x="36576" y="269240"/>
                </a:lnTo>
                <a:lnTo>
                  <a:pt x="14287" y="233680"/>
                </a:lnTo>
                <a:lnTo>
                  <a:pt x="2286" y="189230"/>
                </a:lnTo>
                <a:lnTo>
                  <a:pt x="0" y="154940"/>
                </a:lnTo>
                <a:lnTo>
                  <a:pt x="595" y="137160"/>
                </a:lnTo>
                <a:lnTo>
                  <a:pt x="15573" y="76200"/>
                </a:lnTo>
                <a:lnTo>
                  <a:pt x="36576" y="40640"/>
                </a:lnTo>
                <a:lnTo>
                  <a:pt x="67222" y="15240"/>
                </a:lnTo>
                <a:lnTo>
                  <a:pt x="105537" y="1270"/>
                </a:lnTo>
                <a:lnTo>
                  <a:pt x="119538" y="0"/>
                </a:lnTo>
                <a:lnTo>
                  <a:pt x="149780" y="0"/>
                </a:lnTo>
                <a:lnTo>
                  <a:pt x="164592" y="1270"/>
                </a:lnTo>
                <a:lnTo>
                  <a:pt x="178260" y="5080"/>
                </a:lnTo>
                <a:lnTo>
                  <a:pt x="190500" y="10160"/>
                </a:lnTo>
                <a:lnTo>
                  <a:pt x="201382" y="16510"/>
                </a:lnTo>
                <a:lnTo>
                  <a:pt x="121586" y="16510"/>
                </a:lnTo>
                <a:lnTo>
                  <a:pt x="109347" y="19050"/>
                </a:lnTo>
                <a:lnTo>
                  <a:pt x="66865" y="36830"/>
                </a:lnTo>
                <a:lnTo>
                  <a:pt x="36385" y="72390"/>
                </a:lnTo>
                <a:lnTo>
                  <a:pt x="20383" y="123190"/>
                </a:lnTo>
                <a:lnTo>
                  <a:pt x="18372" y="157480"/>
                </a:lnTo>
                <a:lnTo>
                  <a:pt x="18835" y="171450"/>
                </a:lnTo>
                <a:lnTo>
                  <a:pt x="25908" y="214630"/>
                </a:lnTo>
                <a:lnTo>
                  <a:pt x="48768" y="256540"/>
                </a:lnTo>
                <a:lnTo>
                  <a:pt x="86868" y="283210"/>
                </a:lnTo>
                <a:lnTo>
                  <a:pt x="138684" y="292100"/>
                </a:lnTo>
                <a:lnTo>
                  <a:pt x="227076" y="292100"/>
                </a:lnTo>
                <a:lnTo>
                  <a:pt x="222504" y="294640"/>
                </a:lnTo>
                <a:lnTo>
                  <a:pt x="214884" y="297180"/>
                </a:lnTo>
                <a:lnTo>
                  <a:pt x="205740" y="299720"/>
                </a:lnTo>
                <a:lnTo>
                  <a:pt x="199501" y="300990"/>
                </a:lnTo>
                <a:lnTo>
                  <a:pt x="192405" y="303530"/>
                </a:lnTo>
                <a:lnTo>
                  <a:pt x="176784" y="306070"/>
                </a:lnTo>
                <a:lnTo>
                  <a:pt x="158305" y="308610"/>
                </a:lnTo>
                <a:close/>
              </a:path>
              <a:path w="257810" h="308610">
                <a:moveTo>
                  <a:pt x="161353" y="278130"/>
                </a:moveTo>
                <a:lnTo>
                  <a:pt x="129849" y="278130"/>
                </a:lnTo>
                <a:lnTo>
                  <a:pt x="117157" y="275590"/>
                </a:lnTo>
                <a:lnTo>
                  <a:pt x="105322" y="274320"/>
                </a:lnTo>
                <a:lnTo>
                  <a:pt x="68770" y="252730"/>
                </a:lnTo>
                <a:lnTo>
                  <a:pt x="47053" y="217170"/>
                </a:lnTo>
                <a:lnTo>
                  <a:pt x="38623" y="171450"/>
                </a:lnTo>
                <a:lnTo>
                  <a:pt x="38100" y="157480"/>
                </a:lnTo>
                <a:lnTo>
                  <a:pt x="38100" y="149860"/>
                </a:lnTo>
                <a:lnTo>
                  <a:pt x="233172" y="149860"/>
                </a:lnTo>
                <a:lnTo>
                  <a:pt x="234696" y="148590"/>
                </a:lnTo>
                <a:lnTo>
                  <a:pt x="237744" y="147320"/>
                </a:lnTo>
                <a:lnTo>
                  <a:pt x="239268" y="146050"/>
                </a:lnTo>
                <a:lnTo>
                  <a:pt x="239199" y="129540"/>
                </a:lnTo>
                <a:lnTo>
                  <a:pt x="230314" y="77470"/>
                </a:lnTo>
                <a:lnTo>
                  <a:pt x="208597" y="43180"/>
                </a:lnTo>
                <a:lnTo>
                  <a:pt x="172902" y="21590"/>
                </a:lnTo>
                <a:lnTo>
                  <a:pt x="148375" y="16510"/>
                </a:lnTo>
                <a:lnTo>
                  <a:pt x="201382" y="16510"/>
                </a:lnTo>
                <a:lnTo>
                  <a:pt x="236029" y="49530"/>
                </a:lnTo>
                <a:lnTo>
                  <a:pt x="253698" y="95250"/>
                </a:lnTo>
                <a:lnTo>
                  <a:pt x="257556" y="148590"/>
                </a:lnTo>
                <a:lnTo>
                  <a:pt x="254508" y="156210"/>
                </a:lnTo>
                <a:lnTo>
                  <a:pt x="253288" y="157480"/>
                </a:lnTo>
                <a:lnTo>
                  <a:pt x="47244" y="157480"/>
                </a:lnTo>
                <a:lnTo>
                  <a:pt x="47244" y="167640"/>
                </a:lnTo>
                <a:lnTo>
                  <a:pt x="56616" y="167640"/>
                </a:lnTo>
                <a:lnTo>
                  <a:pt x="56673" y="170180"/>
                </a:lnTo>
                <a:lnTo>
                  <a:pt x="57531" y="181610"/>
                </a:lnTo>
                <a:lnTo>
                  <a:pt x="66865" y="219710"/>
                </a:lnTo>
                <a:lnTo>
                  <a:pt x="76200" y="233680"/>
                </a:lnTo>
                <a:lnTo>
                  <a:pt x="81319" y="240030"/>
                </a:lnTo>
                <a:lnTo>
                  <a:pt x="120396" y="259080"/>
                </a:lnTo>
                <a:lnTo>
                  <a:pt x="143256" y="261620"/>
                </a:lnTo>
                <a:lnTo>
                  <a:pt x="219456" y="261620"/>
                </a:lnTo>
                <a:lnTo>
                  <a:pt x="213360" y="264160"/>
                </a:lnTo>
                <a:lnTo>
                  <a:pt x="205740" y="267970"/>
                </a:lnTo>
                <a:lnTo>
                  <a:pt x="199739" y="269240"/>
                </a:lnTo>
                <a:lnTo>
                  <a:pt x="193167" y="271780"/>
                </a:lnTo>
                <a:lnTo>
                  <a:pt x="186023" y="273050"/>
                </a:lnTo>
                <a:lnTo>
                  <a:pt x="178308" y="275590"/>
                </a:lnTo>
                <a:lnTo>
                  <a:pt x="161353" y="278130"/>
                </a:lnTo>
                <a:close/>
              </a:path>
              <a:path w="257810" h="308610">
                <a:moveTo>
                  <a:pt x="220980" y="138430"/>
                </a:moveTo>
                <a:lnTo>
                  <a:pt x="38100" y="138430"/>
                </a:lnTo>
                <a:lnTo>
                  <a:pt x="38100" y="129540"/>
                </a:lnTo>
                <a:lnTo>
                  <a:pt x="49434" y="83820"/>
                </a:lnTo>
                <a:lnTo>
                  <a:pt x="64008" y="60960"/>
                </a:lnTo>
                <a:lnTo>
                  <a:pt x="70032" y="53340"/>
                </a:lnTo>
                <a:lnTo>
                  <a:pt x="76771" y="48260"/>
                </a:lnTo>
                <a:lnTo>
                  <a:pt x="84367" y="41910"/>
                </a:lnTo>
                <a:lnTo>
                  <a:pt x="101512" y="34290"/>
                </a:lnTo>
                <a:lnTo>
                  <a:pt x="111061" y="31750"/>
                </a:lnTo>
                <a:lnTo>
                  <a:pt x="132588" y="29210"/>
                </a:lnTo>
                <a:lnTo>
                  <a:pt x="152280" y="31750"/>
                </a:lnTo>
                <a:lnTo>
                  <a:pt x="170116" y="36830"/>
                </a:lnTo>
                <a:lnTo>
                  <a:pt x="185951" y="45720"/>
                </a:lnTo>
                <a:lnTo>
                  <a:pt x="187473" y="46990"/>
                </a:lnTo>
                <a:lnTo>
                  <a:pt x="123729" y="46990"/>
                </a:lnTo>
                <a:lnTo>
                  <a:pt x="115443" y="48260"/>
                </a:lnTo>
                <a:lnTo>
                  <a:pt x="77724" y="71120"/>
                </a:lnTo>
                <a:lnTo>
                  <a:pt x="60245" y="105410"/>
                </a:lnTo>
                <a:lnTo>
                  <a:pt x="56911" y="121920"/>
                </a:lnTo>
                <a:lnTo>
                  <a:pt x="47244" y="121920"/>
                </a:lnTo>
                <a:lnTo>
                  <a:pt x="47244" y="129540"/>
                </a:lnTo>
                <a:lnTo>
                  <a:pt x="56388" y="130810"/>
                </a:lnTo>
                <a:lnTo>
                  <a:pt x="220980" y="130810"/>
                </a:lnTo>
                <a:lnTo>
                  <a:pt x="220980" y="138430"/>
                </a:lnTo>
                <a:close/>
              </a:path>
              <a:path w="257810" h="308610">
                <a:moveTo>
                  <a:pt x="211836" y="129540"/>
                </a:moveTo>
                <a:lnTo>
                  <a:pt x="202692" y="129540"/>
                </a:lnTo>
                <a:lnTo>
                  <a:pt x="202692" y="125730"/>
                </a:lnTo>
                <a:lnTo>
                  <a:pt x="201572" y="107950"/>
                </a:lnTo>
                <a:lnTo>
                  <a:pt x="185928" y="67310"/>
                </a:lnTo>
                <a:lnTo>
                  <a:pt x="149494" y="48260"/>
                </a:lnTo>
                <a:lnTo>
                  <a:pt x="132588" y="46990"/>
                </a:lnTo>
                <a:lnTo>
                  <a:pt x="187473" y="46990"/>
                </a:lnTo>
                <a:lnTo>
                  <a:pt x="215455" y="87630"/>
                </a:lnTo>
                <a:lnTo>
                  <a:pt x="220716" y="121920"/>
                </a:lnTo>
                <a:lnTo>
                  <a:pt x="211836" y="121920"/>
                </a:lnTo>
                <a:lnTo>
                  <a:pt x="211836" y="129540"/>
                </a:lnTo>
                <a:close/>
              </a:path>
              <a:path w="257810" h="308610">
                <a:moveTo>
                  <a:pt x="56388" y="130810"/>
                </a:moveTo>
                <a:lnTo>
                  <a:pt x="47244" y="129540"/>
                </a:lnTo>
                <a:lnTo>
                  <a:pt x="47244" y="121920"/>
                </a:lnTo>
                <a:lnTo>
                  <a:pt x="56911" y="121920"/>
                </a:lnTo>
                <a:lnTo>
                  <a:pt x="56388" y="130810"/>
                </a:lnTo>
                <a:close/>
              </a:path>
              <a:path w="257810" h="308610">
                <a:moveTo>
                  <a:pt x="220980" y="130810"/>
                </a:moveTo>
                <a:lnTo>
                  <a:pt x="56388" y="130810"/>
                </a:lnTo>
                <a:lnTo>
                  <a:pt x="56911" y="121920"/>
                </a:lnTo>
                <a:lnTo>
                  <a:pt x="202452" y="121920"/>
                </a:lnTo>
                <a:lnTo>
                  <a:pt x="202692" y="125730"/>
                </a:lnTo>
                <a:lnTo>
                  <a:pt x="202692" y="129540"/>
                </a:lnTo>
                <a:lnTo>
                  <a:pt x="220980" y="129540"/>
                </a:lnTo>
                <a:lnTo>
                  <a:pt x="220980" y="130810"/>
                </a:lnTo>
                <a:close/>
              </a:path>
              <a:path w="257810" h="308610">
                <a:moveTo>
                  <a:pt x="220980" y="129540"/>
                </a:moveTo>
                <a:lnTo>
                  <a:pt x="211836" y="129540"/>
                </a:lnTo>
                <a:lnTo>
                  <a:pt x="211836" y="121920"/>
                </a:lnTo>
                <a:lnTo>
                  <a:pt x="220716" y="121920"/>
                </a:lnTo>
                <a:lnTo>
                  <a:pt x="220980" y="125730"/>
                </a:lnTo>
                <a:lnTo>
                  <a:pt x="220980" y="129540"/>
                </a:lnTo>
                <a:close/>
              </a:path>
              <a:path w="257810" h="308610">
                <a:moveTo>
                  <a:pt x="56616" y="167640"/>
                </a:moveTo>
                <a:lnTo>
                  <a:pt x="47244" y="167640"/>
                </a:lnTo>
                <a:lnTo>
                  <a:pt x="47244" y="157480"/>
                </a:lnTo>
                <a:lnTo>
                  <a:pt x="56388" y="157480"/>
                </a:lnTo>
                <a:lnTo>
                  <a:pt x="56616" y="167640"/>
                </a:lnTo>
                <a:close/>
              </a:path>
              <a:path w="257810" h="308610">
                <a:moveTo>
                  <a:pt x="237744" y="167640"/>
                </a:moveTo>
                <a:lnTo>
                  <a:pt x="56616" y="167640"/>
                </a:lnTo>
                <a:lnTo>
                  <a:pt x="56388" y="157480"/>
                </a:lnTo>
                <a:lnTo>
                  <a:pt x="253288" y="157480"/>
                </a:lnTo>
                <a:lnTo>
                  <a:pt x="248412" y="162560"/>
                </a:lnTo>
                <a:lnTo>
                  <a:pt x="243840" y="165100"/>
                </a:lnTo>
                <a:lnTo>
                  <a:pt x="237744" y="167640"/>
                </a:lnTo>
                <a:close/>
              </a:path>
              <a:path w="257810" h="308610">
                <a:moveTo>
                  <a:pt x="219456" y="261620"/>
                </a:moveTo>
                <a:lnTo>
                  <a:pt x="152114" y="261620"/>
                </a:lnTo>
                <a:lnTo>
                  <a:pt x="160401" y="260350"/>
                </a:lnTo>
                <a:lnTo>
                  <a:pt x="168116" y="259080"/>
                </a:lnTo>
                <a:lnTo>
                  <a:pt x="175260" y="259080"/>
                </a:lnTo>
                <a:lnTo>
                  <a:pt x="182070" y="256540"/>
                </a:lnTo>
                <a:lnTo>
                  <a:pt x="188595" y="255270"/>
                </a:lnTo>
                <a:lnTo>
                  <a:pt x="194548" y="252730"/>
                </a:lnTo>
                <a:lnTo>
                  <a:pt x="207264" y="247650"/>
                </a:lnTo>
                <a:lnTo>
                  <a:pt x="211836" y="246380"/>
                </a:lnTo>
                <a:lnTo>
                  <a:pt x="216408" y="243840"/>
                </a:lnTo>
                <a:lnTo>
                  <a:pt x="225552" y="240030"/>
                </a:lnTo>
                <a:lnTo>
                  <a:pt x="236220" y="240030"/>
                </a:lnTo>
                <a:lnTo>
                  <a:pt x="243840" y="246380"/>
                </a:lnTo>
                <a:lnTo>
                  <a:pt x="243840" y="248920"/>
                </a:lnTo>
                <a:lnTo>
                  <a:pt x="245364" y="250190"/>
                </a:lnTo>
                <a:lnTo>
                  <a:pt x="245364" y="254000"/>
                </a:lnTo>
                <a:lnTo>
                  <a:pt x="246888" y="255270"/>
                </a:lnTo>
                <a:lnTo>
                  <a:pt x="228600" y="255270"/>
                </a:lnTo>
                <a:lnTo>
                  <a:pt x="228600" y="257492"/>
                </a:lnTo>
                <a:lnTo>
                  <a:pt x="224028" y="260350"/>
                </a:lnTo>
                <a:lnTo>
                  <a:pt x="219456" y="261620"/>
                </a:lnTo>
                <a:close/>
              </a:path>
              <a:path w="257810" h="308610">
                <a:moveTo>
                  <a:pt x="228600" y="256540"/>
                </a:moveTo>
                <a:lnTo>
                  <a:pt x="228600" y="255270"/>
                </a:lnTo>
                <a:lnTo>
                  <a:pt x="230124" y="255270"/>
                </a:lnTo>
                <a:lnTo>
                  <a:pt x="228600" y="256540"/>
                </a:lnTo>
                <a:close/>
              </a:path>
              <a:path w="257810" h="308610">
                <a:moveTo>
                  <a:pt x="228600" y="257492"/>
                </a:moveTo>
                <a:lnTo>
                  <a:pt x="228600" y="256540"/>
                </a:lnTo>
                <a:lnTo>
                  <a:pt x="230124" y="255270"/>
                </a:lnTo>
                <a:lnTo>
                  <a:pt x="230124" y="256540"/>
                </a:lnTo>
                <a:lnTo>
                  <a:pt x="228600" y="257492"/>
                </a:lnTo>
                <a:close/>
              </a:path>
              <a:path w="257810" h="308610">
                <a:moveTo>
                  <a:pt x="228600" y="259080"/>
                </a:moveTo>
                <a:lnTo>
                  <a:pt x="228600" y="257492"/>
                </a:lnTo>
                <a:lnTo>
                  <a:pt x="230124" y="256540"/>
                </a:lnTo>
                <a:lnTo>
                  <a:pt x="230124" y="255270"/>
                </a:lnTo>
                <a:lnTo>
                  <a:pt x="246888" y="255270"/>
                </a:lnTo>
                <a:lnTo>
                  <a:pt x="246888" y="256540"/>
                </a:lnTo>
                <a:lnTo>
                  <a:pt x="237744" y="256540"/>
                </a:lnTo>
                <a:lnTo>
                  <a:pt x="228600" y="259080"/>
                </a:lnTo>
                <a:close/>
              </a:path>
              <a:path w="257810" h="308610">
                <a:moveTo>
                  <a:pt x="243840" y="279400"/>
                </a:moveTo>
                <a:lnTo>
                  <a:pt x="236220" y="275590"/>
                </a:lnTo>
                <a:lnTo>
                  <a:pt x="230124" y="275590"/>
                </a:lnTo>
                <a:lnTo>
                  <a:pt x="227076" y="271780"/>
                </a:lnTo>
                <a:lnTo>
                  <a:pt x="237744" y="271780"/>
                </a:lnTo>
                <a:lnTo>
                  <a:pt x="228600" y="270510"/>
                </a:lnTo>
                <a:lnTo>
                  <a:pt x="228600" y="259080"/>
                </a:lnTo>
                <a:lnTo>
                  <a:pt x="237744" y="256540"/>
                </a:lnTo>
                <a:lnTo>
                  <a:pt x="246888" y="256540"/>
                </a:lnTo>
                <a:lnTo>
                  <a:pt x="246888" y="271780"/>
                </a:lnTo>
                <a:lnTo>
                  <a:pt x="245364" y="274320"/>
                </a:lnTo>
                <a:lnTo>
                  <a:pt x="245364" y="276860"/>
                </a:lnTo>
                <a:lnTo>
                  <a:pt x="243840" y="278130"/>
                </a:lnTo>
                <a:lnTo>
                  <a:pt x="243840" y="279400"/>
                </a:lnTo>
                <a:close/>
              </a:path>
              <a:path w="257810" h="308610">
                <a:moveTo>
                  <a:pt x="237744" y="271780"/>
                </a:moveTo>
                <a:lnTo>
                  <a:pt x="228600" y="271780"/>
                </a:lnTo>
                <a:lnTo>
                  <a:pt x="228600" y="270510"/>
                </a:lnTo>
                <a:lnTo>
                  <a:pt x="237744" y="271780"/>
                </a:lnTo>
                <a:close/>
              </a:path>
              <a:path w="257810" h="308610">
                <a:moveTo>
                  <a:pt x="227076" y="292100"/>
                </a:moveTo>
                <a:lnTo>
                  <a:pt x="147804" y="292100"/>
                </a:lnTo>
                <a:lnTo>
                  <a:pt x="173736" y="288290"/>
                </a:lnTo>
                <a:lnTo>
                  <a:pt x="181451" y="287020"/>
                </a:lnTo>
                <a:lnTo>
                  <a:pt x="188595" y="285750"/>
                </a:lnTo>
                <a:lnTo>
                  <a:pt x="195167" y="284480"/>
                </a:lnTo>
                <a:lnTo>
                  <a:pt x="201168" y="283210"/>
                </a:lnTo>
                <a:lnTo>
                  <a:pt x="208788" y="279400"/>
                </a:lnTo>
                <a:lnTo>
                  <a:pt x="216408" y="278130"/>
                </a:lnTo>
                <a:lnTo>
                  <a:pt x="220980" y="276860"/>
                </a:lnTo>
                <a:lnTo>
                  <a:pt x="224028" y="274320"/>
                </a:lnTo>
                <a:lnTo>
                  <a:pt x="227076" y="274320"/>
                </a:lnTo>
                <a:lnTo>
                  <a:pt x="227076" y="271780"/>
                </a:lnTo>
                <a:lnTo>
                  <a:pt x="230124" y="275590"/>
                </a:lnTo>
                <a:lnTo>
                  <a:pt x="236220" y="275590"/>
                </a:lnTo>
                <a:lnTo>
                  <a:pt x="241300" y="278130"/>
                </a:lnTo>
                <a:lnTo>
                  <a:pt x="233172" y="278130"/>
                </a:lnTo>
                <a:lnTo>
                  <a:pt x="239268" y="285750"/>
                </a:lnTo>
                <a:lnTo>
                  <a:pt x="236220" y="288290"/>
                </a:lnTo>
                <a:lnTo>
                  <a:pt x="233172" y="288290"/>
                </a:lnTo>
                <a:lnTo>
                  <a:pt x="227076" y="292100"/>
                </a:lnTo>
                <a:close/>
              </a:path>
              <a:path w="257810" h="308610">
                <a:moveTo>
                  <a:pt x="239268" y="285750"/>
                </a:moveTo>
                <a:lnTo>
                  <a:pt x="233172" y="278130"/>
                </a:lnTo>
                <a:lnTo>
                  <a:pt x="241300" y="278130"/>
                </a:lnTo>
                <a:lnTo>
                  <a:pt x="243840" y="279400"/>
                </a:lnTo>
                <a:lnTo>
                  <a:pt x="242316" y="283210"/>
                </a:lnTo>
                <a:lnTo>
                  <a:pt x="239268" y="285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1988" y="3584447"/>
            <a:ext cx="397764" cy="308610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3427476" y="3454908"/>
            <a:ext cx="53340" cy="436245"/>
          </a:xfrm>
          <a:custGeom>
            <a:avLst/>
            <a:gdLst/>
            <a:ahLst/>
            <a:cxnLst/>
            <a:rect l="l" t="t" r="r" b="b"/>
            <a:pathLst>
              <a:path w="53339" h="436245">
                <a:moveTo>
                  <a:pt x="13106" y="12192"/>
                </a:moveTo>
                <a:lnTo>
                  <a:pt x="9144" y="12192"/>
                </a:lnTo>
                <a:lnTo>
                  <a:pt x="1524" y="9144"/>
                </a:lnTo>
                <a:lnTo>
                  <a:pt x="3048" y="6096"/>
                </a:lnTo>
                <a:lnTo>
                  <a:pt x="6096" y="3048"/>
                </a:lnTo>
                <a:lnTo>
                  <a:pt x="9144" y="3048"/>
                </a:lnTo>
                <a:lnTo>
                  <a:pt x="10668" y="1524"/>
                </a:lnTo>
                <a:lnTo>
                  <a:pt x="13716" y="0"/>
                </a:lnTo>
                <a:lnTo>
                  <a:pt x="39624" y="0"/>
                </a:lnTo>
                <a:lnTo>
                  <a:pt x="41148" y="1524"/>
                </a:lnTo>
                <a:lnTo>
                  <a:pt x="47244" y="4572"/>
                </a:lnTo>
                <a:lnTo>
                  <a:pt x="48768" y="6096"/>
                </a:lnTo>
                <a:lnTo>
                  <a:pt x="50292" y="9144"/>
                </a:lnTo>
                <a:lnTo>
                  <a:pt x="18288" y="9144"/>
                </a:lnTo>
                <a:lnTo>
                  <a:pt x="18288" y="10668"/>
                </a:lnTo>
                <a:lnTo>
                  <a:pt x="12192" y="10668"/>
                </a:lnTo>
                <a:lnTo>
                  <a:pt x="13106" y="12192"/>
                </a:lnTo>
                <a:close/>
              </a:path>
              <a:path w="53339" h="436245">
                <a:moveTo>
                  <a:pt x="1524" y="426720"/>
                </a:moveTo>
                <a:lnTo>
                  <a:pt x="0" y="425196"/>
                </a:lnTo>
                <a:lnTo>
                  <a:pt x="0" y="10668"/>
                </a:lnTo>
                <a:lnTo>
                  <a:pt x="1524" y="9144"/>
                </a:lnTo>
                <a:lnTo>
                  <a:pt x="9144" y="12192"/>
                </a:lnTo>
                <a:lnTo>
                  <a:pt x="13106" y="12192"/>
                </a:lnTo>
                <a:lnTo>
                  <a:pt x="14935" y="15240"/>
                </a:lnTo>
                <a:lnTo>
                  <a:pt x="13716" y="15240"/>
                </a:lnTo>
                <a:lnTo>
                  <a:pt x="16764" y="18288"/>
                </a:lnTo>
                <a:lnTo>
                  <a:pt x="18288" y="18288"/>
                </a:lnTo>
                <a:lnTo>
                  <a:pt x="18288" y="417576"/>
                </a:lnTo>
                <a:lnTo>
                  <a:pt x="15240" y="417576"/>
                </a:lnTo>
                <a:lnTo>
                  <a:pt x="15240" y="420624"/>
                </a:lnTo>
                <a:lnTo>
                  <a:pt x="19304" y="420624"/>
                </a:lnTo>
                <a:lnTo>
                  <a:pt x="18796" y="423672"/>
                </a:lnTo>
                <a:lnTo>
                  <a:pt x="9144" y="423672"/>
                </a:lnTo>
                <a:lnTo>
                  <a:pt x="1524" y="426720"/>
                </a:lnTo>
                <a:close/>
              </a:path>
              <a:path w="53339" h="436245">
                <a:moveTo>
                  <a:pt x="18288" y="17526"/>
                </a:moveTo>
                <a:lnTo>
                  <a:pt x="18288" y="9144"/>
                </a:lnTo>
                <a:lnTo>
                  <a:pt x="19812" y="16764"/>
                </a:lnTo>
                <a:lnTo>
                  <a:pt x="18288" y="17526"/>
                </a:lnTo>
                <a:close/>
              </a:path>
              <a:path w="53339" h="436245">
                <a:moveTo>
                  <a:pt x="33528" y="16764"/>
                </a:moveTo>
                <a:lnTo>
                  <a:pt x="19812" y="16764"/>
                </a:lnTo>
                <a:lnTo>
                  <a:pt x="18288" y="9144"/>
                </a:lnTo>
                <a:lnTo>
                  <a:pt x="35052" y="9144"/>
                </a:lnTo>
                <a:lnTo>
                  <a:pt x="33528" y="16764"/>
                </a:lnTo>
                <a:close/>
              </a:path>
              <a:path w="53339" h="436245">
                <a:moveTo>
                  <a:pt x="35052" y="18288"/>
                </a:moveTo>
                <a:lnTo>
                  <a:pt x="33528" y="16764"/>
                </a:lnTo>
                <a:lnTo>
                  <a:pt x="35052" y="9144"/>
                </a:lnTo>
                <a:lnTo>
                  <a:pt x="50292" y="9144"/>
                </a:lnTo>
                <a:lnTo>
                  <a:pt x="51816" y="10668"/>
                </a:lnTo>
                <a:lnTo>
                  <a:pt x="39624" y="10668"/>
                </a:lnTo>
                <a:lnTo>
                  <a:pt x="37859" y="15079"/>
                </a:lnTo>
                <a:lnTo>
                  <a:pt x="35052" y="16764"/>
                </a:lnTo>
                <a:lnTo>
                  <a:pt x="35052" y="18288"/>
                </a:lnTo>
                <a:close/>
              </a:path>
              <a:path w="53339" h="436245">
                <a:moveTo>
                  <a:pt x="18288" y="16764"/>
                </a:moveTo>
                <a:lnTo>
                  <a:pt x="15240" y="15748"/>
                </a:lnTo>
                <a:lnTo>
                  <a:pt x="12192" y="10668"/>
                </a:lnTo>
                <a:lnTo>
                  <a:pt x="18288" y="10668"/>
                </a:lnTo>
                <a:lnTo>
                  <a:pt x="18288" y="16764"/>
                </a:lnTo>
                <a:close/>
              </a:path>
              <a:path w="53339" h="436245">
                <a:moveTo>
                  <a:pt x="37859" y="15079"/>
                </a:moveTo>
                <a:lnTo>
                  <a:pt x="39624" y="10668"/>
                </a:lnTo>
                <a:lnTo>
                  <a:pt x="51816" y="10668"/>
                </a:lnTo>
                <a:lnTo>
                  <a:pt x="52578" y="12192"/>
                </a:lnTo>
                <a:lnTo>
                  <a:pt x="42672" y="12192"/>
                </a:lnTo>
                <a:lnTo>
                  <a:pt x="37859" y="15079"/>
                </a:lnTo>
                <a:close/>
              </a:path>
              <a:path w="53339" h="436245">
                <a:moveTo>
                  <a:pt x="53340" y="18288"/>
                </a:moveTo>
                <a:lnTo>
                  <a:pt x="36576" y="18288"/>
                </a:lnTo>
                <a:lnTo>
                  <a:pt x="38100" y="15240"/>
                </a:lnTo>
                <a:lnTo>
                  <a:pt x="37795" y="15240"/>
                </a:lnTo>
                <a:lnTo>
                  <a:pt x="37859" y="15079"/>
                </a:lnTo>
                <a:lnTo>
                  <a:pt x="42672" y="12192"/>
                </a:lnTo>
                <a:lnTo>
                  <a:pt x="52578" y="12192"/>
                </a:lnTo>
                <a:lnTo>
                  <a:pt x="53340" y="13716"/>
                </a:lnTo>
                <a:lnTo>
                  <a:pt x="53340" y="15240"/>
                </a:lnTo>
                <a:lnTo>
                  <a:pt x="38100" y="15240"/>
                </a:lnTo>
                <a:lnTo>
                  <a:pt x="37719" y="15430"/>
                </a:lnTo>
                <a:lnTo>
                  <a:pt x="53340" y="15430"/>
                </a:lnTo>
                <a:lnTo>
                  <a:pt x="53340" y="18288"/>
                </a:lnTo>
                <a:close/>
              </a:path>
              <a:path w="53339" h="436245">
                <a:moveTo>
                  <a:pt x="35052" y="16764"/>
                </a:moveTo>
                <a:lnTo>
                  <a:pt x="37859" y="15079"/>
                </a:lnTo>
                <a:lnTo>
                  <a:pt x="37719" y="15430"/>
                </a:lnTo>
                <a:lnTo>
                  <a:pt x="35052" y="16764"/>
                </a:lnTo>
                <a:close/>
              </a:path>
              <a:path w="53339" h="436245">
                <a:moveTo>
                  <a:pt x="16764" y="18288"/>
                </a:moveTo>
                <a:lnTo>
                  <a:pt x="13716" y="15240"/>
                </a:lnTo>
                <a:lnTo>
                  <a:pt x="15240" y="15748"/>
                </a:lnTo>
                <a:lnTo>
                  <a:pt x="16764" y="18288"/>
                </a:lnTo>
                <a:close/>
              </a:path>
              <a:path w="53339" h="436245">
                <a:moveTo>
                  <a:pt x="15240" y="15748"/>
                </a:moveTo>
                <a:lnTo>
                  <a:pt x="13716" y="15240"/>
                </a:lnTo>
                <a:lnTo>
                  <a:pt x="14935" y="15240"/>
                </a:lnTo>
                <a:lnTo>
                  <a:pt x="15240" y="15748"/>
                </a:lnTo>
                <a:close/>
              </a:path>
              <a:path w="53339" h="436245">
                <a:moveTo>
                  <a:pt x="36576" y="18288"/>
                </a:moveTo>
                <a:lnTo>
                  <a:pt x="37719" y="15430"/>
                </a:lnTo>
                <a:lnTo>
                  <a:pt x="38100" y="15240"/>
                </a:lnTo>
                <a:lnTo>
                  <a:pt x="36576" y="18288"/>
                </a:lnTo>
                <a:close/>
              </a:path>
              <a:path w="53339" h="436245">
                <a:moveTo>
                  <a:pt x="35052" y="419100"/>
                </a:moveTo>
                <a:lnTo>
                  <a:pt x="35052" y="16764"/>
                </a:lnTo>
                <a:lnTo>
                  <a:pt x="37719" y="15430"/>
                </a:lnTo>
                <a:lnTo>
                  <a:pt x="36576" y="18288"/>
                </a:lnTo>
                <a:lnTo>
                  <a:pt x="53340" y="18288"/>
                </a:lnTo>
                <a:lnTo>
                  <a:pt x="53340" y="417576"/>
                </a:lnTo>
                <a:lnTo>
                  <a:pt x="36576" y="417576"/>
                </a:lnTo>
                <a:lnTo>
                  <a:pt x="35052" y="419100"/>
                </a:lnTo>
                <a:close/>
              </a:path>
              <a:path w="53339" h="436245">
                <a:moveTo>
                  <a:pt x="16764" y="18288"/>
                </a:moveTo>
                <a:lnTo>
                  <a:pt x="15240" y="15748"/>
                </a:lnTo>
                <a:lnTo>
                  <a:pt x="18288" y="16764"/>
                </a:lnTo>
                <a:lnTo>
                  <a:pt x="16764" y="16764"/>
                </a:lnTo>
                <a:lnTo>
                  <a:pt x="16764" y="18288"/>
                </a:lnTo>
                <a:close/>
              </a:path>
              <a:path w="53339" h="436245">
                <a:moveTo>
                  <a:pt x="16764" y="18288"/>
                </a:moveTo>
                <a:lnTo>
                  <a:pt x="16764" y="16764"/>
                </a:lnTo>
                <a:lnTo>
                  <a:pt x="18288" y="16764"/>
                </a:lnTo>
                <a:lnTo>
                  <a:pt x="18288" y="17526"/>
                </a:lnTo>
                <a:lnTo>
                  <a:pt x="16764" y="18288"/>
                </a:lnTo>
                <a:close/>
              </a:path>
              <a:path w="53339" h="436245">
                <a:moveTo>
                  <a:pt x="18288" y="18288"/>
                </a:moveTo>
                <a:lnTo>
                  <a:pt x="16764" y="18288"/>
                </a:lnTo>
                <a:lnTo>
                  <a:pt x="18288" y="17526"/>
                </a:lnTo>
                <a:lnTo>
                  <a:pt x="18288" y="18288"/>
                </a:lnTo>
                <a:close/>
              </a:path>
              <a:path w="53339" h="436245">
                <a:moveTo>
                  <a:pt x="15240" y="420624"/>
                </a:moveTo>
                <a:lnTo>
                  <a:pt x="15240" y="417576"/>
                </a:lnTo>
                <a:lnTo>
                  <a:pt x="16764" y="417576"/>
                </a:lnTo>
                <a:lnTo>
                  <a:pt x="18288" y="419100"/>
                </a:lnTo>
                <a:lnTo>
                  <a:pt x="15240" y="420624"/>
                </a:lnTo>
                <a:close/>
              </a:path>
              <a:path w="53339" h="436245">
                <a:moveTo>
                  <a:pt x="18288" y="419100"/>
                </a:moveTo>
                <a:lnTo>
                  <a:pt x="16764" y="417576"/>
                </a:lnTo>
                <a:lnTo>
                  <a:pt x="18288" y="417576"/>
                </a:lnTo>
                <a:lnTo>
                  <a:pt x="18288" y="419100"/>
                </a:lnTo>
                <a:close/>
              </a:path>
              <a:path w="53339" h="436245">
                <a:moveTo>
                  <a:pt x="19304" y="420624"/>
                </a:moveTo>
                <a:lnTo>
                  <a:pt x="15240" y="420624"/>
                </a:lnTo>
                <a:lnTo>
                  <a:pt x="18288" y="419100"/>
                </a:lnTo>
                <a:lnTo>
                  <a:pt x="18288" y="417576"/>
                </a:lnTo>
                <a:lnTo>
                  <a:pt x="19812" y="417576"/>
                </a:lnTo>
                <a:lnTo>
                  <a:pt x="19304" y="420624"/>
                </a:lnTo>
                <a:close/>
              </a:path>
              <a:path w="53339" h="436245">
                <a:moveTo>
                  <a:pt x="35052" y="426720"/>
                </a:moveTo>
                <a:lnTo>
                  <a:pt x="18288" y="426720"/>
                </a:lnTo>
                <a:lnTo>
                  <a:pt x="19812" y="417576"/>
                </a:lnTo>
                <a:lnTo>
                  <a:pt x="21336" y="419100"/>
                </a:lnTo>
                <a:lnTo>
                  <a:pt x="33782" y="419100"/>
                </a:lnTo>
                <a:lnTo>
                  <a:pt x="35052" y="426720"/>
                </a:lnTo>
                <a:close/>
              </a:path>
              <a:path w="53339" h="436245">
                <a:moveTo>
                  <a:pt x="33782" y="419100"/>
                </a:moveTo>
                <a:lnTo>
                  <a:pt x="32004" y="419100"/>
                </a:lnTo>
                <a:lnTo>
                  <a:pt x="33528" y="417576"/>
                </a:lnTo>
                <a:lnTo>
                  <a:pt x="33782" y="419100"/>
                </a:lnTo>
                <a:close/>
              </a:path>
              <a:path w="53339" h="436245">
                <a:moveTo>
                  <a:pt x="50292" y="426720"/>
                </a:moveTo>
                <a:lnTo>
                  <a:pt x="35052" y="426720"/>
                </a:lnTo>
                <a:lnTo>
                  <a:pt x="33528" y="417576"/>
                </a:lnTo>
                <a:lnTo>
                  <a:pt x="35052" y="417576"/>
                </a:lnTo>
                <a:lnTo>
                  <a:pt x="35052" y="419100"/>
                </a:lnTo>
                <a:lnTo>
                  <a:pt x="42672" y="423672"/>
                </a:lnTo>
                <a:lnTo>
                  <a:pt x="52578" y="423672"/>
                </a:lnTo>
                <a:lnTo>
                  <a:pt x="51816" y="425196"/>
                </a:lnTo>
                <a:lnTo>
                  <a:pt x="50292" y="426720"/>
                </a:lnTo>
                <a:close/>
              </a:path>
              <a:path w="53339" h="436245">
                <a:moveTo>
                  <a:pt x="52578" y="423672"/>
                </a:moveTo>
                <a:lnTo>
                  <a:pt x="42672" y="423672"/>
                </a:lnTo>
                <a:lnTo>
                  <a:pt x="35052" y="419100"/>
                </a:lnTo>
                <a:lnTo>
                  <a:pt x="36576" y="417576"/>
                </a:lnTo>
                <a:lnTo>
                  <a:pt x="38100" y="419100"/>
                </a:lnTo>
                <a:lnTo>
                  <a:pt x="53340" y="419100"/>
                </a:lnTo>
                <a:lnTo>
                  <a:pt x="53340" y="422148"/>
                </a:lnTo>
                <a:lnTo>
                  <a:pt x="52578" y="423672"/>
                </a:lnTo>
                <a:close/>
              </a:path>
              <a:path w="53339" h="436245">
                <a:moveTo>
                  <a:pt x="53340" y="419100"/>
                </a:moveTo>
                <a:lnTo>
                  <a:pt x="38100" y="419100"/>
                </a:lnTo>
                <a:lnTo>
                  <a:pt x="36576" y="417576"/>
                </a:lnTo>
                <a:lnTo>
                  <a:pt x="53340" y="417576"/>
                </a:lnTo>
                <a:lnTo>
                  <a:pt x="53340" y="419100"/>
                </a:lnTo>
                <a:close/>
              </a:path>
              <a:path w="53339" h="436245">
                <a:moveTo>
                  <a:pt x="45720" y="432816"/>
                </a:moveTo>
                <a:lnTo>
                  <a:pt x="6096" y="432816"/>
                </a:lnTo>
                <a:lnTo>
                  <a:pt x="3048" y="429768"/>
                </a:lnTo>
                <a:lnTo>
                  <a:pt x="1524" y="426720"/>
                </a:lnTo>
                <a:lnTo>
                  <a:pt x="9144" y="423672"/>
                </a:lnTo>
                <a:lnTo>
                  <a:pt x="18796" y="423672"/>
                </a:lnTo>
                <a:lnTo>
                  <a:pt x="18288" y="426720"/>
                </a:lnTo>
                <a:lnTo>
                  <a:pt x="50292" y="426720"/>
                </a:lnTo>
                <a:lnTo>
                  <a:pt x="50292" y="428244"/>
                </a:lnTo>
                <a:lnTo>
                  <a:pt x="45720" y="432816"/>
                </a:lnTo>
                <a:close/>
              </a:path>
              <a:path w="53339" h="436245">
                <a:moveTo>
                  <a:pt x="41148" y="434340"/>
                </a:moveTo>
                <a:lnTo>
                  <a:pt x="10668" y="434340"/>
                </a:lnTo>
                <a:lnTo>
                  <a:pt x="9144" y="432816"/>
                </a:lnTo>
                <a:lnTo>
                  <a:pt x="44196" y="432816"/>
                </a:lnTo>
                <a:lnTo>
                  <a:pt x="41148" y="434340"/>
                </a:lnTo>
                <a:close/>
              </a:path>
              <a:path w="53339" h="436245">
                <a:moveTo>
                  <a:pt x="36576" y="435864"/>
                </a:moveTo>
                <a:lnTo>
                  <a:pt x="16764" y="435864"/>
                </a:lnTo>
                <a:lnTo>
                  <a:pt x="13716" y="434340"/>
                </a:lnTo>
                <a:lnTo>
                  <a:pt x="39624" y="434340"/>
                </a:lnTo>
                <a:lnTo>
                  <a:pt x="36576" y="4358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3671315" y="3485388"/>
            <a:ext cx="241300" cy="405765"/>
          </a:xfrm>
          <a:custGeom>
            <a:avLst/>
            <a:gdLst/>
            <a:ahLst/>
            <a:cxnLst/>
            <a:rect l="l" t="t" r="r" b="b"/>
            <a:pathLst>
              <a:path w="241300" h="405764">
                <a:moveTo>
                  <a:pt x="3048" y="397764"/>
                </a:moveTo>
                <a:lnTo>
                  <a:pt x="0" y="391668"/>
                </a:lnTo>
                <a:lnTo>
                  <a:pt x="0" y="18288"/>
                </a:lnTo>
                <a:lnTo>
                  <a:pt x="3048" y="10668"/>
                </a:lnTo>
                <a:lnTo>
                  <a:pt x="9144" y="4572"/>
                </a:lnTo>
                <a:lnTo>
                  <a:pt x="15240" y="1524"/>
                </a:lnTo>
                <a:lnTo>
                  <a:pt x="19812" y="0"/>
                </a:lnTo>
                <a:lnTo>
                  <a:pt x="128016" y="0"/>
                </a:lnTo>
                <a:lnTo>
                  <a:pt x="140589" y="2476"/>
                </a:lnTo>
                <a:lnTo>
                  <a:pt x="147732" y="4071"/>
                </a:lnTo>
                <a:lnTo>
                  <a:pt x="155448" y="6096"/>
                </a:lnTo>
                <a:lnTo>
                  <a:pt x="163449" y="7810"/>
                </a:lnTo>
                <a:lnTo>
                  <a:pt x="171450" y="10668"/>
                </a:lnTo>
                <a:lnTo>
                  <a:pt x="179451" y="14668"/>
                </a:lnTo>
                <a:lnTo>
                  <a:pt x="182716" y="16764"/>
                </a:lnTo>
                <a:lnTo>
                  <a:pt x="24384" y="16764"/>
                </a:lnTo>
                <a:lnTo>
                  <a:pt x="22860" y="18288"/>
                </a:lnTo>
                <a:lnTo>
                  <a:pt x="19812" y="19812"/>
                </a:lnTo>
                <a:lnTo>
                  <a:pt x="18288" y="21336"/>
                </a:lnTo>
                <a:lnTo>
                  <a:pt x="18288" y="387096"/>
                </a:lnTo>
                <a:lnTo>
                  <a:pt x="16764" y="387096"/>
                </a:lnTo>
                <a:lnTo>
                  <a:pt x="13716" y="390144"/>
                </a:lnTo>
                <a:lnTo>
                  <a:pt x="35560" y="390144"/>
                </a:lnTo>
                <a:lnTo>
                  <a:pt x="36068" y="393192"/>
                </a:lnTo>
                <a:lnTo>
                  <a:pt x="10668" y="393192"/>
                </a:lnTo>
                <a:lnTo>
                  <a:pt x="3048" y="397764"/>
                </a:lnTo>
                <a:close/>
              </a:path>
              <a:path w="241300" h="405764">
                <a:moveTo>
                  <a:pt x="217932" y="83820"/>
                </a:moveTo>
                <a:lnTo>
                  <a:pt x="197596" y="49172"/>
                </a:lnTo>
                <a:lnTo>
                  <a:pt x="164592" y="27051"/>
                </a:lnTo>
                <a:lnTo>
                  <a:pt x="150876" y="22860"/>
                </a:lnTo>
                <a:lnTo>
                  <a:pt x="141732" y="19812"/>
                </a:lnTo>
                <a:lnTo>
                  <a:pt x="132588" y="18288"/>
                </a:lnTo>
                <a:lnTo>
                  <a:pt x="126492" y="18288"/>
                </a:lnTo>
                <a:lnTo>
                  <a:pt x="118872" y="16764"/>
                </a:lnTo>
                <a:lnTo>
                  <a:pt x="182716" y="16764"/>
                </a:lnTo>
                <a:lnTo>
                  <a:pt x="195405" y="24907"/>
                </a:lnTo>
                <a:lnTo>
                  <a:pt x="226695" y="60388"/>
                </a:lnTo>
                <a:lnTo>
                  <a:pt x="234696" y="77724"/>
                </a:lnTo>
                <a:lnTo>
                  <a:pt x="225552" y="80772"/>
                </a:lnTo>
                <a:lnTo>
                  <a:pt x="217932" y="83820"/>
                </a:lnTo>
                <a:close/>
              </a:path>
              <a:path w="241300" h="405764">
                <a:moveTo>
                  <a:pt x="99060" y="217932"/>
                </a:moveTo>
                <a:lnTo>
                  <a:pt x="36576" y="217932"/>
                </a:lnTo>
                <a:lnTo>
                  <a:pt x="36576" y="32004"/>
                </a:lnTo>
                <a:lnTo>
                  <a:pt x="100584" y="32004"/>
                </a:lnTo>
                <a:lnTo>
                  <a:pt x="107703" y="32027"/>
                </a:lnTo>
                <a:lnTo>
                  <a:pt x="148399" y="37909"/>
                </a:lnTo>
                <a:lnTo>
                  <a:pt x="168495" y="48768"/>
                </a:lnTo>
                <a:lnTo>
                  <a:pt x="54864" y="48768"/>
                </a:lnTo>
                <a:lnTo>
                  <a:pt x="54864" y="201168"/>
                </a:lnTo>
                <a:lnTo>
                  <a:pt x="164173" y="201168"/>
                </a:lnTo>
                <a:lnTo>
                  <a:pt x="161544" y="203073"/>
                </a:lnTo>
                <a:lnTo>
                  <a:pt x="122872" y="216598"/>
                </a:lnTo>
                <a:lnTo>
                  <a:pt x="111323" y="217622"/>
                </a:lnTo>
                <a:lnTo>
                  <a:pt x="99060" y="217932"/>
                </a:lnTo>
                <a:close/>
              </a:path>
              <a:path w="241300" h="405764">
                <a:moveTo>
                  <a:pt x="195072" y="160020"/>
                </a:moveTo>
                <a:lnTo>
                  <a:pt x="179832" y="153924"/>
                </a:lnTo>
                <a:lnTo>
                  <a:pt x="181849" y="146685"/>
                </a:lnTo>
                <a:lnTo>
                  <a:pt x="183261" y="139065"/>
                </a:lnTo>
                <a:lnTo>
                  <a:pt x="184118" y="130778"/>
                </a:lnTo>
                <a:lnTo>
                  <a:pt x="184404" y="121920"/>
                </a:lnTo>
                <a:lnTo>
                  <a:pt x="183856" y="111037"/>
                </a:lnTo>
                <a:lnTo>
                  <a:pt x="166687" y="70104"/>
                </a:lnTo>
                <a:lnTo>
                  <a:pt x="128016" y="51816"/>
                </a:lnTo>
                <a:lnTo>
                  <a:pt x="100584" y="48768"/>
                </a:lnTo>
                <a:lnTo>
                  <a:pt x="168495" y="48768"/>
                </a:lnTo>
                <a:lnTo>
                  <a:pt x="196262" y="85486"/>
                </a:lnTo>
                <a:lnTo>
                  <a:pt x="202692" y="121920"/>
                </a:lnTo>
                <a:lnTo>
                  <a:pt x="202144" y="132159"/>
                </a:lnTo>
                <a:lnTo>
                  <a:pt x="200596" y="142113"/>
                </a:lnTo>
                <a:lnTo>
                  <a:pt x="198191" y="151495"/>
                </a:lnTo>
                <a:lnTo>
                  <a:pt x="195072" y="160020"/>
                </a:lnTo>
                <a:close/>
              </a:path>
              <a:path w="241300" h="405764">
                <a:moveTo>
                  <a:pt x="39383" y="390304"/>
                </a:moveTo>
                <a:lnTo>
                  <a:pt x="36576" y="388620"/>
                </a:lnTo>
                <a:lnTo>
                  <a:pt x="36576" y="233172"/>
                </a:lnTo>
                <a:lnTo>
                  <a:pt x="96012" y="233172"/>
                </a:lnTo>
                <a:lnTo>
                  <a:pt x="112323" y="232600"/>
                </a:lnTo>
                <a:lnTo>
                  <a:pt x="152400" y="224028"/>
                </a:lnTo>
                <a:lnTo>
                  <a:pt x="190500" y="201168"/>
                </a:lnTo>
                <a:lnTo>
                  <a:pt x="214884" y="166116"/>
                </a:lnTo>
                <a:lnTo>
                  <a:pt x="222504" y="118872"/>
                </a:lnTo>
                <a:lnTo>
                  <a:pt x="222218" y="109751"/>
                </a:lnTo>
                <a:lnTo>
                  <a:pt x="221361" y="100774"/>
                </a:lnTo>
                <a:lnTo>
                  <a:pt x="219932" y="92082"/>
                </a:lnTo>
                <a:lnTo>
                  <a:pt x="217932" y="83820"/>
                </a:lnTo>
                <a:lnTo>
                  <a:pt x="225552" y="80772"/>
                </a:lnTo>
                <a:lnTo>
                  <a:pt x="240792" y="118872"/>
                </a:lnTo>
                <a:lnTo>
                  <a:pt x="240196" y="133207"/>
                </a:lnTo>
                <a:lnTo>
                  <a:pt x="230124" y="172212"/>
                </a:lnTo>
                <a:lnTo>
                  <a:pt x="202692" y="213360"/>
                </a:lnTo>
                <a:lnTo>
                  <a:pt x="170759" y="235648"/>
                </a:lnTo>
                <a:lnTo>
                  <a:pt x="129540" y="247650"/>
                </a:lnTo>
                <a:lnTo>
                  <a:pt x="96012" y="249936"/>
                </a:lnTo>
                <a:lnTo>
                  <a:pt x="54864" y="249936"/>
                </a:lnTo>
                <a:lnTo>
                  <a:pt x="54864" y="387096"/>
                </a:lnTo>
                <a:lnTo>
                  <a:pt x="38100" y="387096"/>
                </a:lnTo>
                <a:lnTo>
                  <a:pt x="38100" y="388620"/>
                </a:lnTo>
                <a:lnTo>
                  <a:pt x="38970" y="389273"/>
                </a:lnTo>
                <a:lnTo>
                  <a:pt x="39383" y="390304"/>
                </a:lnTo>
                <a:close/>
              </a:path>
              <a:path w="241300" h="405764">
                <a:moveTo>
                  <a:pt x="164173" y="201168"/>
                </a:moveTo>
                <a:lnTo>
                  <a:pt x="99060" y="201168"/>
                </a:lnTo>
                <a:lnTo>
                  <a:pt x="110156" y="200644"/>
                </a:lnTo>
                <a:lnTo>
                  <a:pt x="120396" y="199263"/>
                </a:lnTo>
                <a:lnTo>
                  <a:pt x="157948" y="183499"/>
                </a:lnTo>
                <a:lnTo>
                  <a:pt x="163068" y="178308"/>
                </a:lnTo>
                <a:lnTo>
                  <a:pt x="168259" y="173426"/>
                </a:lnTo>
                <a:lnTo>
                  <a:pt x="172593" y="167830"/>
                </a:lnTo>
                <a:lnTo>
                  <a:pt x="176355" y="161377"/>
                </a:lnTo>
                <a:lnTo>
                  <a:pt x="179832" y="153924"/>
                </a:lnTo>
                <a:lnTo>
                  <a:pt x="195072" y="160020"/>
                </a:lnTo>
                <a:lnTo>
                  <a:pt x="168973" y="197691"/>
                </a:lnTo>
                <a:lnTo>
                  <a:pt x="164173" y="201168"/>
                </a:lnTo>
                <a:close/>
              </a:path>
              <a:path w="241300" h="405764">
                <a:moveTo>
                  <a:pt x="13716" y="390144"/>
                </a:moveTo>
                <a:lnTo>
                  <a:pt x="16764" y="387096"/>
                </a:lnTo>
                <a:lnTo>
                  <a:pt x="18288" y="388620"/>
                </a:lnTo>
                <a:lnTo>
                  <a:pt x="13716" y="390144"/>
                </a:lnTo>
                <a:close/>
              </a:path>
              <a:path w="241300" h="405764">
                <a:moveTo>
                  <a:pt x="18288" y="388620"/>
                </a:moveTo>
                <a:lnTo>
                  <a:pt x="16764" y="387096"/>
                </a:lnTo>
                <a:lnTo>
                  <a:pt x="18288" y="387096"/>
                </a:lnTo>
                <a:lnTo>
                  <a:pt x="18288" y="388620"/>
                </a:lnTo>
                <a:close/>
              </a:path>
              <a:path w="241300" h="405764">
                <a:moveTo>
                  <a:pt x="35560" y="390144"/>
                </a:moveTo>
                <a:lnTo>
                  <a:pt x="13716" y="390144"/>
                </a:lnTo>
                <a:lnTo>
                  <a:pt x="18288" y="388620"/>
                </a:lnTo>
                <a:lnTo>
                  <a:pt x="18288" y="387096"/>
                </a:lnTo>
                <a:lnTo>
                  <a:pt x="19812" y="387096"/>
                </a:lnTo>
                <a:lnTo>
                  <a:pt x="21336" y="388620"/>
                </a:lnTo>
                <a:lnTo>
                  <a:pt x="35306" y="388620"/>
                </a:lnTo>
                <a:lnTo>
                  <a:pt x="35560" y="390144"/>
                </a:lnTo>
                <a:close/>
              </a:path>
              <a:path w="241300" h="405764">
                <a:moveTo>
                  <a:pt x="35306" y="388620"/>
                </a:moveTo>
                <a:lnTo>
                  <a:pt x="33528" y="388620"/>
                </a:lnTo>
                <a:lnTo>
                  <a:pt x="35052" y="387096"/>
                </a:lnTo>
                <a:lnTo>
                  <a:pt x="35306" y="388620"/>
                </a:lnTo>
                <a:close/>
              </a:path>
              <a:path w="241300" h="405764">
                <a:moveTo>
                  <a:pt x="52578" y="396240"/>
                </a:moveTo>
                <a:lnTo>
                  <a:pt x="36576" y="396240"/>
                </a:lnTo>
                <a:lnTo>
                  <a:pt x="35052" y="387096"/>
                </a:lnTo>
                <a:lnTo>
                  <a:pt x="36576" y="387096"/>
                </a:lnTo>
                <a:lnTo>
                  <a:pt x="36576" y="388620"/>
                </a:lnTo>
                <a:lnTo>
                  <a:pt x="39383" y="390304"/>
                </a:lnTo>
                <a:lnTo>
                  <a:pt x="41148" y="394716"/>
                </a:lnTo>
                <a:lnTo>
                  <a:pt x="53340" y="394716"/>
                </a:lnTo>
                <a:lnTo>
                  <a:pt x="52578" y="396240"/>
                </a:lnTo>
                <a:close/>
              </a:path>
              <a:path w="241300" h="405764">
                <a:moveTo>
                  <a:pt x="38970" y="389273"/>
                </a:moveTo>
                <a:lnTo>
                  <a:pt x="38100" y="388620"/>
                </a:lnTo>
                <a:lnTo>
                  <a:pt x="38100" y="387096"/>
                </a:lnTo>
                <a:lnTo>
                  <a:pt x="38970" y="389273"/>
                </a:lnTo>
                <a:close/>
              </a:path>
              <a:path w="241300" h="405764">
                <a:moveTo>
                  <a:pt x="54102" y="393192"/>
                </a:moveTo>
                <a:lnTo>
                  <a:pt x="44196" y="393192"/>
                </a:lnTo>
                <a:lnTo>
                  <a:pt x="38970" y="389273"/>
                </a:lnTo>
                <a:lnTo>
                  <a:pt x="38100" y="387096"/>
                </a:lnTo>
                <a:lnTo>
                  <a:pt x="39624" y="388620"/>
                </a:lnTo>
                <a:lnTo>
                  <a:pt x="54864" y="388620"/>
                </a:lnTo>
                <a:lnTo>
                  <a:pt x="54864" y="391668"/>
                </a:lnTo>
                <a:lnTo>
                  <a:pt x="54102" y="393192"/>
                </a:lnTo>
                <a:close/>
              </a:path>
              <a:path w="241300" h="405764">
                <a:moveTo>
                  <a:pt x="54864" y="388620"/>
                </a:moveTo>
                <a:lnTo>
                  <a:pt x="39624" y="388620"/>
                </a:lnTo>
                <a:lnTo>
                  <a:pt x="38100" y="387096"/>
                </a:lnTo>
                <a:lnTo>
                  <a:pt x="54864" y="387096"/>
                </a:lnTo>
                <a:lnTo>
                  <a:pt x="54864" y="388620"/>
                </a:lnTo>
                <a:close/>
              </a:path>
              <a:path w="241300" h="405764">
                <a:moveTo>
                  <a:pt x="44196" y="393192"/>
                </a:moveTo>
                <a:lnTo>
                  <a:pt x="39383" y="390304"/>
                </a:lnTo>
                <a:lnTo>
                  <a:pt x="38970" y="389273"/>
                </a:lnTo>
                <a:lnTo>
                  <a:pt x="44196" y="393192"/>
                </a:lnTo>
                <a:close/>
              </a:path>
              <a:path w="241300" h="405764">
                <a:moveTo>
                  <a:pt x="53340" y="394716"/>
                </a:moveTo>
                <a:lnTo>
                  <a:pt x="41148" y="394716"/>
                </a:lnTo>
                <a:lnTo>
                  <a:pt x="39383" y="390304"/>
                </a:lnTo>
                <a:lnTo>
                  <a:pt x="44196" y="393192"/>
                </a:lnTo>
                <a:lnTo>
                  <a:pt x="54102" y="393192"/>
                </a:lnTo>
                <a:lnTo>
                  <a:pt x="53340" y="394716"/>
                </a:lnTo>
                <a:close/>
              </a:path>
              <a:path w="241300" h="405764">
                <a:moveTo>
                  <a:pt x="47244" y="402336"/>
                </a:moveTo>
                <a:lnTo>
                  <a:pt x="7620" y="402336"/>
                </a:lnTo>
                <a:lnTo>
                  <a:pt x="3048" y="397764"/>
                </a:lnTo>
                <a:lnTo>
                  <a:pt x="10668" y="393192"/>
                </a:lnTo>
                <a:lnTo>
                  <a:pt x="36068" y="393192"/>
                </a:lnTo>
                <a:lnTo>
                  <a:pt x="36576" y="396240"/>
                </a:lnTo>
                <a:lnTo>
                  <a:pt x="52578" y="396240"/>
                </a:lnTo>
                <a:lnTo>
                  <a:pt x="51816" y="397764"/>
                </a:lnTo>
                <a:lnTo>
                  <a:pt x="47244" y="402336"/>
                </a:lnTo>
                <a:close/>
              </a:path>
              <a:path w="241300" h="405764">
                <a:moveTo>
                  <a:pt x="42672" y="403860"/>
                </a:moveTo>
                <a:lnTo>
                  <a:pt x="12192" y="403860"/>
                </a:lnTo>
                <a:lnTo>
                  <a:pt x="9144" y="402336"/>
                </a:lnTo>
                <a:lnTo>
                  <a:pt x="45720" y="402336"/>
                </a:lnTo>
                <a:lnTo>
                  <a:pt x="42672" y="403860"/>
                </a:lnTo>
                <a:close/>
              </a:path>
              <a:path w="241300" h="405764">
                <a:moveTo>
                  <a:pt x="38100" y="405384"/>
                </a:moveTo>
                <a:lnTo>
                  <a:pt x="16764" y="405384"/>
                </a:lnTo>
                <a:lnTo>
                  <a:pt x="13716" y="403860"/>
                </a:lnTo>
                <a:lnTo>
                  <a:pt x="41148" y="403860"/>
                </a:lnTo>
                <a:lnTo>
                  <a:pt x="38100" y="4053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77640" y="3584447"/>
            <a:ext cx="1203960" cy="414020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48655" y="3584447"/>
            <a:ext cx="403860" cy="306070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25667" y="3584447"/>
            <a:ext cx="402336" cy="306070"/>
          </a:xfrm>
          <a:prstGeom prst="rect">
            <a:avLst/>
          </a:prstGeom>
        </p:spPr>
      </p:pic>
      <p:sp>
        <p:nvSpPr>
          <p:cNvPr id="12" name="object 12" descr=""/>
          <p:cNvSpPr/>
          <p:nvPr/>
        </p:nvSpPr>
        <p:spPr>
          <a:xfrm>
            <a:off x="6195059" y="3479291"/>
            <a:ext cx="64135" cy="411480"/>
          </a:xfrm>
          <a:custGeom>
            <a:avLst/>
            <a:gdLst/>
            <a:ahLst/>
            <a:cxnLst/>
            <a:rect l="l" t="t" r="r" b="b"/>
            <a:pathLst>
              <a:path w="64135" h="411479">
                <a:moveTo>
                  <a:pt x="18897" y="120396"/>
                </a:moveTo>
                <a:lnTo>
                  <a:pt x="15240" y="120396"/>
                </a:lnTo>
                <a:lnTo>
                  <a:pt x="7620" y="117348"/>
                </a:lnTo>
                <a:lnTo>
                  <a:pt x="9144" y="114300"/>
                </a:lnTo>
                <a:lnTo>
                  <a:pt x="12192" y="111252"/>
                </a:lnTo>
                <a:lnTo>
                  <a:pt x="13716" y="111252"/>
                </a:lnTo>
                <a:lnTo>
                  <a:pt x="19812" y="108204"/>
                </a:lnTo>
                <a:lnTo>
                  <a:pt x="44196" y="108204"/>
                </a:lnTo>
                <a:lnTo>
                  <a:pt x="50292" y="111252"/>
                </a:lnTo>
                <a:lnTo>
                  <a:pt x="51816" y="112776"/>
                </a:lnTo>
                <a:lnTo>
                  <a:pt x="54864" y="114300"/>
                </a:lnTo>
                <a:lnTo>
                  <a:pt x="56388" y="117348"/>
                </a:lnTo>
                <a:lnTo>
                  <a:pt x="22860" y="117348"/>
                </a:lnTo>
                <a:lnTo>
                  <a:pt x="23164" y="118872"/>
                </a:lnTo>
                <a:lnTo>
                  <a:pt x="18288" y="118872"/>
                </a:lnTo>
                <a:lnTo>
                  <a:pt x="18897" y="120396"/>
                </a:lnTo>
                <a:close/>
              </a:path>
              <a:path w="64135" h="411479">
                <a:moveTo>
                  <a:pt x="7620" y="402336"/>
                </a:moveTo>
                <a:lnTo>
                  <a:pt x="6096" y="400812"/>
                </a:lnTo>
                <a:lnTo>
                  <a:pt x="6096" y="118872"/>
                </a:lnTo>
                <a:lnTo>
                  <a:pt x="7620" y="117348"/>
                </a:lnTo>
                <a:lnTo>
                  <a:pt x="15240" y="120396"/>
                </a:lnTo>
                <a:lnTo>
                  <a:pt x="18897" y="120396"/>
                </a:lnTo>
                <a:lnTo>
                  <a:pt x="20116" y="123444"/>
                </a:lnTo>
                <a:lnTo>
                  <a:pt x="19812" y="123444"/>
                </a:lnTo>
                <a:lnTo>
                  <a:pt x="20320" y="123952"/>
                </a:lnTo>
                <a:lnTo>
                  <a:pt x="21336" y="126492"/>
                </a:lnTo>
                <a:lnTo>
                  <a:pt x="22860" y="126492"/>
                </a:lnTo>
                <a:lnTo>
                  <a:pt x="22860" y="393192"/>
                </a:lnTo>
                <a:lnTo>
                  <a:pt x="21336" y="393192"/>
                </a:lnTo>
                <a:lnTo>
                  <a:pt x="19812" y="396240"/>
                </a:lnTo>
                <a:lnTo>
                  <a:pt x="23876" y="396240"/>
                </a:lnTo>
                <a:lnTo>
                  <a:pt x="23368" y="399288"/>
                </a:lnTo>
                <a:lnTo>
                  <a:pt x="15240" y="399288"/>
                </a:lnTo>
                <a:lnTo>
                  <a:pt x="7620" y="402336"/>
                </a:lnTo>
                <a:close/>
              </a:path>
              <a:path w="64135" h="411479">
                <a:moveTo>
                  <a:pt x="39624" y="124968"/>
                </a:moveTo>
                <a:lnTo>
                  <a:pt x="24384" y="124968"/>
                </a:lnTo>
                <a:lnTo>
                  <a:pt x="22860" y="117348"/>
                </a:lnTo>
                <a:lnTo>
                  <a:pt x="41148" y="117348"/>
                </a:lnTo>
                <a:lnTo>
                  <a:pt x="39624" y="124968"/>
                </a:lnTo>
                <a:close/>
              </a:path>
              <a:path w="64135" h="411479">
                <a:moveTo>
                  <a:pt x="41148" y="126492"/>
                </a:moveTo>
                <a:lnTo>
                  <a:pt x="39624" y="124968"/>
                </a:lnTo>
                <a:lnTo>
                  <a:pt x="41148" y="117348"/>
                </a:lnTo>
                <a:lnTo>
                  <a:pt x="56388" y="117348"/>
                </a:lnTo>
                <a:lnTo>
                  <a:pt x="57912" y="118872"/>
                </a:lnTo>
                <a:lnTo>
                  <a:pt x="45720" y="118872"/>
                </a:lnTo>
                <a:lnTo>
                  <a:pt x="42576" y="124110"/>
                </a:lnTo>
                <a:lnTo>
                  <a:pt x="41148" y="124968"/>
                </a:lnTo>
                <a:lnTo>
                  <a:pt x="41148" y="126492"/>
                </a:lnTo>
                <a:close/>
              </a:path>
              <a:path w="64135" h="411479">
                <a:moveTo>
                  <a:pt x="21553" y="124314"/>
                </a:moveTo>
                <a:lnTo>
                  <a:pt x="20193" y="123634"/>
                </a:lnTo>
                <a:lnTo>
                  <a:pt x="18288" y="118872"/>
                </a:lnTo>
                <a:lnTo>
                  <a:pt x="21553" y="124314"/>
                </a:lnTo>
                <a:close/>
              </a:path>
              <a:path w="64135" h="411479">
                <a:moveTo>
                  <a:pt x="22860" y="126492"/>
                </a:moveTo>
                <a:lnTo>
                  <a:pt x="22860" y="124968"/>
                </a:lnTo>
                <a:lnTo>
                  <a:pt x="21553" y="124314"/>
                </a:lnTo>
                <a:lnTo>
                  <a:pt x="18288" y="118872"/>
                </a:lnTo>
                <a:lnTo>
                  <a:pt x="23164" y="118872"/>
                </a:lnTo>
                <a:lnTo>
                  <a:pt x="24384" y="124968"/>
                </a:lnTo>
                <a:lnTo>
                  <a:pt x="22860" y="126492"/>
                </a:lnTo>
                <a:close/>
              </a:path>
              <a:path w="64135" h="411479">
                <a:moveTo>
                  <a:pt x="42576" y="124110"/>
                </a:moveTo>
                <a:lnTo>
                  <a:pt x="45720" y="118872"/>
                </a:lnTo>
                <a:lnTo>
                  <a:pt x="57912" y="118872"/>
                </a:lnTo>
                <a:lnTo>
                  <a:pt x="57912" y="120396"/>
                </a:lnTo>
                <a:lnTo>
                  <a:pt x="48768" y="120396"/>
                </a:lnTo>
                <a:lnTo>
                  <a:pt x="42576" y="124110"/>
                </a:lnTo>
                <a:close/>
              </a:path>
              <a:path w="64135" h="411479">
                <a:moveTo>
                  <a:pt x="42454" y="124314"/>
                </a:moveTo>
                <a:lnTo>
                  <a:pt x="42576" y="124110"/>
                </a:lnTo>
                <a:lnTo>
                  <a:pt x="48768" y="120396"/>
                </a:lnTo>
                <a:lnTo>
                  <a:pt x="57912" y="120396"/>
                </a:lnTo>
                <a:lnTo>
                  <a:pt x="57912" y="123444"/>
                </a:lnTo>
                <a:lnTo>
                  <a:pt x="44196" y="123444"/>
                </a:lnTo>
                <a:lnTo>
                  <a:pt x="42454" y="124314"/>
                </a:lnTo>
                <a:close/>
              </a:path>
              <a:path w="64135" h="411479">
                <a:moveTo>
                  <a:pt x="20320" y="123952"/>
                </a:moveTo>
                <a:lnTo>
                  <a:pt x="19812" y="123444"/>
                </a:lnTo>
                <a:lnTo>
                  <a:pt x="20193" y="123634"/>
                </a:lnTo>
                <a:lnTo>
                  <a:pt x="20320" y="123952"/>
                </a:lnTo>
                <a:close/>
              </a:path>
              <a:path w="64135" h="411479">
                <a:moveTo>
                  <a:pt x="20193" y="123634"/>
                </a:moveTo>
                <a:lnTo>
                  <a:pt x="19812" y="123444"/>
                </a:lnTo>
                <a:lnTo>
                  <a:pt x="20116" y="123444"/>
                </a:lnTo>
                <a:lnTo>
                  <a:pt x="20193" y="123634"/>
                </a:lnTo>
                <a:close/>
              </a:path>
              <a:path w="64135" h="411479">
                <a:moveTo>
                  <a:pt x="41148" y="126492"/>
                </a:moveTo>
                <a:lnTo>
                  <a:pt x="42454" y="124314"/>
                </a:lnTo>
                <a:lnTo>
                  <a:pt x="44196" y="123444"/>
                </a:lnTo>
                <a:lnTo>
                  <a:pt x="41148" y="126492"/>
                </a:lnTo>
                <a:close/>
              </a:path>
              <a:path w="64135" h="411479">
                <a:moveTo>
                  <a:pt x="57912" y="399288"/>
                </a:moveTo>
                <a:lnTo>
                  <a:pt x="48768" y="399288"/>
                </a:lnTo>
                <a:lnTo>
                  <a:pt x="41148" y="394716"/>
                </a:lnTo>
                <a:lnTo>
                  <a:pt x="41148" y="126492"/>
                </a:lnTo>
                <a:lnTo>
                  <a:pt x="44196" y="123444"/>
                </a:lnTo>
                <a:lnTo>
                  <a:pt x="57912" y="123444"/>
                </a:lnTo>
                <a:lnTo>
                  <a:pt x="57912" y="393192"/>
                </a:lnTo>
                <a:lnTo>
                  <a:pt x="42672" y="393192"/>
                </a:lnTo>
                <a:lnTo>
                  <a:pt x="42672" y="394716"/>
                </a:lnTo>
                <a:lnTo>
                  <a:pt x="57912" y="394716"/>
                </a:lnTo>
                <a:lnTo>
                  <a:pt x="57912" y="399288"/>
                </a:lnTo>
                <a:close/>
              </a:path>
              <a:path w="64135" h="411479">
                <a:moveTo>
                  <a:pt x="22860" y="126492"/>
                </a:moveTo>
                <a:lnTo>
                  <a:pt x="20320" y="123952"/>
                </a:lnTo>
                <a:lnTo>
                  <a:pt x="20193" y="123634"/>
                </a:lnTo>
                <a:lnTo>
                  <a:pt x="21553" y="124314"/>
                </a:lnTo>
                <a:lnTo>
                  <a:pt x="22860" y="126492"/>
                </a:lnTo>
                <a:close/>
              </a:path>
              <a:path w="64135" h="411479">
                <a:moveTo>
                  <a:pt x="22860" y="126492"/>
                </a:moveTo>
                <a:lnTo>
                  <a:pt x="21336" y="126492"/>
                </a:lnTo>
                <a:lnTo>
                  <a:pt x="20320" y="123952"/>
                </a:lnTo>
                <a:lnTo>
                  <a:pt x="22860" y="126492"/>
                </a:lnTo>
                <a:close/>
              </a:path>
              <a:path w="64135" h="411479">
                <a:moveTo>
                  <a:pt x="41148" y="124968"/>
                </a:moveTo>
                <a:lnTo>
                  <a:pt x="42576" y="124110"/>
                </a:lnTo>
                <a:lnTo>
                  <a:pt x="42454" y="124314"/>
                </a:lnTo>
                <a:lnTo>
                  <a:pt x="41148" y="124968"/>
                </a:lnTo>
                <a:close/>
              </a:path>
              <a:path w="64135" h="411479">
                <a:moveTo>
                  <a:pt x="22860" y="126492"/>
                </a:moveTo>
                <a:lnTo>
                  <a:pt x="21553" y="124314"/>
                </a:lnTo>
                <a:lnTo>
                  <a:pt x="22860" y="124968"/>
                </a:lnTo>
                <a:lnTo>
                  <a:pt x="22860" y="126492"/>
                </a:lnTo>
                <a:close/>
              </a:path>
              <a:path w="64135" h="411479">
                <a:moveTo>
                  <a:pt x="41148" y="126492"/>
                </a:moveTo>
                <a:lnTo>
                  <a:pt x="41148" y="124968"/>
                </a:lnTo>
                <a:lnTo>
                  <a:pt x="42454" y="124314"/>
                </a:lnTo>
                <a:lnTo>
                  <a:pt x="41148" y="126492"/>
                </a:lnTo>
                <a:close/>
              </a:path>
              <a:path w="64135" h="411479">
                <a:moveTo>
                  <a:pt x="19812" y="396240"/>
                </a:moveTo>
                <a:lnTo>
                  <a:pt x="21336" y="393192"/>
                </a:lnTo>
                <a:lnTo>
                  <a:pt x="22860" y="393192"/>
                </a:lnTo>
                <a:lnTo>
                  <a:pt x="22860" y="394716"/>
                </a:lnTo>
                <a:lnTo>
                  <a:pt x="19812" y="396240"/>
                </a:lnTo>
                <a:close/>
              </a:path>
              <a:path w="64135" h="411479">
                <a:moveTo>
                  <a:pt x="23876" y="396240"/>
                </a:moveTo>
                <a:lnTo>
                  <a:pt x="19812" y="396240"/>
                </a:lnTo>
                <a:lnTo>
                  <a:pt x="22860" y="394716"/>
                </a:lnTo>
                <a:lnTo>
                  <a:pt x="22860" y="393192"/>
                </a:lnTo>
                <a:lnTo>
                  <a:pt x="24384" y="393192"/>
                </a:lnTo>
                <a:lnTo>
                  <a:pt x="23876" y="396240"/>
                </a:lnTo>
                <a:close/>
              </a:path>
              <a:path w="64135" h="411479">
                <a:moveTo>
                  <a:pt x="41148" y="402336"/>
                </a:moveTo>
                <a:lnTo>
                  <a:pt x="22860" y="402336"/>
                </a:lnTo>
                <a:lnTo>
                  <a:pt x="24384" y="393192"/>
                </a:lnTo>
                <a:lnTo>
                  <a:pt x="27432" y="394716"/>
                </a:lnTo>
                <a:lnTo>
                  <a:pt x="39878" y="394716"/>
                </a:lnTo>
                <a:lnTo>
                  <a:pt x="41148" y="402336"/>
                </a:lnTo>
                <a:close/>
              </a:path>
              <a:path w="64135" h="411479">
                <a:moveTo>
                  <a:pt x="39878" y="394716"/>
                </a:moveTo>
                <a:lnTo>
                  <a:pt x="38100" y="394716"/>
                </a:lnTo>
                <a:lnTo>
                  <a:pt x="39624" y="393192"/>
                </a:lnTo>
                <a:lnTo>
                  <a:pt x="39878" y="394716"/>
                </a:lnTo>
                <a:close/>
              </a:path>
              <a:path w="64135" h="411479">
                <a:moveTo>
                  <a:pt x="56388" y="402336"/>
                </a:moveTo>
                <a:lnTo>
                  <a:pt x="41148" y="402336"/>
                </a:lnTo>
                <a:lnTo>
                  <a:pt x="39624" y="393192"/>
                </a:lnTo>
                <a:lnTo>
                  <a:pt x="41148" y="393192"/>
                </a:lnTo>
                <a:lnTo>
                  <a:pt x="41148" y="394716"/>
                </a:lnTo>
                <a:lnTo>
                  <a:pt x="48768" y="399288"/>
                </a:lnTo>
                <a:lnTo>
                  <a:pt x="57912" y="399288"/>
                </a:lnTo>
                <a:lnTo>
                  <a:pt x="57912" y="400812"/>
                </a:lnTo>
                <a:lnTo>
                  <a:pt x="56388" y="402336"/>
                </a:lnTo>
                <a:close/>
              </a:path>
              <a:path w="64135" h="411479">
                <a:moveTo>
                  <a:pt x="57912" y="394716"/>
                </a:moveTo>
                <a:lnTo>
                  <a:pt x="42672" y="394716"/>
                </a:lnTo>
                <a:lnTo>
                  <a:pt x="42672" y="393192"/>
                </a:lnTo>
                <a:lnTo>
                  <a:pt x="57912" y="393192"/>
                </a:lnTo>
                <a:lnTo>
                  <a:pt x="57912" y="394716"/>
                </a:lnTo>
                <a:close/>
              </a:path>
              <a:path w="64135" h="411479">
                <a:moveTo>
                  <a:pt x="51816" y="408432"/>
                </a:moveTo>
                <a:lnTo>
                  <a:pt x="12192" y="408432"/>
                </a:lnTo>
                <a:lnTo>
                  <a:pt x="9144" y="405384"/>
                </a:lnTo>
                <a:lnTo>
                  <a:pt x="7620" y="402336"/>
                </a:lnTo>
                <a:lnTo>
                  <a:pt x="15240" y="399288"/>
                </a:lnTo>
                <a:lnTo>
                  <a:pt x="23368" y="399288"/>
                </a:lnTo>
                <a:lnTo>
                  <a:pt x="22860" y="402336"/>
                </a:lnTo>
                <a:lnTo>
                  <a:pt x="56388" y="402336"/>
                </a:lnTo>
                <a:lnTo>
                  <a:pt x="56388" y="403860"/>
                </a:lnTo>
                <a:lnTo>
                  <a:pt x="51816" y="408432"/>
                </a:lnTo>
                <a:close/>
              </a:path>
              <a:path w="64135" h="411479">
                <a:moveTo>
                  <a:pt x="47244" y="409956"/>
                </a:moveTo>
                <a:lnTo>
                  <a:pt x="16764" y="409956"/>
                </a:lnTo>
                <a:lnTo>
                  <a:pt x="15240" y="408432"/>
                </a:lnTo>
                <a:lnTo>
                  <a:pt x="50292" y="408432"/>
                </a:lnTo>
                <a:lnTo>
                  <a:pt x="47244" y="409956"/>
                </a:lnTo>
                <a:close/>
              </a:path>
              <a:path w="64135" h="411479">
                <a:moveTo>
                  <a:pt x="42672" y="411480"/>
                </a:moveTo>
                <a:lnTo>
                  <a:pt x="21336" y="411480"/>
                </a:lnTo>
                <a:lnTo>
                  <a:pt x="19812" y="409956"/>
                </a:lnTo>
                <a:lnTo>
                  <a:pt x="44196" y="409956"/>
                </a:lnTo>
                <a:lnTo>
                  <a:pt x="42672" y="411480"/>
                </a:lnTo>
                <a:close/>
              </a:path>
              <a:path w="64135" h="411479">
                <a:moveTo>
                  <a:pt x="32004" y="65532"/>
                </a:moveTo>
                <a:lnTo>
                  <a:pt x="333" y="40338"/>
                </a:lnTo>
                <a:lnTo>
                  <a:pt x="0" y="33528"/>
                </a:lnTo>
                <a:lnTo>
                  <a:pt x="333" y="25836"/>
                </a:lnTo>
                <a:lnTo>
                  <a:pt x="32004" y="0"/>
                </a:lnTo>
                <a:lnTo>
                  <a:pt x="39457" y="333"/>
                </a:lnTo>
                <a:lnTo>
                  <a:pt x="45910" y="1524"/>
                </a:lnTo>
                <a:lnTo>
                  <a:pt x="51506" y="3857"/>
                </a:lnTo>
                <a:lnTo>
                  <a:pt x="56388" y="7620"/>
                </a:lnTo>
                <a:lnTo>
                  <a:pt x="47244" y="16764"/>
                </a:lnTo>
                <a:lnTo>
                  <a:pt x="24384" y="16764"/>
                </a:lnTo>
                <a:lnTo>
                  <a:pt x="19812" y="18288"/>
                </a:lnTo>
                <a:lnTo>
                  <a:pt x="19812" y="19812"/>
                </a:lnTo>
                <a:lnTo>
                  <a:pt x="16764" y="24384"/>
                </a:lnTo>
                <a:lnTo>
                  <a:pt x="16764" y="41148"/>
                </a:lnTo>
                <a:lnTo>
                  <a:pt x="19812" y="45720"/>
                </a:lnTo>
                <a:lnTo>
                  <a:pt x="19812" y="47244"/>
                </a:lnTo>
                <a:lnTo>
                  <a:pt x="24384" y="48768"/>
                </a:lnTo>
                <a:lnTo>
                  <a:pt x="61684" y="48768"/>
                </a:lnTo>
                <a:lnTo>
                  <a:pt x="60132" y="52816"/>
                </a:lnTo>
                <a:lnTo>
                  <a:pt x="56388" y="57912"/>
                </a:lnTo>
                <a:lnTo>
                  <a:pt x="51292" y="61674"/>
                </a:lnTo>
                <a:lnTo>
                  <a:pt x="45339" y="64008"/>
                </a:lnTo>
                <a:lnTo>
                  <a:pt x="38814" y="65198"/>
                </a:lnTo>
                <a:lnTo>
                  <a:pt x="32004" y="65532"/>
                </a:lnTo>
                <a:close/>
              </a:path>
              <a:path w="64135" h="411479">
                <a:moveTo>
                  <a:pt x="61684" y="48768"/>
                </a:moveTo>
                <a:lnTo>
                  <a:pt x="39624" y="48768"/>
                </a:lnTo>
                <a:lnTo>
                  <a:pt x="44196" y="47244"/>
                </a:lnTo>
                <a:lnTo>
                  <a:pt x="44196" y="45720"/>
                </a:lnTo>
                <a:lnTo>
                  <a:pt x="45720" y="45720"/>
                </a:lnTo>
                <a:lnTo>
                  <a:pt x="47244" y="41148"/>
                </a:lnTo>
                <a:lnTo>
                  <a:pt x="47244" y="24384"/>
                </a:lnTo>
                <a:lnTo>
                  <a:pt x="45720" y="19812"/>
                </a:lnTo>
                <a:lnTo>
                  <a:pt x="44196" y="19812"/>
                </a:lnTo>
                <a:lnTo>
                  <a:pt x="56388" y="7620"/>
                </a:lnTo>
                <a:lnTo>
                  <a:pt x="60159" y="12739"/>
                </a:lnTo>
                <a:lnTo>
                  <a:pt x="62484" y="18669"/>
                </a:lnTo>
                <a:lnTo>
                  <a:pt x="63674" y="25193"/>
                </a:lnTo>
                <a:lnTo>
                  <a:pt x="64008" y="32004"/>
                </a:lnTo>
                <a:lnTo>
                  <a:pt x="63674" y="39695"/>
                </a:lnTo>
                <a:lnTo>
                  <a:pt x="62484" y="46672"/>
                </a:lnTo>
                <a:lnTo>
                  <a:pt x="61684" y="48768"/>
                </a:lnTo>
                <a:close/>
              </a:path>
              <a:path w="64135" h="411479">
                <a:moveTo>
                  <a:pt x="44196" y="19812"/>
                </a:moveTo>
                <a:lnTo>
                  <a:pt x="44196" y="18288"/>
                </a:lnTo>
                <a:lnTo>
                  <a:pt x="39624" y="16764"/>
                </a:lnTo>
                <a:lnTo>
                  <a:pt x="47244" y="16764"/>
                </a:lnTo>
                <a:lnTo>
                  <a:pt x="44196" y="19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3" name="object 13" descr=""/>
          <p:cNvGrpSpPr/>
          <p:nvPr/>
        </p:nvGrpSpPr>
        <p:grpSpPr>
          <a:xfrm>
            <a:off x="6329171" y="3584447"/>
            <a:ext cx="544195" cy="414020"/>
            <a:chOff x="6329171" y="3584447"/>
            <a:chExt cx="544195" cy="414020"/>
          </a:xfrm>
        </p:grpSpPr>
        <p:sp>
          <p:nvSpPr>
            <p:cNvPr id="14" name="object 14" descr=""/>
            <p:cNvSpPr/>
            <p:nvPr/>
          </p:nvSpPr>
          <p:spPr>
            <a:xfrm>
              <a:off x="6329171" y="3584447"/>
              <a:ext cx="236220" cy="306070"/>
            </a:xfrm>
            <a:custGeom>
              <a:avLst/>
              <a:gdLst/>
              <a:ahLst/>
              <a:cxnLst/>
              <a:rect l="l" t="t" r="r" b="b"/>
              <a:pathLst>
                <a:path w="236220" h="306070">
                  <a:moveTo>
                    <a:pt x="54972" y="57150"/>
                  </a:moveTo>
                  <a:lnTo>
                    <a:pt x="50292" y="57150"/>
                  </a:lnTo>
                  <a:lnTo>
                    <a:pt x="50399" y="35560"/>
                  </a:lnTo>
                  <a:lnTo>
                    <a:pt x="83820" y="11430"/>
                  </a:lnTo>
                  <a:lnTo>
                    <a:pt x="120038" y="0"/>
                  </a:lnTo>
                  <a:lnTo>
                    <a:pt x="145994" y="0"/>
                  </a:lnTo>
                  <a:lnTo>
                    <a:pt x="191071" y="13970"/>
                  </a:lnTo>
                  <a:lnTo>
                    <a:pt x="194500" y="16510"/>
                  </a:lnTo>
                  <a:lnTo>
                    <a:pt x="122301" y="16510"/>
                  </a:lnTo>
                  <a:lnTo>
                    <a:pt x="112014" y="19050"/>
                  </a:lnTo>
                  <a:lnTo>
                    <a:pt x="91440" y="26670"/>
                  </a:lnTo>
                  <a:lnTo>
                    <a:pt x="81129" y="33020"/>
                  </a:lnTo>
                  <a:lnTo>
                    <a:pt x="70675" y="41910"/>
                  </a:lnTo>
                  <a:lnTo>
                    <a:pt x="59936" y="52070"/>
                  </a:lnTo>
                  <a:lnTo>
                    <a:pt x="54972" y="57150"/>
                  </a:lnTo>
                  <a:close/>
                </a:path>
                <a:path w="236220" h="306070">
                  <a:moveTo>
                    <a:pt x="12954" y="13970"/>
                  </a:moveTo>
                  <a:lnTo>
                    <a:pt x="9144" y="13970"/>
                  </a:lnTo>
                  <a:lnTo>
                    <a:pt x="1524" y="11430"/>
                  </a:lnTo>
                  <a:lnTo>
                    <a:pt x="3048" y="8890"/>
                  </a:lnTo>
                  <a:lnTo>
                    <a:pt x="6096" y="5080"/>
                  </a:lnTo>
                  <a:lnTo>
                    <a:pt x="7620" y="5080"/>
                  </a:lnTo>
                  <a:lnTo>
                    <a:pt x="13716" y="2540"/>
                  </a:lnTo>
                  <a:lnTo>
                    <a:pt x="38100" y="2540"/>
                  </a:lnTo>
                  <a:lnTo>
                    <a:pt x="41148" y="3810"/>
                  </a:lnTo>
                  <a:lnTo>
                    <a:pt x="42672" y="5080"/>
                  </a:lnTo>
                  <a:lnTo>
                    <a:pt x="45720" y="6350"/>
                  </a:lnTo>
                  <a:lnTo>
                    <a:pt x="48768" y="11430"/>
                  </a:lnTo>
                  <a:lnTo>
                    <a:pt x="33528" y="11430"/>
                  </a:lnTo>
                  <a:lnTo>
                    <a:pt x="33274" y="12700"/>
                  </a:lnTo>
                  <a:lnTo>
                    <a:pt x="12192" y="12700"/>
                  </a:lnTo>
                  <a:lnTo>
                    <a:pt x="12954" y="13970"/>
                  </a:lnTo>
                  <a:close/>
                </a:path>
                <a:path w="236220" h="306070">
                  <a:moveTo>
                    <a:pt x="1524" y="297180"/>
                  </a:moveTo>
                  <a:lnTo>
                    <a:pt x="0" y="294640"/>
                  </a:lnTo>
                  <a:lnTo>
                    <a:pt x="0" y="12700"/>
                  </a:lnTo>
                  <a:lnTo>
                    <a:pt x="1524" y="11430"/>
                  </a:lnTo>
                  <a:lnTo>
                    <a:pt x="9144" y="13970"/>
                  </a:lnTo>
                  <a:lnTo>
                    <a:pt x="12954" y="13970"/>
                  </a:lnTo>
                  <a:lnTo>
                    <a:pt x="15240" y="17780"/>
                  </a:lnTo>
                  <a:lnTo>
                    <a:pt x="13716" y="17780"/>
                  </a:lnTo>
                  <a:lnTo>
                    <a:pt x="16764" y="20320"/>
                  </a:lnTo>
                  <a:lnTo>
                    <a:pt x="16764" y="287020"/>
                  </a:lnTo>
                  <a:lnTo>
                    <a:pt x="15240" y="287020"/>
                  </a:lnTo>
                  <a:lnTo>
                    <a:pt x="13716" y="290830"/>
                  </a:lnTo>
                  <a:lnTo>
                    <a:pt x="19240" y="290830"/>
                  </a:lnTo>
                  <a:lnTo>
                    <a:pt x="18859" y="293370"/>
                  </a:lnTo>
                  <a:lnTo>
                    <a:pt x="9144" y="293370"/>
                  </a:lnTo>
                  <a:lnTo>
                    <a:pt x="1524" y="297180"/>
                  </a:lnTo>
                  <a:close/>
                </a:path>
                <a:path w="236220" h="306070">
                  <a:moveTo>
                    <a:pt x="33528" y="20320"/>
                  </a:moveTo>
                  <a:lnTo>
                    <a:pt x="32004" y="19050"/>
                  </a:lnTo>
                  <a:lnTo>
                    <a:pt x="33528" y="11430"/>
                  </a:lnTo>
                  <a:lnTo>
                    <a:pt x="48768" y="11430"/>
                  </a:lnTo>
                  <a:lnTo>
                    <a:pt x="50292" y="12700"/>
                  </a:lnTo>
                  <a:lnTo>
                    <a:pt x="38100" y="12700"/>
                  </a:lnTo>
                  <a:lnTo>
                    <a:pt x="35052" y="17780"/>
                  </a:lnTo>
                  <a:lnTo>
                    <a:pt x="33528" y="19050"/>
                  </a:lnTo>
                  <a:lnTo>
                    <a:pt x="33528" y="20320"/>
                  </a:lnTo>
                  <a:close/>
                </a:path>
                <a:path w="236220" h="306070">
                  <a:moveTo>
                    <a:pt x="16764" y="20320"/>
                  </a:moveTo>
                  <a:lnTo>
                    <a:pt x="16764" y="19050"/>
                  </a:lnTo>
                  <a:lnTo>
                    <a:pt x="15748" y="18626"/>
                  </a:lnTo>
                  <a:lnTo>
                    <a:pt x="12192" y="12700"/>
                  </a:lnTo>
                  <a:lnTo>
                    <a:pt x="33274" y="12700"/>
                  </a:lnTo>
                  <a:lnTo>
                    <a:pt x="32004" y="19050"/>
                  </a:lnTo>
                  <a:lnTo>
                    <a:pt x="18288" y="19050"/>
                  </a:lnTo>
                  <a:lnTo>
                    <a:pt x="16764" y="20320"/>
                  </a:lnTo>
                  <a:close/>
                </a:path>
                <a:path w="236220" h="306070">
                  <a:moveTo>
                    <a:pt x="34798" y="18203"/>
                  </a:moveTo>
                  <a:lnTo>
                    <a:pt x="38100" y="12700"/>
                  </a:lnTo>
                  <a:lnTo>
                    <a:pt x="36298" y="17202"/>
                  </a:lnTo>
                  <a:lnTo>
                    <a:pt x="34798" y="18203"/>
                  </a:lnTo>
                  <a:close/>
                </a:path>
                <a:path w="236220" h="306070">
                  <a:moveTo>
                    <a:pt x="36298" y="17202"/>
                  </a:moveTo>
                  <a:lnTo>
                    <a:pt x="38100" y="12700"/>
                  </a:lnTo>
                  <a:lnTo>
                    <a:pt x="50292" y="12700"/>
                  </a:lnTo>
                  <a:lnTo>
                    <a:pt x="50292" y="13970"/>
                  </a:lnTo>
                  <a:lnTo>
                    <a:pt x="41148" y="13970"/>
                  </a:lnTo>
                  <a:lnTo>
                    <a:pt x="36298" y="17202"/>
                  </a:lnTo>
                  <a:close/>
                </a:path>
                <a:path w="236220" h="306070">
                  <a:moveTo>
                    <a:pt x="50292" y="20320"/>
                  </a:moveTo>
                  <a:lnTo>
                    <a:pt x="35052" y="20320"/>
                  </a:lnTo>
                  <a:lnTo>
                    <a:pt x="36298" y="17202"/>
                  </a:lnTo>
                  <a:lnTo>
                    <a:pt x="41148" y="13970"/>
                  </a:lnTo>
                  <a:lnTo>
                    <a:pt x="50292" y="13970"/>
                  </a:lnTo>
                  <a:lnTo>
                    <a:pt x="50292" y="20320"/>
                  </a:lnTo>
                  <a:close/>
                </a:path>
                <a:path w="236220" h="306070">
                  <a:moveTo>
                    <a:pt x="236220" y="293370"/>
                  </a:moveTo>
                  <a:lnTo>
                    <a:pt x="227076" y="293370"/>
                  </a:lnTo>
                  <a:lnTo>
                    <a:pt x="219456" y="288290"/>
                  </a:lnTo>
                  <a:lnTo>
                    <a:pt x="219456" y="125730"/>
                  </a:lnTo>
                  <a:lnTo>
                    <a:pt x="219170" y="113030"/>
                  </a:lnTo>
                  <a:lnTo>
                    <a:pt x="212288" y="69850"/>
                  </a:lnTo>
                  <a:lnTo>
                    <a:pt x="199644" y="46990"/>
                  </a:lnTo>
                  <a:lnTo>
                    <a:pt x="194524" y="40640"/>
                  </a:lnTo>
                  <a:lnTo>
                    <a:pt x="155448" y="19050"/>
                  </a:lnTo>
                  <a:lnTo>
                    <a:pt x="144589" y="16510"/>
                  </a:lnTo>
                  <a:lnTo>
                    <a:pt x="194500" y="16510"/>
                  </a:lnTo>
                  <a:lnTo>
                    <a:pt x="224790" y="53340"/>
                  </a:lnTo>
                  <a:lnTo>
                    <a:pt x="235077" y="97790"/>
                  </a:lnTo>
                  <a:lnTo>
                    <a:pt x="236220" y="125730"/>
                  </a:lnTo>
                  <a:lnTo>
                    <a:pt x="236220" y="287020"/>
                  </a:lnTo>
                  <a:lnTo>
                    <a:pt x="220980" y="287020"/>
                  </a:lnTo>
                  <a:lnTo>
                    <a:pt x="222504" y="288290"/>
                  </a:lnTo>
                  <a:lnTo>
                    <a:pt x="236220" y="288290"/>
                  </a:lnTo>
                  <a:lnTo>
                    <a:pt x="236220" y="293370"/>
                  </a:lnTo>
                  <a:close/>
                </a:path>
                <a:path w="236220" h="306070">
                  <a:moveTo>
                    <a:pt x="33528" y="80010"/>
                  </a:moveTo>
                  <a:lnTo>
                    <a:pt x="33528" y="20320"/>
                  </a:lnTo>
                  <a:lnTo>
                    <a:pt x="34798" y="18203"/>
                  </a:lnTo>
                  <a:lnTo>
                    <a:pt x="36298" y="17202"/>
                  </a:lnTo>
                  <a:lnTo>
                    <a:pt x="35052" y="20320"/>
                  </a:lnTo>
                  <a:lnTo>
                    <a:pt x="50292" y="20320"/>
                  </a:lnTo>
                  <a:lnTo>
                    <a:pt x="50292" y="35650"/>
                  </a:lnTo>
                  <a:lnTo>
                    <a:pt x="47386" y="38100"/>
                  </a:lnTo>
                  <a:lnTo>
                    <a:pt x="35052" y="50800"/>
                  </a:lnTo>
                  <a:lnTo>
                    <a:pt x="42672" y="57150"/>
                  </a:lnTo>
                  <a:lnTo>
                    <a:pt x="54972" y="57150"/>
                  </a:lnTo>
                  <a:lnTo>
                    <a:pt x="48768" y="63500"/>
                  </a:lnTo>
                  <a:lnTo>
                    <a:pt x="33528" y="80010"/>
                  </a:lnTo>
                  <a:close/>
                </a:path>
                <a:path w="236220" h="306070">
                  <a:moveTo>
                    <a:pt x="16764" y="20320"/>
                  </a:moveTo>
                  <a:lnTo>
                    <a:pt x="13716" y="17780"/>
                  </a:lnTo>
                  <a:lnTo>
                    <a:pt x="15748" y="18626"/>
                  </a:lnTo>
                  <a:lnTo>
                    <a:pt x="16764" y="20320"/>
                  </a:lnTo>
                  <a:close/>
                </a:path>
                <a:path w="236220" h="306070">
                  <a:moveTo>
                    <a:pt x="15748" y="18626"/>
                  </a:moveTo>
                  <a:lnTo>
                    <a:pt x="13716" y="17780"/>
                  </a:lnTo>
                  <a:lnTo>
                    <a:pt x="15240" y="17780"/>
                  </a:lnTo>
                  <a:lnTo>
                    <a:pt x="15748" y="18626"/>
                  </a:lnTo>
                  <a:close/>
                </a:path>
                <a:path w="236220" h="306070">
                  <a:moveTo>
                    <a:pt x="33528" y="19050"/>
                  </a:moveTo>
                  <a:lnTo>
                    <a:pt x="35052" y="17780"/>
                  </a:lnTo>
                  <a:lnTo>
                    <a:pt x="34798" y="18203"/>
                  </a:lnTo>
                  <a:lnTo>
                    <a:pt x="33528" y="19050"/>
                  </a:lnTo>
                  <a:close/>
                </a:path>
                <a:path w="236220" h="306070">
                  <a:moveTo>
                    <a:pt x="33528" y="20320"/>
                  </a:moveTo>
                  <a:lnTo>
                    <a:pt x="33528" y="19050"/>
                  </a:lnTo>
                  <a:lnTo>
                    <a:pt x="34798" y="18203"/>
                  </a:lnTo>
                  <a:lnTo>
                    <a:pt x="33528" y="20320"/>
                  </a:lnTo>
                  <a:close/>
                </a:path>
                <a:path w="236220" h="306070">
                  <a:moveTo>
                    <a:pt x="16764" y="20320"/>
                  </a:moveTo>
                  <a:lnTo>
                    <a:pt x="15748" y="18626"/>
                  </a:lnTo>
                  <a:lnTo>
                    <a:pt x="16764" y="19050"/>
                  </a:lnTo>
                  <a:lnTo>
                    <a:pt x="16764" y="20320"/>
                  </a:lnTo>
                  <a:close/>
                </a:path>
                <a:path w="236220" h="306070">
                  <a:moveTo>
                    <a:pt x="37822" y="290137"/>
                  </a:moveTo>
                  <a:lnTo>
                    <a:pt x="35052" y="288290"/>
                  </a:lnTo>
                  <a:lnTo>
                    <a:pt x="35052" y="92710"/>
                  </a:lnTo>
                  <a:lnTo>
                    <a:pt x="36576" y="91440"/>
                  </a:lnTo>
                  <a:lnTo>
                    <a:pt x="48006" y="76200"/>
                  </a:lnTo>
                  <a:lnTo>
                    <a:pt x="82296" y="44450"/>
                  </a:lnTo>
                  <a:lnTo>
                    <a:pt x="129540" y="29210"/>
                  </a:lnTo>
                  <a:lnTo>
                    <a:pt x="154185" y="33020"/>
                  </a:lnTo>
                  <a:lnTo>
                    <a:pt x="161544" y="35560"/>
                  </a:lnTo>
                  <a:lnTo>
                    <a:pt x="168116" y="39370"/>
                  </a:lnTo>
                  <a:lnTo>
                    <a:pt x="174117" y="44450"/>
                  </a:lnTo>
                  <a:lnTo>
                    <a:pt x="176288" y="46990"/>
                  </a:lnTo>
                  <a:lnTo>
                    <a:pt x="120396" y="46990"/>
                  </a:lnTo>
                  <a:lnTo>
                    <a:pt x="111252" y="49530"/>
                  </a:lnTo>
                  <a:lnTo>
                    <a:pt x="92964" y="59690"/>
                  </a:lnTo>
                  <a:lnTo>
                    <a:pt x="82653" y="68580"/>
                  </a:lnTo>
                  <a:lnTo>
                    <a:pt x="72199" y="77470"/>
                  </a:lnTo>
                  <a:lnTo>
                    <a:pt x="61460" y="88900"/>
                  </a:lnTo>
                  <a:lnTo>
                    <a:pt x="55876" y="95250"/>
                  </a:lnTo>
                  <a:lnTo>
                    <a:pt x="44196" y="95250"/>
                  </a:lnTo>
                  <a:lnTo>
                    <a:pt x="50292" y="101600"/>
                  </a:lnTo>
                  <a:lnTo>
                    <a:pt x="51816" y="101600"/>
                  </a:lnTo>
                  <a:lnTo>
                    <a:pt x="51816" y="287020"/>
                  </a:lnTo>
                  <a:lnTo>
                    <a:pt x="36576" y="287020"/>
                  </a:lnTo>
                  <a:lnTo>
                    <a:pt x="37822" y="290137"/>
                  </a:lnTo>
                  <a:close/>
                </a:path>
                <a:path w="236220" h="306070">
                  <a:moveTo>
                    <a:pt x="50292" y="57150"/>
                  </a:moveTo>
                  <a:lnTo>
                    <a:pt x="42672" y="57150"/>
                  </a:lnTo>
                  <a:lnTo>
                    <a:pt x="35052" y="50800"/>
                  </a:lnTo>
                  <a:lnTo>
                    <a:pt x="47386" y="38100"/>
                  </a:lnTo>
                  <a:lnTo>
                    <a:pt x="50292" y="35650"/>
                  </a:lnTo>
                  <a:lnTo>
                    <a:pt x="50292" y="57150"/>
                  </a:lnTo>
                  <a:close/>
                </a:path>
                <a:path w="236220" h="306070">
                  <a:moveTo>
                    <a:pt x="185928" y="298450"/>
                  </a:moveTo>
                  <a:lnTo>
                    <a:pt x="184404" y="294640"/>
                  </a:lnTo>
                  <a:lnTo>
                    <a:pt x="184316" y="125730"/>
                  </a:lnTo>
                  <a:lnTo>
                    <a:pt x="184142" y="118110"/>
                  </a:lnTo>
                  <a:lnTo>
                    <a:pt x="176593" y="77470"/>
                  </a:lnTo>
                  <a:lnTo>
                    <a:pt x="146304" y="48260"/>
                  </a:lnTo>
                  <a:lnTo>
                    <a:pt x="138684" y="46990"/>
                  </a:lnTo>
                  <a:lnTo>
                    <a:pt x="176288" y="46990"/>
                  </a:lnTo>
                  <a:lnTo>
                    <a:pt x="198120" y="86360"/>
                  </a:lnTo>
                  <a:lnTo>
                    <a:pt x="201168" y="287020"/>
                  </a:lnTo>
                  <a:lnTo>
                    <a:pt x="199644" y="287020"/>
                  </a:lnTo>
                  <a:lnTo>
                    <a:pt x="197104" y="293370"/>
                  </a:lnTo>
                  <a:lnTo>
                    <a:pt x="193548" y="293370"/>
                  </a:lnTo>
                  <a:lnTo>
                    <a:pt x="185928" y="297180"/>
                  </a:lnTo>
                  <a:lnTo>
                    <a:pt x="186472" y="298087"/>
                  </a:lnTo>
                  <a:lnTo>
                    <a:pt x="185928" y="298450"/>
                  </a:lnTo>
                  <a:close/>
                </a:path>
                <a:path w="236220" h="306070">
                  <a:moveTo>
                    <a:pt x="50292" y="101600"/>
                  </a:moveTo>
                  <a:lnTo>
                    <a:pt x="44196" y="95250"/>
                  </a:lnTo>
                  <a:lnTo>
                    <a:pt x="51816" y="95250"/>
                  </a:lnTo>
                  <a:lnTo>
                    <a:pt x="51816" y="99866"/>
                  </a:lnTo>
                  <a:lnTo>
                    <a:pt x="50292" y="101600"/>
                  </a:lnTo>
                  <a:close/>
                </a:path>
                <a:path w="236220" h="306070">
                  <a:moveTo>
                    <a:pt x="51816" y="99866"/>
                  </a:moveTo>
                  <a:lnTo>
                    <a:pt x="51816" y="95250"/>
                  </a:lnTo>
                  <a:lnTo>
                    <a:pt x="55876" y="95250"/>
                  </a:lnTo>
                  <a:lnTo>
                    <a:pt x="51816" y="99866"/>
                  </a:lnTo>
                  <a:close/>
                </a:path>
                <a:path w="236220" h="306070">
                  <a:moveTo>
                    <a:pt x="51816" y="101600"/>
                  </a:moveTo>
                  <a:lnTo>
                    <a:pt x="50292" y="101600"/>
                  </a:lnTo>
                  <a:lnTo>
                    <a:pt x="51816" y="99866"/>
                  </a:lnTo>
                  <a:lnTo>
                    <a:pt x="51816" y="101600"/>
                  </a:lnTo>
                  <a:close/>
                </a:path>
                <a:path w="236220" h="306070">
                  <a:moveTo>
                    <a:pt x="13716" y="290830"/>
                  </a:moveTo>
                  <a:lnTo>
                    <a:pt x="15240" y="287020"/>
                  </a:lnTo>
                  <a:lnTo>
                    <a:pt x="16764" y="287020"/>
                  </a:lnTo>
                  <a:lnTo>
                    <a:pt x="16764" y="288290"/>
                  </a:lnTo>
                  <a:lnTo>
                    <a:pt x="13716" y="290830"/>
                  </a:lnTo>
                  <a:close/>
                </a:path>
                <a:path w="236220" h="306070">
                  <a:moveTo>
                    <a:pt x="19240" y="290830"/>
                  </a:moveTo>
                  <a:lnTo>
                    <a:pt x="13716" y="290830"/>
                  </a:lnTo>
                  <a:lnTo>
                    <a:pt x="16764" y="288290"/>
                  </a:lnTo>
                  <a:lnTo>
                    <a:pt x="16764" y="287020"/>
                  </a:lnTo>
                  <a:lnTo>
                    <a:pt x="19812" y="287020"/>
                  </a:lnTo>
                  <a:lnTo>
                    <a:pt x="19240" y="290830"/>
                  </a:lnTo>
                  <a:close/>
                </a:path>
                <a:path w="236220" h="306070">
                  <a:moveTo>
                    <a:pt x="35052" y="297180"/>
                  </a:moveTo>
                  <a:lnTo>
                    <a:pt x="18288" y="297180"/>
                  </a:lnTo>
                  <a:lnTo>
                    <a:pt x="19812" y="287020"/>
                  </a:lnTo>
                  <a:lnTo>
                    <a:pt x="21336" y="288290"/>
                  </a:lnTo>
                  <a:lnTo>
                    <a:pt x="33718" y="288290"/>
                  </a:lnTo>
                  <a:lnTo>
                    <a:pt x="35052" y="297180"/>
                  </a:lnTo>
                  <a:close/>
                </a:path>
                <a:path w="236220" h="306070">
                  <a:moveTo>
                    <a:pt x="33718" y="288290"/>
                  </a:moveTo>
                  <a:lnTo>
                    <a:pt x="32004" y="288290"/>
                  </a:lnTo>
                  <a:lnTo>
                    <a:pt x="33528" y="287020"/>
                  </a:lnTo>
                  <a:lnTo>
                    <a:pt x="33718" y="288290"/>
                  </a:lnTo>
                  <a:close/>
                </a:path>
                <a:path w="236220" h="306070">
                  <a:moveTo>
                    <a:pt x="50292" y="297180"/>
                  </a:moveTo>
                  <a:lnTo>
                    <a:pt x="35052" y="297180"/>
                  </a:lnTo>
                  <a:lnTo>
                    <a:pt x="33528" y="287020"/>
                  </a:lnTo>
                  <a:lnTo>
                    <a:pt x="35052" y="287020"/>
                  </a:lnTo>
                  <a:lnTo>
                    <a:pt x="35052" y="288290"/>
                  </a:lnTo>
                  <a:lnTo>
                    <a:pt x="37822" y="290137"/>
                  </a:lnTo>
                  <a:lnTo>
                    <a:pt x="39624" y="294640"/>
                  </a:lnTo>
                  <a:lnTo>
                    <a:pt x="51816" y="294640"/>
                  </a:lnTo>
                  <a:lnTo>
                    <a:pt x="50292" y="297180"/>
                  </a:lnTo>
                  <a:close/>
                </a:path>
                <a:path w="236220" h="306070">
                  <a:moveTo>
                    <a:pt x="51816" y="293370"/>
                  </a:moveTo>
                  <a:lnTo>
                    <a:pt x="42672" y="293370"/>
                  </a:lnTo>
                  <a:lnTo>
                    <a:pt x="37822" y="290137"/>
                  </a:lnTo>
                  <a:lnTo>
                    <a:pt x="36576" y="287020"/>
                  </a:lnTo>
                  <a:lnTo>
                    <a:pt x="38100" y="288290"/>
                  </a:lnTo>
                  <a:lnTo>
                    <a:pt x="51816" y="288290"/>
                  </a:lnTo>
                  <a:lnTo>
                    <a:pt x="51816" y="293370"/>
                  </a:lnTo>
                  <a:close/>
                </a:path>
                <a:path w="236220" h="306070">
                  <a:moveTo>
                    <a:pt x="51816" y="288290"/>
                  </a:moveTo>
                  <a:lnTo>
                    <a:pt x="38100" y="288290"/>
                  </a:lnTo>
                  <a:lnTo>
                    <a:pt x="36576" y="287020"/>
                  </a:lnTo>
                  <a:lnTo>
                    <a:pt x="51816" y="287020"/>
                  </a:lnTo>
                  <a:lnTo>
                    <a:pt x="51816" y="288290"/>
                  </a:lnTo>
                  <a:close/>
                </a:path>
                <a:path w="236220" h="306070">
                  <a:moveTo>
                    <a:pt x="196596" y="294640"/>
                  </a:moveTo>
                  <a:lnTo>
                    <a:pt x="199644" y="287020"/>
                  </a:lnTo>
                  <a:lnTo>
                    <a:pt x="201168" y="287020"/>
                  </a:lnTo>
                  <a:lnTo>
                    <a:pt x="196596" y="294640"/>
                  </a:lnTo>
                  <a:close/>
                </a:path>
                <a:path w="236220" h="306070">
                  <a:moveTo>
                    <a:pt x="203073" y="294640"/>
                  </a:moveTo>
                  <a:lnTo>
                    <a:pt x="196596" y="294640"/>
                  </a:lnTo>
                  <a:lnTo>
                    <a:pt x="201168" y="287020"/>
                  </a:lnTo>
                  <a:lnTo>
                    <a:pt x="199644" y="290830"/>
                  </a:lnTo>
                  <a:lnTo>
                    <a:pt x="203644" y="290830"/>
                  </a:lnTo>
                  <a:lnTo>
                    <a:pt x="203073" y="294640"/>
                  </a:lnTo>
                  <a:close/>
                </a:path>
                <a:path w="236220" h="306070">
                  <a:moveTo>
                    <a:pt x="199644" y="290830"/>
                  </a:moveTo>
                  <a:lnTo>
                    <a:pt x="201168" y="287020"/>
                  </a:lnTo>
                  <a:lnTo>
                    <a:pt x="201168" y="288290"/>
                  </a:lnTo>
                  <a:lnTo>
                    <a:pt x="199644" y="290830"/>
                  </a:lnTo>
                  <a:close/>
                </a:path>
                <a:path w="236220" h="306070">
                  <a:moveTo>
                    <a:pt x="203644" y="290830"/>
                  </a:moveTo>
                  <a:lnTo>
                    <a:pt x="199644" y="290830"/>
                  </a:lnTo>
                  <a:lnTo>
                    <a:pt x="201168" y="288290"/>
                  </a:lnTo>
                  <a:lnTo>
                    <a:pt x="201168" y="287020"/>
                  </a:lnTo>
                  <a:lnTo>
                    <a:pt x="204216" y="287020"/>
                  </a:lnTo>
                  <a:lnTo>
                    <a:pt x="203644" y="290830"/>
                  </a:lnTo>
                  <a:close/>
                </a:path>
                <a:path w="236220" h="306070">
                  <a:moveTo>
                    <a:pt x="219456" y="297180"/>
                  </a:moveTo>
                  <a:lnTo>
                    <a:pt x="202692" y="297180"/>
                  </a:lnTo>
                  <a:lnTo>
                    <a:pt x="204216" y="287020"/>
                  </a:lnTo>
                  <a:lnTo>
                    <a:pt x="205740" y="288290"/>
                  </a:lnTo>
                  <a:lnTo>
                    <a:pt x="218122" y="288290"/>
                  </a:lnTo>
                  <a:lnTo>
                    <a:pt x="219456" y="297180"/>
                  </a:lnTo>
                  <a:close/>
                </a:path>
                <a:path w="236220" h="306070">
                  <a:moveTo>
                    <a:pt x="218122" y="288290"/>
                  </a:moveTo>
                  <a:lnTo>
                    <a:pt x="216408" y="288290"/>
                  </a:lnTo>
                  <a:lnTo>
                    <a:pt x="217932" y="287020"/>
                  </a:lnTo>
                  <a:lnTo>
                    <a:pt x="218122" y="288290"/>
                  </a:lnTo>
                  <a:close/>
                </a:path>
                <a:path w="236220" h="306070">
                  <a:moveTo>
                    <a:pt x="234696" y="297180"/>
                  </a:moveTo>
                  <a:lnTo>
                    <a:pt x="219456" y="297180"/>
                  </a:lnTo>
                  <a:lnTo>
                    <a:pt x="217932" y="287020"/>
                  </a:lnTo>
                  <a:lnTo>
                    <a:pt x="219456" y="287020"/>
                  </a:lnTo>
                  <a:lnTo>
                    <a:pt x="219456" y="288290"/>
                  </a:lnTo>
                  <a:lnTo>
                    <a:pt x="227076" y="293370"/>
                  </a:lnTo>
                  <a:lnTo>
                    <a:pt x="236220" y="293370"/>
                  </a:lnTo>
                  <a:lnTo>
                    <a:pt x="236220" y="294640"/>
                  </a:lnTo>
                  <a:lnTo>
                    <a:pt x="234696" y="297180"/>
                  </a:lnTo>
                  <a:close/>
                </a:path>
                <a:path w="236220" h="306070">
                  <a:moveTo>
                    <a:pt x="236220" y="288290"/>
                  </a:moveTo>
                  <a:lnTo>
                    <a:pt x="222504" y="288290"/>
                  </a:lnTo>
                  <a:lnTo>
                    <a:pt x="220980" y="287020"/>
                  </a:lnTo>
                  <a:lnTo>
                    <a:pt x="236220" y="287020"/>
                  </a:lnTo>
                  <a:lnTo>
                    <a:pt x="236220" y="288290"/>
                  </a:lnTo>
                  <a:close/>
                </a:path>
                <a:path w="236220" h="306070">
                  <a:moveTo>
                    <a:pt x="51816" y="294640"/>
                  </a:moveTo>
                  <a:lnTo>
                    <a:pt x="39624" y="294640"/>
                  </a:lnTo>
                  <a:lnTo>
                    <a:pt x="37822" y="290137"/>
                  </a:lnTo>
                  <a:lnTo>
                    <a:pt x="42672" y="293370"/>
                  </a:lnTo>
                  <a:lnTo>
                    <a:pt x="51816" y="293370"/>
                  </a:lnTo>
                  <a:lnTo>
                    <a:pt x="51816" y="294640"/>
                  </a:lnTo>
                  <a:close/>
                </a:path>
                <a:path w="236220" h="306070">
                  <a:moveTo>
                    <a:pt x="45720" y="302260"/>
                  </a:moveTo>
                  <a:lnTo>
                    <a:pt x="6096" y="302260"/>
                  </a:lnTo>
                  <a:lnTo>
                    <a:pt x="3048" y="299720"/>
                  </a:lnTo>
                  <a:lnTo>
                    <a:pt x="1524" y="297180"/>
                  </a:lnTo>
                  <a:lnTo>
                    <a:pt x="9144" y="293370"/>
                  </a:lnTo>
                  <a:lnTo>
                    <a:pt x="18859" y="293370"/>
                  </a:lnTo>
                  <a:lnTo>
                    <a:pt x="18288" y="297180"/>
                  </a:lnTo>
                  <a:lnTo>
                    <a:pt x="50292" y="297180"/>
                  </a:lnTo>
                  <a:lnTo>
                    <a:pt x="50292" y="298450"/>
                  </a:lnTo>
                  <a:lnTo>
                    <a:pt x="45720" y="302260"/>
                  </a:lnTo>
                  <a:close/>
                </a:path>
                <a:path w="236220" h="306070">
                  <a:moveTo>
                    <a:pt x="186472" y="298087"/>
                  </a:moveTo>
                  <a:lnTo>
                    <a:pt x="185928" y="297180"/>
                  </a:lnTo>
                  <a:lnTo>
                    <a:pt x="193548" y="293370"/>
                  </a:lnTo>
                  <a:lnTo>
                    <a:pt x="186472" y="298087"/>
                  </a:lnTo>
                  <a:close/>
                </a:path>
                <a:path w="236220" h="306070">
                  <a:moveTo>
                    <a:pt x="230124" y="302260"/>
                  </a:moveTo>
                  <a:lnTo>
                    <a:pt x="190500" y="302260"/>
                  </a:lnTo>
                  <a:lnTo>
                    <a:pt x="187452" y="299720"/>
                  </a:lnTo>
                  <a:lnTo>
                    <a:pt x="186472" y="298087"/>
                  </a:lnTo>
                  <a:lnTo>
                    <a:pt x="193548" y="293370"/>
                  </a:lnTo>
                  <a:lnTo>
                    <a:pt x="197104" y="293370"/>
                  </a:lnTo>
                  <a:lnTo>
                    <a:pt x="196596" y="294640"/>
                  </a:lnTo>
                  <a:lnTo>
                    <a:pt x="203073" y="294640"/>
                  </a:lnTo>
                  <a:lnTo>
                    <a:pt x="202692" y="297180"/>
                  </a:lnTo>
                  <a:lnTo>
                    <a:pt x="234696" y="297180"/>
                  </a:lnTo>
                  <a:lnTo>
                    <a:pt x="234696" y="298450"/>
                  </a:lnTo>
                  <a:lnTo>
                    <a:pt x="230124" y="302260"/>
                  </a:lnTo>
                  <a:close/>
                </a:path>
                <a:path w="236220" h="306070">
                  <a:moveTo>
                    <a:pt x="41148" y="304800"/>
                  </a:moveTo>
                  <a:lnTo>
                    <a:pt x="10668" y="304800"/>
                  </a:lnTo>
                  <a:lnTo>
                    <a:pt x="9144" y="302260"/>
                  </a:lnTo>
                  <a:lnTo>
                    <a:pt x="44196" y="302260"/>
                  </a:lnTo>
                  <a:lnTo>
                    <a:pt x="41148" y="304800"/>
                  </a:lnTo>
                  <a:close/>
                </a:path>
                <a:path w="236220" h="306070">
                  <a:moveTo>
                    <a:pt x="225552" y="304800"/>
                  </a:moveTo>
                  <a:lnTo>
                    <a:pt x="195072" y="304800"/>
                  </a:lnTo>
                  <a:lnTo>
                    <a:pt x="193548" y="302260"/>
                  </a:lnTo>
                  <a:lnTo>
                    <a:pt x="228600" y="302260"/>
                  </a:lnTo>
                  <a:lnTo>
                    <a:pt x="225552" y="304800"/>
                  </a:lnTo>
                  <a:close/>
                </a:path>
                <a:path w="236220" h="306070">
                  <a:moveTo>
                    <a:pt x="36576" y="306070"/>
                  </a:moveTo>
                  <a:lnTo>
                    <a:pt x="16764" y="306070"/>
                  </a:lnTo>
                  <a:lnTo>
                    <a:pt x="13716" y="304800"/>
                  </a:lnTo>
                  <a:lnTo>
                    <a:pt x="39624" y="304800"/>
                  </a:lnTo>
                  <a:lnTo>
                    <a:pt x="36576" y="306070"/>
                  </a:lnTo>
                  <a:close/>
                </a:path>
                <a:path w="236220" h="306070">
                  <a:moveTo>
                    <a:pt x="220980" y="306070"/>
                  </a:moveTo>
                  <a:lnTo>
                    <a:pt x="201168" y="306070"/>
                  </a:lnTo>
                  <a:lnTo>
                    <a:pt x="198120" y="304800"/>
                  </a:lnTo>
                  <a:lnTo>
                    <a:pt x="224028" y="304800"/>
                  </a:lnTo>
                  <a:lnTo>
                    <a:pt x="220980" y="3060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09587" y="3584447"/>
              <a:ext cx="263652" cy="414020"/>
            </a:xfrm>
            <a:prstGeom prst="rect">
              <a:avLst/>
            </a:prstGeom>
          </p:spPr>
        </p:pic>
      </p:grpSp>
      <p:sp>
        <p:nvSpPr>
          <p:cNvPr id="16" name="object 16" descr=""/>
          <p:cNvSpPr/>
          <p:nvPr/>
        </p:nvSpPr>
        <p:spPr>
          <a:xfrm>
            <a:off x="6987527" y="3485387"/>
            <a:ext cx="530860" cy="408305"/>
          </a:xfrm>
          <a:custGeom>
            <a:avLst/>
            <a:gdLst/>
            <a:ahLst/>
            <a:cxnLst/>
            <a:rect l="l" t="t" r="r" b="b"/>
            <a:pathLst>
              <a:path w="530859" h="408304">
                <a:moveTo>
                  <a:pt x="304812" y="18288"/>
                </a:moveTo>
                <a:lnTo>
                  <a:pt x="303288" y="16764"/>
                </a:lnTo>
                <a:lnTo>
                  <a:pt x="303288" y="13716"/>
                </a:lnTo>
                <a:lnTo>
                  <a:pt x="301002" y="9144"/>
                </a:lnTo>
                <a:lnTo>
                  <a:pt x="300240" y="7620"/>
                </a:lnTo>
                <a:lnTo>
                  <a:pt x="300240" y="6096"/>
                </a:lnTo>
                <a:lnTo>
                  <a:pt x="297192" y="3048"/>
                </a:lnTo>
                <a:lnTo>
                  <a:pt x="294132" y="1524"/>
                </a:lnTo>
                <a:lnTo>
                  <a:pt x="292608" y="0"/>
                </a:lnTo>
                <a:lnTo>
                  <a:pt x="286512" y="0"/>
                </a:lnTo>
                <a:lnTo>
                  <a:pt x="286512" y="16764"/>
                </a:lnTo>
                <a:lnTo>
                  <a:pt x="286512" y="19824"/>
                </a:lnTo>
                <a:lnTo>
                  <a:pt x="286512" y="30492"/>
                </a:lnTo>
                <a:lnTo>
                  <a:pt x="286512" y="32016"/>
                </a:lnTo>
                <a:lnTo>
                  <a:pt x="161544" y="32016"/>
                </a:lnTo>
                <a:lnTo>
                  <a:pt x="161544" y="387108"/>
                </a:lnTo>
                <a:lnTo>
                  <a:pt x="160020" y="387108"/>
                </a:lnTo>
                <a:lnTo>
                  <a:pt x="158496" y="388632"/>
                </a:lnTo>
                <a:lnTo>
                  <a:pt x="146304" y="388632"/>
                </a:lnTo>
                <a:lnTo>
                  <a:pt x="144780" y="387108"/>
                </a:lnTo>
                <a:lnTo>
                  <a:pt x="143256" y="387108"/>
                </a:lnTo>
                <a:lnTo>
                  <a:pt x="143256" y="47256"/>
                </a:lnTo>
                <a:lnTo>
                  <a:pt x="143256" y="39636"/>
                </a:lnTo>
                <a:lnTo>
                  <a:pt x="143256" y="33540"/>
                </a:lnTo>
                <a:lnTo>
                  <a:pt x="143256" y="32016"/>
                </a:lnTo>
                <a:lnTo>
                  <a:pt x="19812" y="32016"/>
                </a:lnTo>
                <a:lnTo>
                  <a:pt x="18288" y="32016"/>
                </a:lnTo>
                <a:lnTo>
                  <a:pt x="18288" y="18288"/>
                </a:lnTo>
                <a:lnTo>
                  <a:pt x="18288" y="16764"/>
                </a:lnTo>
                <a:lnTo>
                  <a:pt x="19812" y="16764"/>
                </a:lnTo>
                <a:lnTo>
                  <a:pt x="286512" y="16764"/>
                </a:lnTo>
                <a:lnTo>
                  <a:pt x="286512" y="0"/>
                </a:lnTo>
                <a:lnTo>
                  <a:pt x="12192" y="0"/>
                </a:lnTo>
                <a:lnTo>
                  <a:pt x="10668" y="1524"/>
                </a:lnTo>
                <a:lnTo>
                  <a:pt x="9144" y="1524"/>
                </a:lnTo>
                <a:lnTo>
                  <a:pt x="7620" y="3048"/>
                </a:lnTo>
                <a:lnTo>
                  <a:pt x="6096" y="6096"/>
                </a:lnTo>
                <a:lnTo>
                  <a:pt x="4572" y="7620"/>
                </a:lnTo>
                <a:lnTo>
                  <a:pt x="1524" y="13716"/>
                </a:lnTo>
                <a:lnTo>
                  <a:pt x="1524" y="15240"/>
                </a:lnTo>
                <a:lnTo>
                  <a:pt x="0" y="18288"/>
                </a:lnTo>
                <a:lnTo>
                  <a:pt x="0" y="30492"/>
                </a:lnTo>
                <a:lnTo>
                  <a:pt x="1524" y="33540"/>
                </a:lnTo>
                <a:lnTo>
                  <a:pt x="1524" y="36588"/>
                </a:lnTo>
                <a:lnTo>
                  <a:pt x="3048" y="38112"/>
                </a:lnTo>
                <a:lnTo>
                  <a:pt x="4572" y="41160"/>
                </a:lnTo>
                <a:lnTo>
                  <a:pt x="6096" y="42684"/>
                </a:lnTo>
                <a:lnTo>
                  <a:pt x="7620" y="45732"/>
                </a:lnTo>
                <a:lnTo>
                  <a:pt x="9588" y="46710"/>
                </a:lnTo>
                <a:lnTo>
                  <a:pt x="9144" y="47256"/>
                </a:lnTo>
                <a:lnTo>
                  <a:pt x="12192" y="48780"/>
                </a:lnTo>
                <a:lnTo>
                  <a:pt x="124968" y="48780"/>
                </a:lnTo>
                <a:lnTo>
                  <a:pt x="124968" y="391680"/>
                </a:lnTo>
                <a:lnTo>
                  <a:pt x="128016" y="397776"/>
                </a:lnTo>
                <a:lnTo>
                  <a:pt x="132588" y="402348"/>
                </a:lnTo>
                <a:lnTo>
                  <a:pt x="134112" y="402348"/>
                </a:lnTo>
                <a:lnTo>
                  <a:pt x="137160" y="403872"/>
                </a:lnTo>
                <a:lnTo>
                  <a:pt x="140208" y="403872"/>
                </a:lnTo>
                <a:lnTo>
                  <a:pt x="141732" y="405396"/>
                </a:lnTo>
                <a:lnTo>
                  <a:pt x="163068" y="405396"/>
                </a:lnTo>
                <a:lnTo>
                  <a:pt x="166116" y="403872"/>
                </a:lnTo>
                <a:lnTo>
                  <a:pt x="167640" y="403872"/>
                </a:lnTo>
                <a:lnTo>
                  <a:pt x="170688" y="402348"/>
                </a:lnTo>
                <a:lnTo>
                  <a:pt x="172212" y="402348"/>
                </a:lnTo>
                <a:lnTo>
                  <a:pt x="176784" y="397776"/>
                </a:lnTo>
                <a:lnTo>
                  <a:pt x="177546" y="396252"/>
                </a:lnTo>
                <a:lnTo>
                  <a:pt x="179070" y="393204"/>
                </a:lnTo>
                <a:lnTo>
                  <a:pt x="179832" y="391680"/>
                </a:lnTo>
                <a:lnTo>
                  <a:pt x="179832" y="388632"/>
                </a:lnTo>
                <a:lnTo>
                  <a:pt x="179832" y="387108"/>
                </a:lnTo>
                <a:lnTo>
                  <a:pt x="179832" y="48780"/>
                </a:lnTo>
                <a:lnTo>
                  <a:pt x="292608" y="48780"/>
                </a:lnTo>
                <a:lnTo>
                  <a:pt x="294132" y="47256"/>
                </a:lnTo>
                <a:lnTo>
                  <a:pt x="297192" y="45732"/>
                </a:lnTo>
                <a:lnTo>
                  <a:pt x="298716" y="44208"/>
                </a:lnTo>
                <a:lnTo>
                  <a:pt x="301002" y="39636"/>
                </a:lnTo>
                <a:lnTo>
                  <a:pt x="301764" y="38112"/>
                </a:lnTo>
                <a:lnTo>
                  <a:pt x="303288" y="36588"/>
                </a:lnTo>
                <a:lnTo>
                  <a:pt x="303288" y="33540"/>
                </a:lnTo>
                <a:lnTo>
                  <a:pt x="304812" y="30492"/>
                </a:lnTo>
                <a:lnTo>
                  <a:pt x="304812" y="18288"/>
                </a:lnTo>
                <a:close/>
              </a:path>
              <a:path w="530859" h="408304">
                <a:moveTo>
                  <a:pt x="493776" y="224790"/>
                </a:moveTo>
                <a:lnTo>
                  <a:pt x="488251" y="186690"/>
                </a:lnTo>
                <a:lnTo>
                  <a:pt x="476580" y="162547"/>
                </a:lnTo>
                <a:lnTo>
                  <a:pt x="476580" y="220980"/>
                </a:lnTo>
                <a:lnTo>
                  <a:pt x="329717" y="220980"/>
                </a:lnTo>
                <a:lnTo>
                  <a:pt x="341185" y="182880"/>
                </a:lnTo>
                <a:lnTo>
                  <a:pt x="373380" y="153670"/>
                </a:lnTo>
                <a:lnTo>
                  <a:pt x="396532" y="146050"/>
                </a:lnTo>
                <a:lnTo>
                  <a:pt x="405384" y="146050"/>
                </a:lnTo>
                <a:lnTo>
                  <a:pt x="448678" y="157480"/>
                </a:lnTo>
                <a:lnTo>
                  <a:pt x="471297" y="191770"/>
                </a:lnTo>
                <a:lnTo>
                  <a:pt x="476580" y="220980"/>
                </a:lnTo>
                <a:lnTo>
                  <a:pt x="476580" y="162547"/>
                </a:lnTo>
                <a:lnTo>
                  <a:pt x="442912" y="135890"/>
                </a:lnTo>
                <a:lnTo>
                  <a:pt x="405384" y="128270"/>
                </a:lnTo>
                <a:lnTo>
                  <a:pt x="383857" y="130810"/>
                </a:lnTo>
                <a:lnTo>
                  <a:pt x="374319" y="133350"/>
                </a:lnTo>
                <a:lnTo>
                  <a:pt x="357174" y="140970"/>
                </a:lnTo>
                <a:lnTo>
                  <a:pt x="349567" y="147320"/>
                </a:lnTo>
                <a:lnTo>
                  <a:pt x="342836" y="152400"/>
                </a:lnTo>
                <a:lnTo>
                  <a:pt x="336804" y="160020"/>
                </a:lnTo>
                <a:lnTo>
                  <a:pt x="331381" y="166370"/>
                </a:lnTo>
                <a:lnTo>
                  <a:pt x="326517" y="173990"/>
                </a:lnTo>
                <a:lnTo>
                  <a:pt x="312089" y="218440"/>
                </a:lnTo>
                <a:lnTo>
                  <a:pt x="310896" y="228600"/>
                </a:lnTo>
                <a:lnTo>
                  <a:pt x="310896" y="237502"/>
                </a:lnTo>
                <a:lnTo>
                  <a:pt x="493776" y="237502"/>
                </a:lnTo>
                <a:lnTo>
                  <a:pt x="493776" y="229870"/>
                </a:lnTo>
                <a:lnTo>
                  <a:pt x="493776" y="228600"/>
                </a:lnTo>
                <a:lnTo>
                  <a:pt x="493776" y="224790"/>
                </a:lnTo>
                <a:close/>
              </a:path>
              <a:path w="530859" h="408304">
                <a:moveTo>
                  <a:pt x="530364" y="247662"/>
                </a:moveTo>
                <a:lnTo>
                  <a:pt x="529031" y="205740"/>
                </a:lnTo>
                <a:lnTo>
                  <a:pt x="515112" y="158750"/>
                </a:lnTo>
                <a:lnTo>
                  <a:pt x="512064" y="153835"/>
                </a:lnTo>
                <a:lnTo>
                  <a:pt x="512064" y="246392"/>
                </a:lnTo>
                <a:lnTo>
                  <a:pt x="510540" y="246392"/>
                </a:lnTo>
                <a:lnTo>
                  <a:pt x="507492" y="247662"/>
                </a:lnTo>
                <a:lnTo>
                  <a:pt x="505968" y="248932"/>
                </a:lnTo>
                <a:lnTo>
                  <a:pt x="310896" y="248932"/>
                </a:lnTo>
                <a:lnTo>
                  <a:pt x="310896" y="256552"/>
                </a:lnTo>
                <a:lnTo>
                  <a:pt x="311429" y="270522"/>
                </a:lnTo>
                <a:lnTo>
                  <a:pt x="319849" y="316242"/>
                </a:lnTo>
                <a:lnTo>
                  <a:pt x="341782" y="351802"/>
                </a:lnTo>
                <a:lnTo>
                  <a:pt x="378129" y="373392"/>
                </a:lnTo>
                <a:lnTo>
                  <a:pt x="389953" y="374662"/>
                </a:lnTo>
                <a:lnTo>
                  <a:pt x="402653" y="377202"/>
                </a:lnTo>
                <a:lnTo>
                  <a:pt x="434149" y="377202"/>
                </a:lnTo>
                <a:lnTo>
                  <a:pt x="451104" y="374662"/>
                </a:lnTo>
                <a:lnTo>
                  <a:pt x="458825" y="372122"/>
                </a:lnTo>
                <a:lnTo>
                  <a:pt x="465963" y="370852"/>
                </a:lnTo>
                <a:lnTo>
                  <a:pt x="472541" y="368312"/>
                </a:lnTo>
                <a:lnTo>
                  <a:pt x="478536" y="367042"/>
                </a:lnTo>
                <a:lnTo>
                  <a:pt x="486156" y="363232"/>
                </a:lnTo>
                <a:lnTo>
                  <a:pt x="492252" y="360692"/>
                </a:lnTo>
                <a:lnTo>
                  <a:pt x="496824" y="359422"/>
                </a:lnTo>
                <a:lnTo>
                  <a:pt x="501396" y="356565"/>
                </a:lnTo>
                <a:lnTo>
                  <a:pt x="501396" y="358152"/>
                </a:lnTo>
                <a:lnTo>
                  <a:pt x="501396" y="369582"/>
                </a:lnTo>
                <a:lnTo>
                  <a:pt x="501396" y="370852"/>
                </a:lnTo>
                <a:lnTo>
                  <a:pt x="499872" y="370852"/>
                </a:lnTo>
                <a:lnTo>
                  <a:pt x="499872" y="373392"/>
                </a:lnTo>
                <a:lnTo>
                  <a:pt x="498348" y="373392"/>
                </a:lnTo>
                <a:lnTo>
                  <a:pt x="495300" y="374662"/>
                </a:lnTo>
                <a:lnTo>
                  <a:pt x="493776" y="375932"/>
                </a:lnTo>
                <a:lnTo>
                  <a:pt x="489204" y="377202"/>
                </a:lnTo>
                <a:lnTo>
                  <a:pt x="481584" y="378472"/>
                </a:lnTo>
                <a:lnTo>
                  <a:pt x="473964" y="382282"/>
                </a:lnTo>
                <a:lnTo>
                  <a:pt x="420611" y="391172"/>
                </a:lnTo>
                <a:lnTo>
                  <a:pt x="411480" y="391172"/>
                </a:lnTo>
                <a:lnTo>
                  <a:pt x="371411" y="386092"/>
                </a:lnTo>
                <a:lnTo>
                  <a:pt x="329882" y="364502"/>
                </a:lnTo>
                <a:lnTo>
                  <a:pt x="303568" y="326402"/>
                </a:lnTo>
                <a:lnTo>
                  <a:pt x="293179" y="285762"/>
                </a:lnTo>
                <a:lnTo>
                  <a:pt x="291172" y="256552"/>
                </a:lnTo>
                <a:lnTo>
                  <a:pt x="291261" y="248932"/>
                </a:lnTo>
                <a:lnTo>
                  <a:pt x="295592" y="207010"/>
                </a:lnTo>
                <a:lnTo>
                  <a:pt x="315645" y="161290"/>
                </a:lnTo>
                <a:lnTo>
                  <a:pt x="349021" y="129540"/>
                </a:lnTo>
                <a:lnTo>
                  <a:pt x="394385" y="115570"/>
                </a:lnTo>
                <a:lnTo>
                  <a:pt x="421182" y="115570"/>
                </a:lnTo>
                <a:lnTo>
                  <a:pt x="465391" y="129540"/>
                </a:lnTo>
                <a:lnTo>
                  <a:pt x="493966" y="158750"/>
                </a:lnTo>
                <a:lnTo>
                  <a:pt x="508850" y="196850"/>
                </a:lnTo>
                <a:lnTo>
                  <a:pt x="512064" y="246392"/>
                </a:lnTo>
                <a:lnTo>
                  <a:pt x="512064" y="153835"/>
                </a:lnTo>
                <a:lnTo>
                  <a:pt x="484632" y="121920"/>
                </a:lnTo>
                <a:lnTo>
                  <a:pt x="437388" y="100330"/>
                </a:lnTo>
                <a:lnTo>
                  <a:pt x="422579" y="99060"/>
                </a:lnTo>
                <a:lnTo>
                  <a:pt x="392341" y="99060"/>
                </a:lnTo>
                <a:lnTo>
                  <a:pt x="352044" y="109220"/>
                </a:lnTo>
                <a:lnTo>
                  <a:pt x="318833" y="129540"/>
                </a:lnTo>
                <a:lnTo>
                  <a:pt x="294132" y="162560"/>
                </a:lnTo>
                <a:lnTo>
                  <a:pt x="278587" y="204470"/>
                </a:lnTo>
                <a:lnTo>
                  <a:pt x="272796" y="254012"/>
                </a:lnTo>
                <a:lnTo>
                  <a:pt x="273367" y="271792"/>
                </a:lnTo>
                <a:lnTo>
                  <a:pt x="281940" y="320052"/>
                </a:lnTo>
                <a:lnTo>
                  <a:pt x="300799" y="356882"/>
                </a:lnTo>
                <a:lnTo>
                  <a:pt x="329184" y="386092"/>
                </a:lnTo>
                <a:lnTo>
                  <a:pt x="366699" y="402602"/>
                </a:lnTo>
                <a:lnTo>
                  <a:pt x="395795" y="407682"/>
                </a:lnTo>
                <a:lnTo>
                  <a:pt x="431101" y="407682"/>
                </a:lnTo>
                <a:lnTo>
                  <a:pt x="449580" y="405142"/>
                </a:lnTo>
                <a:lnTo>
                  <a:pt x="465201" y="402602"/>
                </a:lnTo>
                <a:lnTo>
                  <a:pt x="472300" y="400062"/>
                </a:lnTo>
                <a:lnTo>
                  <a:pt x="478536" y="398792"/>
                </a:lnTo>
                <a:lnTo>
                  <a:pt x="487680" y="396252"/>
                </a:lnTo>
                <a:lnTo>
                  <a:pt x="495300" y="393712"/>
                </a:lnTo>
                <a:lnTo>
                  <a:pt x="499872" y="391172"/>
                </a:lnTo>
                <a:lnTo>
                  <a:pt x="505968" y="387362"/>
                </a:lnTo>
                <a:lnTo>
                  <a:pt x="509016" y="387362"/>
                </a:lnTo>
                <a:lnTo>
                  <a:pt x="512064" y="384822"/>
                </a:lnTo>
                <a:lnTo>
                  <a:pt x="515112" y="382282"/>
                </a:lnTo>
                <a:lnTo>
                  <a:pt x="516636" y="378472"/>
                </a:lnTo>
                <a:lnTo>
                  <a:pt x="516636" y="377202"/>
                </a:lnTo>
                <a:lnTo>
                  <a:pt x="518160" y="375932"/>
                </a:lnTo>
                <a:lnTo>
                  <a:pt x="518160" y="373392"/>
                </a:lnTo>
                <a:lnTo>
                  <a:pt x="519684" y="370852"/>
                </a:lnTo>
                <a:lnTo>
                  <a:pt x="519684" y="355612"/>
                </a:lnTo>
                <a:lnTo>
                  <a:pt x="519684" y="354342"/>
                </a:lnTo>
                <a:lnTo>
                  <a:pt x="518160" y="353072"/>
                </a:lnTo>
                <a:lnTo>
                  <a:pt x="518160" y="349262"/>
                </a:lnTo>
                <a:lnTo>
                  <a:pt x="516636" y="347992"/>
                </a:lnTo>
                <a:lnTo>
                  <a:pt x="516636" y="345452"/>
                </a:lnTo>
                <a:lnTo>
                  <a:pt x="512064" y="340372"/>
                </a:lnTo>
                <a:lnTo>
                  <a:pt x="509016" y="339102"/>
                </a:lnTo>
                <a:lnTo>
                  <a:pt x="498348" y="339102"/>
                </a:lnTo>
                <a:lnTo>
                  <a:pt x="489204" y="342912"/>
                </a:lnTo>
                <a:lnTo>
                  <a:pt x="484632" y="345452"/>
                </a:lnTo>
                <a:lnTo>
                  <a:pt x="480060" y="346722"/>
                </a:lnTo>
                <a:lnTo>
                  <a:pt x="467347" y="351802"/>
                </a:lnTo>
                <a:lnTo>
                  <a:pt x="461391" y="354342"/>
                </a:lnTo>
                <a:lnTo>
                  <a:pt x="454875" y="355612"/>
                </a:lnTo>
                <a:lnTo>
                  <a:pt x="448056" y="358152"/>
                </a:lnTo>
                <a:lnTo>
                  <a:pt x="440918" y="358152"/>
                </a:lnTo>
                <a:lnTo>
                  <a:pt x="433197" y="359422"/>
                </a:lnTo>
                <a:lnTo>
                  <a:pt x="424916" y="360692"/>
                </a:lnTo>
                <a:lnTo>
                  <a:pt x="416052" y="360692"/>
                </a:lnTo>
                <a:lnTo>
                  <a:pt x="374904" y="353072"/>
                </a:lnTo>
                <a:lnTo>
                  <a:pt x="348996" y="332752"/>
                </a:lnTo>
                <a:lnTo>
                  <a:pt x="343839" y="326402"/>
                </a:lnTo>
                <a:lnTo>
                  <a:pt x="330327" y="280682"/>
                </a:lnTo>
                <a:lnTo>
                  <a:pt x="329412" y="266712"/>
                </a:lnTo>
                <a:lnTo>
                  <a:pt x="510540" y="266712"/>
                </a:lnTo>
                <a:lnTo>
                  <a:pt x="516636" y="264172"/>
                </a:lnTo>
                <a:lnTo>
                  <a:pt x="521220" y="261632"/>
                </a:lnTo>
                <a:lnTo>
                  <a:pt x="526097" y="256552"/>
                </a:lnTo>
                <a:lnTo>
                  <a:pt x="527316" y="255282"/>
                </a:lnTo>
                <a:lnTo>
                  <a:pt x="530364" y="2476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7" name="object 17" descr=""/>
          <p:cNvGrpSpPr/>
          <p:nvPr/>
        </p:nvGrpSpPr>
        <p:grpSpPr>
          <a:xfrm>
            <a:off x="7583423" y="3584447"/>
            <a:ext cx="862965" cy="308610"/>
            <a:chOff x="7583423" y="3584447"/>
            <a:chExt cx="862965" cy="308610"/>
          </a:xfrm>
        </p:grpSpPr>
        <p:sp>
          <p:nvSpPr>
            <p:cNvPr id="18" name="object 18" descr=""/>
            <p:cNvSpPr/>
            <p:nvPr/>
          </p:nvSpPr>
          <p:spPr>
            <a:xfrm>
              <a:off x="7583423" y="3584447"/>
              <a:ext cx="169545" cy="306705"/>
            </a:xfrm>
            <a:custGeom>
              <a:avLst/>
              <a:gdLst/>
              <a:ahLst/>
              <a:cxnLst/>
              <a:rect l="l" t="t" r="r" b="b"/>
              <a:pathLst>
                <a:path w="169545" h="306704">
                  <a:moveTo>
                    <a:pt x="53533" y="62484"/>
                  </a:moveTo>
                  <a:lnTo>
                    <a:pt x="51816" y="62484"/>
                  </a:lnTo>
                  <a:lnTo>
                    <a:pt x="51816" y="35394"/>
                  </a:lnTo>
                  <a:lnTo>
                    <a:pt x="79248" y="10668"/>
                  </a:lnTo>
                  <a:lnTo>
                    <a:pt x="85344" y="6096"/>
                  </a:lnTo>
                  <a:lnTo>
                    <a:pt x="91440" y="3048"/>
                  </a:lnTo>
                  <a:lnTo>
                    <a:pt x="99060" y="1524"/>
                  </a:lnTo>
                  <a:lnTo>
                    <a:pt x="105156" y="0"/>
                  </a:lnTo>
                  <a:lnTo>
                    <a:pt x="132588" y="0"/>
                  </a:lnTo>
                  <a:lnTo>
                    <a:pt x="135636" y="1524"/>
                  </a:lnTo>
                  <a:lnTo>
                    <a:pt x="140208" y="1524"/>
                  </a:lnTo>
                  <a:lnTo>
                    <a:pt x="149352" y="4572"/>
                  </a:lnTo>
                  <a:lnTo>
                    <a:pt x="152400" y="4572"/>
                  </a:lnTo>
                  <a:lnTo>
                    <a:pt x="161544" y="9144"/>
                  </a:lnTo>
                  <a:lnTo>
                    <a:pt x="164592" y="12192"/>
                  </a:lnTo>
                  <a:lnTo>
                    <a:pt x="166116" y="15240"/>
                  </a:lnTo>
                  <a:lnTo>
                    <a:pt x="166116" y="16764"/>
                  </a:lnTo>
                  <a:lnTo>
                    <a:pt x="112776" y="16764"/>
                  </a:lnTo>
                  <a:lnTo>
                    <a:pt x="108204" y="18288"/>
                  </a:lnTo>
                  <a:lnTo>
                    <a:pt x="103632" y="18288"/>
                  </a:lnTo>
                  <a:lnTo>
                    <a:pt x="99060" y="19812"/>
                  </a:lnTo>
                  <a:lnTo>
                    <a:pt x="92964" y="22860"/>
                  </a:lnTo>
                  <a:lnTo>
                    <a:pt x="88392" y="25908"/>
                  </a:lnTo>
                  <a:lnTo>
                    <a:pt x="82296" y="28956"/>
                  </a:lnTo>
                  <a:lnTo>
                    <a:pt x="76200" y="33528"/>
                  </a:lnTo>
                  <a:lnTo>
                    <a:pt x="70104" y="41148"/>
                  </a:lnTo>
                  <a:lnTo>
                    <a:pt x="65508" y="46267"/>
                  </a:lnTo>
                  <a:lnTo>
                    <a:pt x="60769" y="52387"/>
                  </a:lnTo>
                  <a:lnTo>
                    <a:pt x="55694" y="59436"/>
                  </a:lnTo>
                  <a:lnTo>
                    <a:pt x="53533" y="62484"/>
                  </a:lnTo>
                  <a:close/>
                </a:path>
                <a:path w="169545" h="306704">
                  <a:moveTo>
                    <a:pt x="13106" y="15240"/>
                  </a:moveTo>
                  <a:lnTo>
                    <a:pt x="10668" y="15240"/>
                  </a:lnTo>
                  <a:lnTo>
                    <a:pt x="1524" y="12192"/>
                  </a:lnTo>
                  <a:lnTo>
                    <a:pt x="3048" y="9144"/>
                  </a:lnTo>
                  <a:lnTo>
                    <a:pt x="6096" y="6096"/>
                  </a:lnTo>
                  <a:lnTo>
                    <a:pt x="9144" y="6096"/>
                  </a:lnTo>
                  <a:lnTo>
                    <a:pt x="10668" y="4572"/>
                  </a:lnTo>
                  <a:lnTo>
                    <a:pt x="13716" y="3048"/>
                  </a:lnTo>
                  <a:lnTo>
                    <a:pt x="38100" y="3048"/>
                  </a:lnTo>
                  <a:lnTo>
                    <a:pt x="44196" y="6096"/>
                  </a:lnTo>
                  <a:lnTo>
                    <a:pt x="45720" y="7620"/>
                  </a:lnTo>
                  <a:lnTo>
                    <a:pt x="48768" y="9144"/>
                  </a:lnTo>
                  <a:lnTo>
                    <a:pt x="50292" y="12192"/>
                  </a:lnTo>
                  <a:lnTo>
                    <a:pt x="33528" y="12192"/>
                  </a:lnTo>
                  <a:lnTo>
                    <a:pt x="33528" y="13716"/>
                  </a:lnTo>
                  <a:lnTo>
                    <a:pt x="12192" y="13716"/>
                  </a:lnTo>
                  <a:lnTo>
                    <a:pt x="13106" y="15240"/>
                  </a:lnTo>
                  <a:close/>
                </a:path>
                <a:path w="169545" h="306704">
                  <a:moveTo>
                    <a:pt x="1524" y="297180"/>
                  </a:moveTo>
                  <a:lnTo>
                    <a:pt x="1524" y="295656"/>
                  </a:lnTo>
                  <a:lnTo>
                    <a:pt x="0" y="292608"/>
                  </a:lnTo>
                  <a:lnTo>
                    <a:pt x="0" y="16764"/>
                  </a:lnTo>
                  <a:lnTo>
                    <a:pt x="1524" y="13716"/>
                  </a:lnTo>
                  <a:lnTo>
                    <a:pt x="1524" y="12192"/>
                  </a:lnTo>
                  <a:lnTo>
                    <a:pt x="10668" y="15240"/>
                  </a:lnTo>
                  <a:lnTo>
                    <a:pt x="13106" y="15240"/>
                  </a:lnTo>
                  <a:lnTo>
                    <a:pt x="14935" y="18288"/>
                  </a:lnTo>
                  <a:lnTo>
                    <a:pt x="13716" y="18288"/>
                  </a:lnTo>
                  <a:lnTo>
                    <a:pt x="16764" y="21336"/>
                  </a:lnTo>
                  <a:lnTo>
                    <a:pt x="18288" y="21336"/>
                  </a:lnTo>
                  <a:lnTo>
                    <a:pt x="18288" y="288036"/>
                  </a:lnTo>
                  <a:lnTo>
                    <a:pt x="16764" y="288036"/>
                  </a:lnTo>
                  <a:lnTo>
                    <a:pt x="15240" y="291084"/>
                  </a:lnTo>
                  <a:lnTo>
                    <a:pt x="19304" y="291084"/>
                  </a:lnTo>
                  <a:lnTo>
                    <a:pt x="18796" y="294132"/>
                  </a:lnTo>
                  <a:lnTo>
                    <a:pt x="10668" y="294132"/>
                  </a:lnTo>
                  <a:lnTo>
                    <a:pt x="1524" y="297180"/>
                  </a:lnTo>
                  <a:close/>
                </a:path>
                <a:path w="169545" h="306704">
                  <a:moveTo>
                    <a:pt x="33528" y="19812"/>
                  </a:moveTo>
                  <a:lnTo>
                    <a:pt x="33528" y="12192"/>
                  </a:lnTo>
                  <a:lnTo>
                    <a:pt x="50292" y="12192"/>
                  </a:lnTo>
                  <a:lnTo>
                    <a:pt x="50292" y="13716"/>
                  </a:lnTo>
                  <a:lnTo>
                    <a:pt x="39624" y="13716"/>
                  </a:lnTo>
                  <a:lnTo>
                    <a:pt x="37338" y="17526"/>
                  </a:lnTo>
                  <a:lnTo>
                    <a:pt x="33528" y="19812"/>
                  </a:lnTo>
                  <a:close/>
                </a:path>
                <a:path w="169545" h="306704">
                  <a:moveTo>
                    <a:pt x="18288" y="21336"/>
                  </a:moveTo>
                  <a:lnTo>
                    <a:pt x="18288" y="19812"/>
                  </a:lnTo>
                  <a:lnTo>
                    <a:pt x="15240" y="18796"/>
                  </a:lnTo>
                  <a:lnTo>
                    <a:pt x="12192" y="13716"/>
                  </a:lnTo>
                  <a:lnTo>
                    <a:pt x="33528" y="13716"/>
                  </a:lnTo>
                  <a:lnTo>
                    <a:pt x="33528" y="19812"/>
                  </a:lnTo>
                  <a:lnTo>
                    <a:pt x="19812" y="19812"/>
                  </a:lnTo>
                  <a:lnTo>
                    <a:pt x="18288" y="21336"/>
                  </a:lnTo>
                  <a:close/>
                </a:path>
                <a:path w="169545" h="306704">
                  <a:moveTo>
                    <a:pt x="37338" y="17526"/>
                  </a:moveTo>
                  <a:lnTo>
                    <a:pt x="39624" y="13716"/>
                  </a:lnTo>
                  <a:lnTo>
                    <a:pt x="50292" y="13716"/>
                  </a:lnTo>
                  <a:lnTo>
                    <a:pt x="51054" y="15240"/>
                  </a:lnTo>
                  <a:lnTo>
                    <a:pt x="41148" y="15240"/>
                  </a:lnTo>
                  <a:lnTo>
                    <a:pt x="37338" y="17526"/>
                  </a:lnTo>
                  <a:close/>
                </a:path>
                <a:path w="169545" h="306704">
                  <a:moveTo>
                    <a:pt x="51816" y="21336"/>
                  </a:moveTo>
                  <a:lnTo>
                    <a:pt x="35052" y="21336"/>
                  </a:lnTo>
                  <a:lnTo>
                    <a:pt x="37338" y="17526"/>
                  </a:lnTo>
                  <a:lnTo>
                    <a:pt x="41148" y="15240"/>
                  </a:lnTo>
                  <a:lnTo>
                    <a:pt x="51054" y="15240"/>
                  </a:lnTo>
                  <a:lnTo>
                    <a:pt x="51816" y="16764"/>
                  </a:lnTo>
                  <a:lnTo>
                    <a:pt x="51816" y="21336"/>
                  </a:lnTo>
                  <a:close/>
                </a:path>
                <a:path w="169545" h="306704">
                  <a:moveTo>
                    <a:pt x="150876" y="42672"/>
                  </a:moveTo>
                  <a:lnTo>
                    <a:pt x="150876" y="24384"/>
                  </a:lnTo>
                  <a:lnTo>
                    <a:pt x="160020" y="21336"/>
                  </a:lnTo>
                  <a:lnTo>
                    <a:pt x="143256" y="21336"/>
                  </a:lnTo>
                  <a:lnTo>
                    <a:pt x="140208" y="19812"/>
                  </a:lnTo>
                  <a:lnTo>
                    <a:pt x="137160" y="19812"/>
                  </a:lnTo>
                  <a:lnTo>
                    <a:pt x="134112" y="18288"/>
                  </a:lnTo>
                  <a:lnTo>
                    <a:pt x="126492" y="18288"/>
                  </a:lnTo>
                  <a:lnTo>
                    <a:pt x="123444" y="16764"/>
                  </a:lnTo>
                  <a:lnTo>
                    <a:pt x="166116" y="16764"/>
                  </a:lnTo>
                  <a:lnTo>
                    <a:pt x="167640" y="18288"/>
                  </a:lnTo>
                  <a:lnTo>
                    <a:pt x="167640" y="21336"/>
                  </a:lnTo>
                  <a:lnTo>
                    <a:pt x="169164" y="22860"/>
                  </a:lnTo>
                  <a:lnTo>
                    <a:pt x="169164" y="41148"/>
                  </a:lnTo>
                  <a:lnTo>
                    <a:pt x="152400" y="41148"/>
                  </a:lnTo>
                  <a:lnTo>
                    <a:pt x="150876" y="42672"/>
                  </a:lnTo>
                  <a:close/>
                </a:path>
                <a:path w="169545" h="306704">
                  <a:moveTo>
                    <a:pt x="33528" y="19812"/>
                  </a:moveTo>
                  <a:lnTo>
                    <a:pt x="37338" y="17526"/>
                  </a:lnTo>
                  <a:lnTo>
                    <a:pt x="36880" y="18288"/>
                  </a:lnTo>
                  <a:lnTo>
                    <a:pt x="36576" y="18288"/>
                  </a:lnTo>
                  <a:lnTo>
                    <a:pt x="33528" y="19812"/>
                  </a:lnTo>
                  <a:close/>
                </a:path>
                <a:path w="169545" h="306704">
                  <a:moveTo>
                    <a:pt x="16764" y="21336"/>
                  </a:moveTo>
                  <a:lnTo>
                    <a:pt x="13716" y="18288"/>
                  </a:lnTo>
                  <a:lnTo>
                    <a:pt x="15240" y="18796"/>
                  </a:lnTo>
                  <a:lnTo>
                    <a:pt x="16764" y="21336"/>
                  </a:lnTo>
                  <a:close/>
                </a:path>
                <a:path w="169545" h="306704">
                  <a:moveTo>
                    <a:pt x="15240" y="18796"/>
                  </a:moveTo>
                  <a:lnTo>
                    <a:pt x="13716" y="18288"/>
                  </a:lnTo>
                  <a:lnTo>
                    <a:pt x="14935" y="18288"/>
                  </a:lnTo>
                  <a:lnTo>
                    <a:pt x="15240" y="18796"/>
                  </a:lnTo>
                  <a:close/>
                </a:path>
                <a:path w="169545" h="306704">
                  <a:moveTo>
                    <a:pt x="35052" y="21336"/>
                  </a:moveTo>
                  <a:lnTo>
                    <a:pt x="33528" y="19812"/>
                  </a:lnTo>
                  <a:lnTo>
                    <a:pt x="36576" y="18288"/>
                  </a:lnTo>
                  <a:lnTo>
                    <a:pt x="35052" y="21336"/>
                  </a:lnTo>
                  <a:close/>
                </a:path>
                <a:path w="169545" h="306704">
                  <a:moveTo>
                    <a:pt x="35052" y="21336"/>
                  </a:moveTo>
                  <a:lnTo>
                    <a:pt x="36576" y="18288"/>
                  </a:lnTo>
                  <a:lnTo>
                    <a:pt x="36880" y="18288"/>
                  </a:lnTo>
                  <a:lnTo>
                    <a:pt x="35052" y="21336"/>
                  </a:lnTo>
                  <a:close/>
                </a:path>
                <a:path w="169545" h="306704">
                  <a:moveTo>
                    <a:pt x="16764" y="21336"/>
                  </a:moveTo>
                  <a:lnTo>
                    <a:pt x="15240" y="18796"/>
                  </a:lnTo>
                  <a:lnTo>
                    <a:pt x="18288" y="19812"/>
                  </a:lnTo>
                  <a:lnTo>
                    <a:pt x="16764" y="19812"/>
                  </a:lnTo>
                  <a:lnTo>
                    <a:pt x="16764" y="21336"/>
                  </a:lnTo>
                  <a:close/>
                </a:path>
                <a:path w="169545" h="306704">
                  <a:moveTo>
                    <a:pt x="16764" y="21336"/>
                  </a:moveTo>
                  <a:lnTo>
                    <a:pt x="16764" y="19812"/>
                  </a:lnTo>
                  <a:lnTo>
                    <a:pt x="18288" y="19812"/>
                  </a:lnTo>
                  <a:lnTo>
                    <a:pt x="16764" y="21336"/>
                  </a:lnTo>
                  <a:close/>
                </a:path>
                <a:path w="169545" h="306704">
                  <a:moveTo>
                    <a:pt x="18288" y="21336"/>
                  </a:moveTo>
                  <a:lnTo>
                    <a:pt x="16764" y="21336"/>
                  </a:lnTo>
                  <a:lnTo>
                    <a:pt x="18288" y="19812"/>
                  </a:lnTo>
                  <a:lnTo>
                    <a:pt x="18288" y="21336"/>
                  </a:lnTo>
                  <a:close/>
                </a:path>
                <a:path w="169545" h="306704">
                  <a:moveTo>
                    <a:pt x="33528" y="89916"/>
                  </a:moveTo>
                  <a:lnTo>
                    <a:pt x="33528" y="19812"/>
                  </a:lnTo>
                  <a:lnTo>
                    <a:pt x="35052" y="21336"/>
                  </a:lnTo>
                  <a:lnTo>
                    <a:pt x="51816" y="21336"/>
                  </a:lnTo>
                  <a:lnTo>
                    <a:pt x="51816" y="35394"/>
                  </a:lnTo>
                  <a:lnTo>
                    <a:pt x="46482" y="41529"/>
                  </a:lnTo>
                  <a:lnTo>
                    <a:pt x="40696" y="48768"/>
                  </a:lnTo>
                  <a:lnTo>
                    <a:pt x="35052" y="56388"/>
                  </a:lnTo>
                  <a:lnTo>
                    <a:pt x="42672" y="62484"/>
                  </a:lnTo>
                  <a:lnTo>
                    <a:pt x="53533" y="62484"/>
                  </a:lnTo>
                  <a:lnTo>
                    <a:pt x="50292" y="67056"/>
                  </a:lnTo>
                  <a:lnTo>
                    <a:pt x="33528" y="89916"/>
                  </a:lnTo>
                  <a:close/>
                </a:path>
                <a:path w="169545" h="306704">
                  <a:moveTo>
                    <a:pt x="150876" y="22860"/>
                  </a:moveTo>
                  <a:lnTo>
                    <a:pt x="149352" y="22860"/>
                  </a:lnTo>
                  <a:lnTo>
                    <a:pt x="146304" y="21336"/>
                  </a:lnTo>
                  <a:lnTo>
                    <a:pt x="153924" y="21336"/>
                  </a:lnTo>
                  <a:lnTo>
                    <a:pt x="150876" y="22860"/>
                  </a:lnTo>
                  <a:close/>
                </a:path>
                <a:path w="169545" h="306704">
                  <a:moveTo>
                    <a:pt x="150876" y="24384"/>
                  </a:moveTo>
                  <a:lnTo>
                    <a:pt x="150876" y="22860"/>
                  </a:lnTo>
                  <a:lnTo>
                    <a:pt x="153924" y="21336"/>
                  </a:lnTo>
                  <a:lnTo>
                    <a:pt x="150876" y="24384"/>
                  </a:lnTo>
                  <a:close/>
                </a:path>
                <a:path w="169545" h="306704">
                  <a:moveTo>
                    <a:pt x="150876" y="24384"/>
                  </a:moveTo>
                  <a:lnTo>
                    <a:pt x="153924" y="21336"/>
                  </a:lnTo>
                  <a:lnTo>
                    <a:pt x="160020" y="21336"/>
                  </a:lnTo>
                  <a:lnTo>
                    <a:pt x="150876" y="24384"/>
                  </a:lnTo>
                  <a:close/>
                </a:path>
                <a:path w="169545" h="306704">
                  <a:moveTo>
                    <a:pt x="42672" y="294132"/>
                  </a:moveTo>
                  <a:lnTo>
                    <a:pt x="35052" y="289560"/>
                  </a:lnTo>
                  <a:lnTo>
                    <a:pt x="35052" y="105156"/>
                  </a:lnTo>
                  <a:lnTo>
                    <a:pt x="57912" y="71628"/>
                  </a:lnTo>
                  <a:lnTo>
                    <a:pt x="77724" y="50292"/>
                  </a:lnTo>
                  <a:lnTo>
                    <a:pt x="83820" y="44196"/>
                  </a:lnTo>
                  <a:lnTo>
                    <a:pt x="89916" y="39624"/>
                  </a:lnTo>
                  <a:lnTo>
                    <a:pt x="96012" y="36576"/>
                  </a:lnTo>
                  <a:lnTo>
                    <a:pt x="102108" y="35052"/>
                  </a:lnTo>
                  <a:lnTo>
                    <a:pt x="109728" y="33528"/>
                  </a:lnTo>
                  <a:lnTo>
                    <a:pt x="126492" y="33528"/>
                  </a:lnTo>
                  <a:lnTo>
                    <a:pt x="131064" y="35052"/>
                  </a:lnTo>
                  <a:lnTo>
                    <a:pt x="134112" y="35052"/>
                  </a:lnTo>
                  <a:lnTo>
                    <a:pt x="138684" y="36576"/>
                  </a:lnTo>
                  <a:lnTo>
                    <a:pt x="141732" y="38100"/>
                  </a:lnTo>
                  <a:lnTo>
                    <a:pt x="144780" y="38100"/>
                  </a:lnTo>
                  <a:lnTo>
                    <a:pt x="150876" y="41148"/>
                  </a:lnTo>
                  <a:lnTo>
                    <a:pt x="150876" y="42672"/>
                  </a:lnTo>
                  <a:lnTo>
                    <a:pt x="153924" y="45720"/>
                  </a:lnTo>
                  <a:lnTo>
                    <a:pt x="167640" y="45720"/>
                  </a:lnTo>
                  <a:lnTo>
                    <a:pt x="167640" y="48768"/>
                  </a:lnTo>
                  <a:lnTo>
                    <a:pt x="156972" y="48768"/>
                  </a:lnTo>
                  <a:lnTo>
                    <a:pt x="158496" y="50292"/>
                  </a:lnTo>
                  <a:lnTo>
                    <a:pt x="111252" y="50292"/>
                  </a:lnTo>
                  <a:lnTo>
                    <a:pt x="108204" y="51816"/>
                  </a:lnTo>
                  <a:lnTo>
                    <a:pt x="99060" y="54864"/>
                  </a:lnTo>
                  <a:lnTo>
                    <a:pt x="94488" y="57912"/>
                  </a:lnTo>
                  <a:lnTo>
                    <a:pt x="89916" y="62484"/>
                  </a:lnTo>
                  <a:lnTo>
                    <a:pt x="85344" y="66222"/>
                  </a:lnTo>
                  <a:lnTo>
                    <a:pt x="80772" y="70675"/>
                  </a:lnTo>
                  <a:lnTo>
                    <a:pt x="76200" y="75985"/>
                  </a:lnTo>
                  <a:lnTo>
                    <a:pt x="71628" y="82296"/>
                  </a:lnTo>
                  <a:lnTo>
                    <a:pt x="67032" y="88320"/>
                  </a:lnTo>
                  <a:lnTo>
                    <a:pt x="62293" y="95059"/>
                  </a:lnTo>
                  <a:lnTo>
                    <a:pt x="57269" y="102655"/>
                  </a:lnTo>
                  <a:lnTo>
                    <a:pt x="54716" y="106680"/>
                  </a:lnTo>
                  <a:lnTo>
                    <a:pt x="44196" y="106680"/>
                  </a:lnTo>
                  <a:lnTo>
                    <a:pt x="51816" y="111252"/>
                  </a:lnTo>
                  <a:lnTo>
                    <a:pt x="53340" y="111252"/>
                  </a:lnTo>
                  <a:lnTo>
                    <a:pt x="53340" y="288036"/>
                  </a:lnTo>
                  <a:lnTo>
                    <a:pt x="36576" y="288036"/>
                  </a:lnTo>
                  <a:lnTo>
                    <a:pt x="36576" y="289560"/>
                  </a:lnTo>
                  <a:lnTo>
                    <a:pt x="42672" y="294132"/>
                  </a:lnTo>
                  <a:close/>
                </a:path>
                <a:path w="169545" h="306704">
                  <a:moveTo>
                    <a:pt x="51816" y="62484"/>
                  </a:moveTo>
                  <a:lnTo>
                    <a:pt x="42672" y="62484"/>
                  </a:lnTo>
                  <a:lnTo>
                    <a:pt x="35052" y="56388"/>
                  </a:lnTo>
                  <a:lnTo>
                    <a:pt x="40767" y="48672"/>
                  </a:lnTo>
                  <a:lnTo>
                    <a:pt x="46482" y="41529"/>
                  </a:lnTo>
                  <a:lnTo>
                    <a:pt x="51816" y="35394"/>
                  </a:lnTo>
                  <a:lnTo>
                    <a:pt x="51816" y="62484"/>
                  </a:lnTo>
                  <a:close/>
                </a:path>
                <a:path w="169545" h="306704">
                  <a:moveTo>
                    <a:pt x="153924" y="43891"/>
                  </a:moveTo>
                  <a:lnTo>
                    <a:pt x="150876" y="42672"/>
                  </a:lnTo>
                  <a:lnTo>
                    <a:pt x="152400" y="41148"/>
                  </a:lnTo>
                  <a:lnTo>
                    <a:pt x="153924" y="41148"/>
                  </a:lnTo>
                  <a:lnTo>
                    <a:pt x="153924" y="43891"/>
                  </a:lnTo>
                  <a:close/>
                </a:path>
                <a:path w="169545" h="306704">
                  <a:moveTo>
                    <a:pt x="167640" y="45720"/>
                  </a:moveTo>
                  <a:lnTo>
                    <a:pt x="158496" y="45720"/>
                  </a:lnTo>
                  <a:lnTo>
                    <a:pt x="153924" y="43891"/>
                  </a:lnTo>
                  <a:lnTo>
                    <a:pt x="153924" y="41148"/>
                  </a:lnTo>
                  <a:lnTo>
                    <a:pt x="169164" y="41148"/>
                  </a:lnTo>
                  <a:lnTo>
                    <a:pt x="169164" y="42672"/>
                  </a:lnTo>
                  <a:lnTo>
                    <a:pt x="167640" y="44196"/>
                  </a:lnTo>
                  <a:lnTo>
                    <a:pt x="167640" y="45720"/>
                  </a:lnTo>
                  <a:close/>
                </a:path>
                <a:path w="169545" h="306704">
                  <a:moveTo>
                    <a:pt x="153924" y="45720"/>
                  </a:moveTo>
                  <a:lnTo>
                    <a:pt x="150876" y="42672"/>
                  </a:lnTo>
                  <a:lnTo>
                    <a:pt x="153924" y="43891"/>
                  </a:lnTo>
                  <a:lnTo>
                    <a:pt x="153924" y="45720"/>
                  </a:lnTo>
                  <a:close/>
                </a:path>
                <a:path w="169545" h="306704">
                  <a:moveTo>
                    <a:pt x="158496" y="45720"/>
                  </a:moveTo>
                  <a:lnTo>
                    <a:pt x="153924" y="45720"/>
                  </a:lnTo>
                  <a:lnTo>
                    <a:pt x="153924" y="43891"/>
                  </a:lnTo>
                  <a:lnTo>
                    <a:pt x="158496" y="45720"/>
                  </a:lnTo>
                  <a:close/>
                </a:path>
                <a:path w="169545" h="306704">
                  <a:moveTo>
                    <a:pt x="163068" y="54864"/>
                  </a:moveTo>
                  <a:lnTo>
                    <a:pt x="156972" y="48768"/>
                  </a:lnTo>
                  <a:lnTo>
                    <a:pt x="166116" y="48768"/>
                  </a:lnTo>
                  <a:lnTo>
                    <a:pt x="166116" y="51816"/>
                  </a:lnTo>
                  <a:lnTo>
                    <a:pt x="163068" y="54864"/>
                  </a:lnTo>
                  <a:close/>
                </a:path>
                <a:path w="169545" h="306704">
                  <a:moveTo>
                    <a:pt x="156972" y="59436"/>
                  </a:moveTo>
                  <a:lnTo>
                    <a:pt x="150876" y="59436"/>
                  </a:lnTo>
                  <a:lnTo>
                    <a:pt x="147828" y="57912"/>
                  </a:lnTo>
                  <a:lnTo>
                    <a:pt x="144780" y="57912"/>
                  </a:lnTo>
                  <a:lnTo>
                    <a:pt x="141732" y="56388"/>
                  </a:lnTo>
                  <a:lnTo>
                    <a:pt x="140208" y="54864"/>
                  </a:lnTo>
                  <a:lnTo>
                    <a:pt x="137160" y="54864"/>
                  </a:lnTo>
                  <a:lnTo>
                    <a:pt x="134112" y="53340"/>
                  </a:lnTo>
                  <a:lnTo>
                    <a:pt x="131064" y="53340"/>
                  </a:lnTo>
                  <a:lnTo>
                    <a:pt x="126492" y="51816"/>
                  </a:lnTo>
                  <a:lnTo>
                    <a:pt x="123444" y="51816"/>
                  </a:lnTo>
                  <a:lnTo>
                    <a:pt x="120396" y="50292"/>
                  </a:lnTo>
                  <a:lnTo>
                    <a:pt x="158496" y="50292"/>
                  </a:lnTo>
                  <a:lnTo>
                    <a:pt x="163068" y="54864"/>
                  </a:lnTo>
                  <a:lnTo>
                    <a:pt x="160020" y="57912"/>
                  </a:lnTo>
                  <a:lnTo>
                    <a:pt x="156972" y="59436"/>
                  </a:lnTo>
                  <a:close/>
                </a:path>
                <a:path w="169545" h="306704">
                  <a:moveTo>
                    <a:pt x="51816" y="111252"/>
                  </a:moveTo>
                  <a:lnTo>
                    <a:pt x="44196" y="106680"/>
                  </a:lnTo>
                  <a:lnTo>
                    <a:pt x="53340" y="106680"/>
                  </a:lnTo>
                  <a:lnTo>
                    <a:pt x="53340" y="108849"/>
                  </a:lnTo>
                  <a:lnTo>
                    <a:pt x="51816" y="111252"/>
                  </a:lnTo>
                  <a:close/>
                </a:path>
                <a:path w="169545" h="306704">
                  <a:moveTo>
                    <a:pt x="53340" y="108849"/>
                  </a:moveTo>
                  <a:lnTo>
                    <a:pt x="53340" y="106680"/>
                  </a:lnTo>
                  <a:lnTo>
                    <a:pt x="54716" y="106680"/>
                  </a:lnTo>
                  <a:lnTo>
                    <a:pt x="53340" y="108849"/>
                  </a:lnTo>
                  <a:close/>
                </a:path>
                <a:path w="169545" h="306704">
                  <a:moveTo>
                    <a:pt x="53340" y="111252"/>
                  </a:moveTo>
                  <a:lnTo>
                    <a:pt x="51816" y="111252"/>
                  </a:lnTo>
                  <a:lnTo>
                    <a:pt x="53340" y="108849"/>
                  </a:lnTo>
                  <a:lnTo>
                    <a:pt x="53340" y="111252"/>
                  </a:lnTo>
                  <a:close/>
                </a:path>
                <a:path w="169545" h="306704">
                  <a:moveTo>
                    <a:pt x="15240" y="291084"/>
                  </a:moveTo>
                  <a:lnTo>
                    <a:pt x="16764" y="288036"/>
                  </a:lnTo>
                  <a:lnTo>
                    <a:pt x="18288" y="289560"/>
                  </a:lnTo>
                  <a:lnTo>
                    <a:pt x="15240" y="291084"/>
                  </a:lnTo>
                  <a:close/>
                </a:path>
                <a:path w="169545" h="306704">
                  <a:moveTo>
                    <a:pt x="18288" y="289560"/>
                  </a:moveTo>
                  <a:lnTo>
                    <a:pt x="16764" y="288036"/>
                  </a:lnTo>
                  <a:lnTo>
                    <a:pt x="18288" y="288036"/>
                  </a:lnTo>
                  <a:lnTo>
                    <a:pt x="18288" y="289560"/>
                  </a:lnTo>
                  <a:close/>
                </a:path>
                <a:path w="169545" h="306704">
                  <a:moveTo>
                    <a:pt x="19304" y="291084"/>
                  </a:moveTo>
                  <a:lnTo>
                    <a:pt x="15240" y="291084"/>
                  </a:lnTo>
                  <a:lnTo>
                    <a:pt x="18288" y="289560"/>
                  </a:lnTo>
                  <a:lnTo>
                    <a:pt x="18288" y="288036"/>
                  </a:lnTo>
                  <a:lnTo>
                    <a:pt x="19812" y="288036"/>
                  </a:lnTo>
                  <a:lnTo>
                    <a:pt x="19304" y="291084"/>
                  </a:lnTo>
                  <a:close/>
                </a:path>
                <a:path w="169545" h="306704">
                  <a:moveTo>
                    <a:pt x="35052" y="297180"/>
                  </a:moveTo>
                  <a:lnTo>
                    <a:pt x="18288" y="297180"/>
                  </a:lnTo>
                  <a:lnTo>
                    <a:pt x="19812" y="288036"/>
                  </a:lnTo>
                  <a:lnTo>
                    <a:pt x="21336" y="289560"/>
                  </a:lnTo>
                  <a:lnTo>
                    <a:pt x="33782" y="289560"/>
                  </a:lnTo>
                  <a:lnTo>
                    <a:pt x="35052" y="297180"/>
                  </a:lnTo>
                  <a:close/>
                </a:path>
                <a:path w="169545" h="306704">
                  <a:moveTo>
                    <a:pt x="33782" y="289560"/>
                  </a:moveTo>
                  <a:lnTo>
                    <a:pt x="32004" y="289560"/>
                  </a:lnTo>
                  <a:lnTo>
                    <a:pt x="33528" y="288036"/>
                  </a:lnTo>
                  <a:lnTo>
                    <a:pt x="33782" y="289560"/>
                  </a:lnTo>
                  <a:close/>
                </a:path>
                <a:path w="169545" h="306704">
                  <a:moveTo>
                    <a:pt x="50292" y="297180"/>
                  </a:moveTo>
                  <a:lnTo>
                    <a:pt x="35052" y="297180"/>
                  </a:lnTo>
                  <a:lnTo>
                    <a:pt x="33528" y="288036"/>
                  </a:lnTo>
                  <a:lnTo>
                    <a:pt x="35052" y="288036"/>
                  </a:lnTo>
                  <a:lnTo>
                    <a:pt x="35052" y="289560"/>
                  </a:lnTo>
                  <a:lnTo>
                    <a:pt x="42672" y="294132"/>
                  </a:lnTo>
                  <a:lnTo>
                    <a:pt x="52578" y="294132"/>
                  </a:lnTo>
                  <a:lnTo>
                    <a:pt x="51816" y="295656"/>
                  </a:lnTo>
                  <a:lnTo>
                    <a:pt x="50292" y="297180"/>
                  </a:lnTo>
                  <a:close/>
                </a:path>
                <a:path w="169545" h="306704">
                  <a:moveTo>
                    <a:pt x="52578" y="294132"/>
                  </a:moveTo>
                  <a:lnTo>
                    <a:pt x="42672" y="294132"/>
                  </a:lnTo>
                  <a:lnTo>
                    <a:pt x="36576" y="289560"/>
                  </a:lnTo>
                  <a:lnTo>
                    <a:pt x="36576" y="288036"/>
                  </a:lnTo>
                  <a:lnTo>
                    <a:pt x="38100" y="289560"/>
                  </a:lnTo>
                  <a:lnTo>
                    <a:pt x="53340" y="289560"/>
                  </a:lnTo>
                  <a:lnTo>
                    <a:pt x="53340" y="292608"/>
                  </a:lnTo>
                  <a:lnTo>
                    <a:pt x="52578" y="294132"/>
                  </a:lnTo>
                  <a:close/>
                </a:path>
                <a:path w="169545" h="306704">
                  <a:moveTo>
                    <a:pt x="53340" y="289560"/>
                  </a:moveTo>
                  <a:lnTo>
                    <a:pt x="38100" y="289560"/>
                  </a:lnTo>
                  <a:lnTo>
                    <a:pt x="36576" y="288036"/>
                  </a:lnTo>
                  <a:lnTo>
                    <a:pt x="53340" y="288036"/>
                  </a:lnTo>
                  <a:lnTo>
                    <a:pt x="53340" y="289560"/>
                  </a:lnTo>
                  <a:close/>
                </a:path>
                <a:path w="169545" h="306704">
                  <a:moveTo>
                    <a:pt x="47244" y="303276"/>
                  </a:moveTo>
                  <a:lnTo>
                    <a:pt x="6096" y="303276"/>
                  </a:lnTo>
                  <a:lnTo>
                    <a:pt x="3048" y="300228"/>
                  </a:lnTo>
                  <a:lnTo>
                    <a:pt x="1524" y="297180"/>
                  </a:lnTo>
                  <a:lnTo>
                    <a:pt x="10668" y="294132"/>
                  </a:lnTo>
                  <a:lnTo>
                    <a:pt x="18796" y="294132"/>
                  </a:lnTo>
                  <a:lnTo>
                    <a:pt x="18288" y="297180"/>
                  </a:lnTo>
                  <a:lnTo>
                    <a:pt x="50292" y="297180"/>
                  </a:lnTo>
                  <a:lnTo>
                    <a:pt x="50292" y="298704"/>
                  </a:lnTo>
                  <a:lnTo>
                    <a:pt x="48768" y="300228"/>
                  </a:lnTo>
                  <a:lnTo>
                    <a:pt x="47244" y="303276"/>
                  </a:lnTo>
                  <a:close/>
                </a:path>
                <a:path w="169545" h="306704">
                  <a:moveTo>
                    <a:pt x="41148" y="304800"/>
                  </a:moveTo>
                  <a:lnTo>
                    <a:pt x="12192" y="304800"/>
                  </a:lnTo>
                  <a:lnTo>
                    <a:pt x="9144" y="303276"/>
                  </a:lnTo>
                  <a:lnTo>
                    <a:pt x="44196" y="303276"/>
                  </a:lnTo>
                  <a:lnTo>
                    <a:pt x="41148" y="304800"/>
                  </a:lnTo>
                  <a:close/>
                </a:path>
                <a:path w="169545" h="306704">
                  <a:moveTo>
                    <a:pt x="36576" y="306324"/>
                  </a:moveTo>
                  <a:lnTo>
                    <a:pt x="16764" y="306324"/>
                  </a:lnTo>
                  <a:lnTo>
                    <a:pt x="13716" y="304800"/>
                  </a:lnTo>
                  <a:lnTo>
                    <a:pt x="39624" y="304800"/>
                  </a:lnTo>
                  <a:lnTo>
                    <a:pt x="36576" y="3063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93735" y="3584447"/>
              <a:ext cx="652146" cy="308610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589024" y="3255117"/>
            <a:ext cx="6889750" cy="76200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800" spc="-65"/>
              <a:t>General</a:t>
            </a:r>
            <a:r>
              <a:rPr dirty="0" sz="4800" spc="-215"/>
              <a:t> </a:t>
            </a:r>
            <a:r>
              <a:rPr dirty="0" sz="4800" spc="-95"/>
              <a:t>Programming</a:t>
            </a:r>
            <a:r>
              <a:rPr dirty="0" sz="4800" spc="-190"/>
              <a:t> </a:t>
            </a:r>
            <a:r>
              <a:rPr dirty="0" sz="4800" spc="-40"/>
              <a:t>Terms</a:t>
            </a:r>
            <a:endParaRPr sz="4800"/>
          </a:p>
        </p:txBody>
      </p:sp>
      <p:sp>
        <p:nvSpPr>
          <p:cNvPr id="21" name="object 2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00"/>
              </a:lnSpc>
            </a:pPr>
            <a:r>
              <a:rPr dirty="0" spc="-25"/>
              <a:t>TOC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1800" y="548640"/>
            <a:ext cx="662879" cy="24231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2404" y="548640"/>
            <a:ext cx="1385316" cy="30226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22876" y="533400"/>
            <a:ext cx="966215" cy="31851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77484" y="548640"/>
            <a:ext cx="1798320" cy="30226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65323" y="413343"/>
            <a:ext cx="5135245" cy="454659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Core</a:t>
            </a:r>
            <a:r>
              <a:rPr dirty="0" spc="-170"/>
              <a:t> </a:t>
            </a:r>
            <a:r>
              <a:rPr dirty="0" spc="-25"/>
              <a:t>Concepts:</a:t>
            </a:r>
            <a:r>
              <a:rPr dirty="0" spc="-175"/>
              <a:t> </a:t>
            </a:r>
            <a:r>
              <a:rPr dirty="0" spc="-25"/>
              <a:t>Python</a:t>
            </a:r>
            <a:r>
              <a:rPr dirty="0" spc="-165"/>
              <a:t> </a:t>
            </a:r>
            <a:r>
              <a:rPr dirty="0" spc="-10"/>
              <a:t>Components</a:t>
            </a:r>
          </a:p>
        </p:txBody>
      </p:sp>
      <p:sp>
        <p:nvSpPr>
          <p:cNvPr id="7" name="object 7" descr=""/>
          <p:cNvSpPr/>
          <p:nvPr/>
        </p:nvSpPr>
        <p:spPr>
          <a:xfrm>
            <a:off x="667511" y="1027175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35052" y="56388"/>
                </a:moveTo>
                <a:lnTo>
                  <a:pt x="19812" y="56388"/>
                </a:lnTo>
                <a:lnTo>
                  <a:pt x="13716" y="54864"/>
                </a:lnTo>
                <a:lnTo>
                  <a:pt x="7620" y="48768"/>
                </a:lnTo>
                <a:lnTo>
                  <a:pt x="3048" y="42672"/>
                </a:lnTo>
                <a:lnTo>
                  <a:pt x="0" y="36576"/>
                </a:lnTo>
                <a:lnTo>
                  <a:pt x="0" y="21336"/>
                </a:lnTo>
                <a:lnTo>
                  <a:pt x="3048" y="13716"/>
                </a:lnTo>
                <a:lnTo>
                  <a:pt x="13716" y="3048"/>
                </a:lnTo>
                <a:lnTo>
                  <a:pt x="19812" y="0"/>
                </a:lnTo>
                <a:lnTo>
                  <a:pt x="35052" y="0"/>
                </a:lnTo>
                <a:lnTo>
                  <a:pt x="42672" y="3048"/>
                </a:lnTo>
                <a:lnTo>
                  <a:pt x="47244" y="9144"/>
                </a:lnTo>
                <a:lnTo>
                  <a:pt x="53340" y="13716"/>
                </a:lnTo>
                <a:lnTo>
                  <a:pt x="56388" y="21336"/>
                </a:lnTo>
                <a:lnTo>
                  <a:pt x="56388" y="36576"/>
                </a:lnTo>
                <a:lnTo>
                  <a:pt x="53340" y="42672"/>
                </a:lnTo>
                <a:lnTo>
                  <a:pt x="47244" y="48768"/>
                </a:lnTo>
                <a:lnTo>
                  <a:pt x="42672" y="54864"/>
                </a:lnTo>
                <a:lnTo>
                  <a:pt x="35052" y="56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123188" y="1333500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2"/>
                </a:moveTo>
                <a:lnTo>
                  <a:pt x="18287" y="50292"/>
                </a:lnTo>
                <a:lnTo>
                  <a:pt x="12191" y="47244"/>
                </a:lnTo>
                <a:lnTo>
                  <a:pt x="7619" y="42672"/>
                </a:lnTo>
                <a:lnTo>
                  <a:pt x="3047" y="38100"/>
                </a:lnTo>
                <a:lnTo>
                  <a:pt x="0" y="32004"/>
                </a:lnTo>
                <a:lnTo>
                  <a:pt x="0" y="18288"/>
                </a:lnTo>
                <a:lnTo>
                  <a:pt x="3047" y="12192"/>
                </a:lnTo>
                <a:lnTo>
                  <a:pt x="7619" y="6096"/>
                </a:lnTo>
                <a:lnTo>
                  <a:pt x="12191" y="1524"/>
                </a:lnTo>
                <a:lnTo>
                  <a:pt x="18287" y="0"/>
                </a:lnTo>
                <a:lnTo>
                  <a:pt x="32003" y="0"/>
                </a:lnTo>
                <a:lnTo>
                  <a:pt x="36575" y="1524"/>
                </a:lnTo>
                <a:lnTo>
                  <a:pt x="42671" y="6096"/>
                </a:lnTo>
                <a:lnTo>
                  <a:pt x="47243" y="12192"/>
                </a:lnTo>
                <a:lnTo>
                  <a:pt x="48767" y="18288"/>
                </a:lnTo>
                <a:lnTo>
                  <a:pt x="48767" y="32004"/>
                </a:lnTo>
                <a:lnTo>
                  <a:pt x="47243" y="38100"/>
                </a:lnTo>
                <a:lnTo>
                  <a:pt x="42671" y="42672"/>
                </a:lnTo>
                <a:lnTo>
                  <a:pt x="36575" y="47244"/>
                </a:lnTo>
                <a:lnTo>
                  <a:pt x="32003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580387" y="1831848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80">
                <a:moveTo>
                  <a:pt x="25908" y="42671"/>
                </a:moveTo>
                <a:lnTo>
                  <a:pt x="15240" y="42671"/>
                </a:lnTo>
                <a:lnTo>
                  <a:pt x="9144" y="41147"/>
                </a:lnTo>
                <a:lnTo>
                  <a:pt x="6096" y="36575"/>
                </a:lnTo>
                <a:lnTo>
                  <a:pt x="1524" y="32003"/>
                </a:lnTo>
                <a:lnTo>
                  <a:pt x="0" y="27431"/>
                </a:lnTo>
                <a:lnTo>
                  <a:pt x="0" y="15239"/>
                </a:lnTo>
                <a:lnTo>
                  <a:pt x="1524" y="10667"/>
                </a:lnTo>
                <a:lnTo>
                  <a:pt x="6096" y="6095"/>
                </a:lnTo>
                <a:lnTo>
                  <a:pt x="9144" y="1523"/>
                </a:lnTo>
                <a:lnTo>
                  <a:pt x="15240" y="0"/>
                </a:lnTo>
                <a:lnTo>
                  <a:pt x="25908" y="0"/>
                </a:lnTo>
                <a:lnTo>
                  <a:pt x="32004" y="1523"/>
                </a:lnTo>
                <a:lnTo>
                  <a:pt x="35052" y="6095"/>
                </a:lnTo>
                <a:lnTo>
                  <a:pt x="39624" y="10667"/>
                </a:lnTo>
                <a:lnTo>
                  <a:pt x="42672" y="15239"/>
                </a:lnTo>
                <a:lnTo>
                  <a:pt x="42672" y="27431"/>
                </a:lnTo>
                <a:lnTo>
                  <a:pt x="39624" y="32003"/>
                </a:lnTo>
                <a:lnTo>
                  <a:pt x="35052" y="36575"/>
                </a:lnTo>
                <a:lnTo>
                  <a:pt x="32004" y="41147"/>
                </a:lnTo>
                <a:lnTo>
                  <a:pt x="25908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2037588" y="2087879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80">
                <a:moveTo>
                  <a:pt x="27431" y="42671"/>
                </a:moveTo>
                <a:lnTo>
                  <a:pt x="15239" y="42671"/>
                </a:lnTo>
                <a:lnTo>
                  <a:pt x="10667" y="41147"/>
                </a:lnTo>
                <a:lnTo>
                  <a:pt x="6095" y="36575"/>
                </a:lnTo>
                <a:lnTo>
                  <a:pt x="1523" y="32003"/>
                </a:lnTo>
                <a:lnTo>
                  <a:pt x="0" y="27431"/>
                </a:lnTo>
                <a:lnTo>
                  <a:pt x="0" y="15239"/>
                </a:lnTo>
                <a:lnTo>
                  <a:pt x="1523" y="10667"/>
                </a:lnTo>
                <a:lnTo>
                  <a:pt x="6095" y="6095"/>
                </a:lnTo>
                <a:lnTo>
                  <a:pt x="15239" y="0"/>
                </a:lnTo>
                <a:lnTo>
                  <a:pt x="27431" y="0"/>
                </a:lnTo>
                <a:lnTo>
                  <a:pt x="36575" y="6095"/>
                </a:lnTo>
                <a:lnTo>
                  <a:pt x="41147" y="10667"/>
                </a:lnTo>
                <a:lnTo>
                  <a:pt x="42671" y="15239"/>
                </a:lnTo>
                <a:lnTo>
                  <a:pt x="42671" y="27431"/>
                </a:lnTo>
                <a:lnTo>
                  <a:pt x="41147" y="32003"/>
                </a:lnTo>
                <a:lnTo>
                  <a:pt x="32003" y="41147"/>
                </a:lnTo>
                <a:lnTo>
                  <a:pt x="27431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580387" y="2345436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80">
                <a:moveTo>
                  <a:pt x="25908" y="42671"/>
                </a:moveTo>
                <a:lnTo>
                  <a:pt x="15240" y="42671"/>
                </a:lnTo>
                <a:lnTo>
                  <a:pt x="9144" y="39623"/>
                </a:lnTo>
                <a:lnTo>
                  <a:pt x="6096" y="36575"/>
                </a:lnTo>
                <a:lnTo>
                  <a:pt x="1524" y="32003"/>
                </a:lnTo>
                <a:lnTo>
                  <a:pt x="0" y="27431"/>
                </a:lnTo>
                <a:lnTo>
                  <a:pt x="0" y="15239"/>
                </a:lnTo>
                <a:lnTo>
                  <a:pt x="1524" y="9143"/>
                </a:lnTo>
                <a:lnTo>
                  <a:pt x="6096" y="6095"/>
                </a:lnTo>
                <a:lnTo>
                  <a:pt x="9144" y="1523"/>
                </a:lnTo>
                <a:lnTo>
                  <a:pt x="15240" y="0"/>
                </a:lnTo>
                <a:lnTo>
                  <a:pt x="25908" y="0"/>
                </a:lnTo>
                <a:lnTo>
                  <a:pt x="32004" y="1523"/>
                </a:lnTo>
                <a:lnTo>
                  <a:pt x="35052" y="6095"/>
                </a:lnTo>
                <a:lnTo>
                  <a:pt x="39624" y="9143"/>
                </a:lnTo>
                <a:lnTo>
                  <a:pt x="42672" y="15239"/>
                </a:lnTo>
                <a:lnTo>
                  <a:pt x="42672" y="27431"/>
                </a:lnTo>
                <a:lnTo>
                  <a:pt x="39624" y="32003"/>
                </a:lnTo>
                <a:lnTo>
                  <a:pt x="32004" y="39623"/>
                </a:lnTo>
                <a:lnTo>
                  <a:pt x="25908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580387" y="2601467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80">
                <a:moveTo>
                  <a:pt x="25908" y="42671"/>
                </a:moveTo>
                <a:lnTo>
                  <a:pt x="15240" y="42671"/>
                </a:lnTo>
                <a:lnTo>
                  <a:pt x="9144" y="41147"/>
                </a:lnTo>
                <a:lnTo>
                  <a:pt x="6096" y="36575"/>
                </a:lnTo>
                <a:lnTo>
                  <a:pt x="1524" y="32003"/>
                </a:lnTo>
                <a:lnTo>
                  <a:pt x="0" y="27431"/>
                </a:lnTo>
                <a:lnTo>
                  <a:pt x="0" y="15239"/>
                </a:lnTo>
                <a:lnTo>
                  <a:pt x="1524" y="10667"/>
                </a:lnTo>
                <a:lnTo>
                  <a:pt x="6096" y="6095"/>
                </a:lnTo>
                <a:lnTo>
                  <a:pt x="9144" y="1523"/>
                </a:lnTo>
                <a:lnTo>
                  <a:pt x="15240" y="0"/>
                </a:lnTo>
                <a:lnTo>
                  <a:pt x="25908" y="0"/>
                </a:lnTo>
                <a:lnTo>
                  <a:pt x="32004" y="1523"/>
                </a:lnTo>
                <a:lnTo>
                  <a:pt x="35052" y="6095"/>
                </a:lnTo>
                <a:lnTo>
                  <a:pt x="39624" y="10667"/>
                </a:lnTo>
                <a:lnTo>
                  <a:pt x="42672" y="15239"/>
                </a:lnTo>
                <a:lnTo>
                  <a:pt x="42672" y="27431"/>
                </a:lnTo>
                <a:lnTo>
                  <a:pt x="39624" y="32003"/>
                </a:lnTo>
                <a:lnTo>
                  <a:pt x="35052" y="36575"/>
                </a:lnTo>
                <a:lnTo>
                  <a:pt x="32004" y="41147"/>
                </a:lnTo>
                <a:lnTo>
                  <a:pt x="25908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580387" y="2857500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80">
                <a:moveTo>
                  <a:pt x="25908" y="42671"/>
                </a:moveTo>
                <a:lnTo>
                  <a:pt x="15240" y="42671"/>
                </a:lnTo>
                <a:lnTo>
                  <a:pt x="9144" y="41147"/>
                </a:lnTo>
                <a:lnTo>
                  <a:pt x="6096" y="36575"/>
                </a:lnTo>
                <a:lnTo>
                  <a:pt x="1524" y="32003"/>
                </a:lnTo>
                <a:lnTo>
                  <a:pt x="0" y="27431"/>
                </a:lnTo>
                <a:lnTo>
                  <a:pt x="0" y="15239"/>
                </a:lnTo>
                <a:lnTo>
                  <a:pt x="1524" y="10667"/>
                </a:lnTo>
                <a:lnTo>
                  <a:pt x="6096" y="6095"/>
                </a:lnTo>
                <a:lnTo>
                  <a:pt x="9144" y="1523"/>
                </a:lnTo>
                <a:lnTo>
                  <a:pt x="15240" y="0"/>
                </a:lnTo>
                <a:lnTo>
                  <a:pt x="25908" y="0"/>
                </a:lnTo>
                <a:lnTo>
                  <a:pt x="32004" y="1523"/>
                </a:lnTo>
                <a:lnTo>
                  <a:pt x="35052" y="6095"/>
                </a:lnTo>
                <a:lnTo>
                  <a:pt x="39624" y="10667"/>
                </a:lnTo>
                <a:lnTo>
                  <a:pt x="42672" y="15239"/>
                </a:lnTo>
                <a:lnTo>
                  <a:pt x="42672" y="27431"/>
                </a:lnTo>
                <a:lnTo>
                  <a:pt x="39624" y="32003"/>
                </a:lnTo>
                <a:lnTo>
                  <a:pt x="35052" y="36575"/>
                </a:lnTo>
                <a:lnTo>
                  <a:pt x="32004" y="41147"/>
                </a:lnTo>
                <a:lnTo>
                  <a:pt x="25908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580387" y="3104388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80">
                <a:moveTo>
                  <a:pt x="25908" y="42671"/>
                </a:moveTo>
                <a:lnTo>
                  <a:pt x="15240" y="42671"/>
                </a:lnTo>
                <a:lnTo>
                  <a:pt x="9144" y="41147"/>
                </a:lnTo>
                <a:lnTo>
                  <a:pt x="6096" y="36575"/>
                </a:lnTo>
                <a:lnTo>
                  <a:pt x="1524" y="32003"/>
                </a:lnTo>
                <a:lnTo>
                  <a:pt x="0" y="27431"/>
                </a:lnTo>
                <a:lnTo>
                  <a:pt x="0" y="15239"/>
                </a:lnTo>
                <a:lnTo>
                  <a:pt x="1524" y="10667"/>
                </a:lnTo>
                <a:lnTo>
                  <a:pt x="9144" y="3047"/>
                </a:lnTo>
                <a:lnTo>
                  <a:pt x="15240" y="0"/>
                </a:lnTo>
                <a:lnTo>
                  <a:pt x="25908" y="0"/>
                </a:lnTo>
                <a:lnTo>
                  <a:pt x="32004" y="3047"/>
                </a:lnTo>
                <a:lnTo>
                  <a:pt x="39624" y="10667"/>
                </a:lnTo>
                <a:lnTo>
                  <a:pt x="42672" y="15239"/>
                </a:lnTo>
                <a:lnTo>
                  <a:pt x="42672" y="27431"/>
                </a:lnTo>
                <a:lnTo>
                  <a:pt x="39624" y="32003"/>
                </a:lnTo>
                <a:lnTo>
                  <a:pt x="35052" y="36575"/>
                </a:lnTo>
                <a:lnTo>
                  <a:pt x="32004" y="41147"/>
                </a:lnTo>
                <a:lnTo>
                  <a:pt x="25908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667511" y="3444240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35052" y="56387"/>
                </a:moveTo>
                <a:lnTo>
                  <a:pt x="19812" y="56387"/>
                </a:lnTo>
                <a:lnTo>
                  <a:pt x="13716" y="54863"/>
                </a:lnTo>
                <a:lnTo>
                  <a:pt x="7620" y="48767"/>
                </a:lnTo>
                <a:lnTo>
                  <a:pt x="3048" y="42671"/>
                </a:lnTo>
                <a:lnTo>
                  <a:pt x="0" y="36575"/>
                </a:lnTo>
                <a:lnTo>
                  <a:pt x="0" y="21335"/>
                </a:lnTo>
                <a:lnTo>
                  <a:pt x="3048" y="13715"/>
                </a:lnTo>
                <a:lnTo>
                  <a:pt x="13716" y="3047"/>
                </a:lnTo>
                <a:lnTo>
                  <a:pt x="19812" y="0"/>
                </a:lnTo>
                <a:lnTo>
                  <a:pt x="35052" y="0"/>
                </a:lnTo>
                <a:lnTo>
                  <a:pt x="42672" y="3047"/>
                </a:lnTo>
                <a:lnTo>
                  <a:pt x="47244" y="9143"/>
                </a:lnTo>
                <a:lnTo>
                  <a:pt x="53340" y="13715"/>
                </a:lnTo>
                <a:lnTo>
                  <a:pt x="56388" y="21335"/>
                </a:lnTo>
                <a:lnTo>
                  <a:pt x="56388" y="36575"/>
                </a:lnTo>
                <a:lnTo>
                  <a:pt x="53340" y="42671"/>
                </a:lnTo>
                <a:lnTo>
                  <a:pt x="47244" y="48767"/>
                </a:lnTo>
                <a:lnTo>
                  <a:pt x="42672" y="54863"/>
                </a:lnTo>
                <a:lnTo>
                  <a:pt x="35052" y="563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1123188" y="3750564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2"/>
                </a:moveTo>
                <a:lnTo>
                  <a:pt x="18287" y="50292"/>
                </a:lnTo>
                <a:lnTo>
                  <a:pt x="12191" y="47244"/>
                </a:lnTo>
                <a:lnTo>
                  <a:pt x="7619" y="42672"/>
                </a:lnTo>
                <a:lnTo>
                  <a:pt x="3047" y="38100"/>
                </a:lnTo>
                <a:lnTo>
                  <a:pt x="0" y="32004"/>
                </a:lnTo>
                <a:lnTo>
                  <a:pt x="0" y="18288"/>
                </a:lnTo>
                <a:lnTo>
                  <a:pt x="3047" y="12192"/>
                </a:lnTo>
                <a:lnTo>
                  <a:pt x="12191" y="3048"/>
                </a:lnTo>
                <a:lnTo>
                  <a:pt x="18287" y="0"/>
                </a:lnTo>
                <a:lnTo>
                  <a:pt x="32003" y="0"/>
                </a:lnTo>
                <a:lnTo>
                  <a:pt x="36575" y="3048"/>
                </a:lnTo>
                <a:lnTo>
                  <a:pt x="42671" y="7620"/>
                </a:lnTo>
                <a:lnTo>
                  <a:pt x="47243" y="12192"/>
                </a:lnTo>
                <a:lnTo>
                  <a:pt x="48767" y="18288"/>
                </a:lnTo>
                <a:lnTo>
                  <a:pt x="48767" y="32004"/>
                </a:lnTo>
                <a:lnTo>
                  <a:pt x="47243" y="38100"/>
                </a:lnTo>
                <a:lnTo>
                  <a:pt x="42671" y="42672"/>
                </a:lnTo>
                <a:lnTo>
                  <a:pt x="36575" y="47244"/>
                </a:lnTo>
                <a:lnTo>
                  <a:pt x="32003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object 1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80387" y="5582411"/>
            <a:ext cx="283463" cy="94488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20239" y="5593080"/>
            <a:ext cx="79248" cy="92964"/>
          </a:xfrm>
          <a:prstGeom prst="rect">
            <a:avLst/>
          </a:prstGeom>
        </p:spPr>
      </p:pic>
      <p:sp>
        <p:nvSpPr>
          <p:cNvPr id="19" name="object 19" descr=""/>
          <p:cNvSpPr/>
          <p:nvPr/>
        </p:nvSpPr>
        <p:spPr>
          <a:xfrm>
            <a:off x="2063495" y="5603747"/>
            <a:ext cx="82550" cy="52069"/>
          </a:xfrm>
          <a:custGeom>
            <a:avLst/>
            <a:gdLst/>
            <a:ahLst/>
            <a:cxnLst/>
            <a:rect l="l" t="t" r="r" b="b"/>
            <a:pathLst>
              <a:path w="82550" h="52070">
                <a:moveTo>
                  <a:pt x="79248" y="13716"/>
                </a:moveTo>
                <a:lnTo>
                  <a:pt x="3048" y="13716"/>
                </a:lnTo>
                <a:lnTo>
                  <a:pt x="0" y="10668"/>
                </a:lnTo>
                <a:lnTo>
                  <a:pt x="0" y="1524"/>
                </a:lnTo>
                <a:lnTo>
                  <a:pt x="1524" y="0"/>
                </a:lnTo>
                <a:lnTo>
                  <a:pt x="80772" y="0"/>
                </a:lnTo>
                <a:lnTo>
                  <a:pt x="80772" y="1524"/>
                </a:lnTo>
                <a:lnTo>
                  <a:pt x="82296" y="3048"/>
                </a:lnTo>
                <a:lnTo>
                  <a:pt x="82296" y="10668"/>
                </a:lnTo>
                <a:lnTo>
                  <a:pt x="79248" y="13716"/>
                </a:lnTo>
                <a:close/>
              </a:path>
              <a:path w="82550" h="52070">
                <a:moveTo>
                  <a:pt x="79248" y="51816"/>
                </a:moveTo>
                <a:lnTo>
                  <a:pt x="3048" y="51816"/>
                </a:lnTo>
                <a:lnTo>
                  <a:pt x="0" y="48768"/>
                </a:lnTo>
                <a:lnTo>
                  <a:pt x="0" y="39624"/>
                </a:lnTo>
                <a:lnTo>
                  <a:pt x="1524" y="38100"/>
                </a:lnTo>
                <a:lnTo>
                  <a:pt x="80772" y="38100"/>
                </a:lnTo>
                <a:lnTo>
                  <a:pt x="80772" y="39624"/>
                </a:lnTo>
                <a:lnTo>
                  <a:pt x="82296" y="41148"/>
                </a:lnTo>
                <a:lnTo>
                  <a:pt x="82296" y="48768"/>
                </a:lnTo>
                <a:lnTo>
                  <a:pt x="79248" y="518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0" name="object 2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14372" y="5547359"/>
            <a:ext cx="239268" cy="138684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080003" y="5548883"/>
            <a:ext cx="1027176" cy="172212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187952" y="5547360"/>
            <a:ext cx="1373124" cy="140208"/>
          </a:xfrm>
          <a:prstGeom prst="rect">
            <a:avLst/>
          </a:prstGeom>
        </p:spPr>
      </p:pic>
      <p:grpSp>
        <p:nvGrpSpPr>
          <p:cNvPr id="23" name="object 23" descr=""/>
          <p:cNvGrpSpPr/>
          <p:nvPr/>
        </p:nvGrpSpPr>
        <p:grpSpPr>
          <a:xfrm>
            <a:off x="5632703" y="5548883"/>
            <a:ext cx="1480185" cy="172720"/>
            <a:chOff x="5632703" y="5548883"/>
            <a:chExt cx="1480185" cy="172720"/>
          </a:xfrm>
        </p:grpSpPr>
        <p:pic>
          <p:nvPicPr>
            <p:cNvPr id="24" name="object 2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32703" y="5548883"/>
              <a:ext cx="1216152" cy="172212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6882384" y="5549404"/>
              <a:ext cx="17145" cy="137160"/>
            </a:xfrm>
            <a:custGeom>
              <a:avLst/>
              <a:gdLst/>
              <a:ahLst/>
              <a:cxnLst/>
              <a:rect l="l" t="t" r="r" b="b"/>
              <a:pathLst>
                <a:path w="17145" h="137160">
                  <a:moveTo>
                    <a:pt x="15240" y="135128"/>
                  </a:moveTo>
                  <a:lnTo>
                    <a:pt x="3048" y="135128"/>
                  </a:lnTo>
                  <a:lnTo>
                    <a:pt x="3048" y="136652"/>
                  </a:lnTo>
                  <a:lnTo>
                    <a:pt x="13716" y="136652"/>
                  </a:lnTo>
                  <a:lnTo>
                    <a:pt x="15240" y="135128"/>
                  </a:lnTo>
                  <a:close/>
                </a:path>
                <a:path w="17145" h="137160">
                  <a:moveTo>
                    <a:pt x="16764" y="1270"/>
                  </a:moveTo>
                  <a:lnTo>
                    <a:pt x="16383" y="1270"/>
                  </a:lnTo>
                  <a:lnTo>
                    <a:pt x="16383" y="0"/>
                  </a:lnTo>
                  <a:lnTo>
                    <a:pt x="1524" y="0"/>
                  </a:lnTo>
                  <a:lnTo>
                    <a:pt x="1524" y="1270"/>
                  </a:lnTo>
                  <a:lnTo>
                    <a:pt x="0" y="1270"/>
                  </a:lnTo>
                  <a:lnTo>
                    <a:pt x="0" y="134620"/>
                  </a:lnTo>
                  <a:lnTo>
                    <a:pt x="16764" y="134620"/>
                  </a:lnTo>
                  <a:lnTo>
                    <a:pt x="16764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28103" y="5593080"/>
              <a:ext cx="76200" cy="94488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31735" y="5591555"/>
              <a:ext cx="80772" cy="96012"/>
            </a:xfrm>
            <a:prstGeom prst="rect">
              <a:avLst/>
            </a:prstGeom>
          </p:spPr>
        </p:pic>
      </p:grpSp>
      <p:pic>
        <p:nvPicPr>
          <p:cNvPr id="28" name="object 28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164323" y="5593080"/>
            <a:ext cx="77724" cy="92964"/>
          </a:xfrm>
          <a:prstGeom prst="rect">
            <a:avLst/>
          </a:prstGeom>
        </p:spPr>
      </p:pic>
      <p:sp>
        <p:nvSpPr>
          <p:cNvPr id="29" name="object 29" descr=""/>
          <p:cNvSpPr txBox="1"/>
          <p:nvPr/>
        </p:nvSpPr>
        <p:spPr>
          <a:xfrm>
            <a:off x="871219" y="840487"/>
            <a:ext cx="8552180" cy="5630545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800">
                <a:latin typeface="Calibri"/>
                <a:cs typeface="Calibri"/>
              </a:rPr>
              <a:t>Data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types</a:t>
            </a:r>
            <a:endParaRPr sz="1800">
              <a:latin typeface="Calibri"/>
              <a:cs typeface="Calibri"/>
            </a:endParaRPr>
          </a:p>
          <a:p>
            <a:pPr marL="469900" marR="358140">
              <a:lnSpc>
                <a:spcPts val="1730"/>
              </a:lnSpc>
              <a:spcBef>
                <a:spcPts val="570"/>
              </a:spcBef>
            </a:pPr>
            <a:r>
              <a:rPr dirty="0" sz="1550">
                <a:latin typeface="Calibri"/>
                <a:cs typeface="Calibri"/>
              </a:rPr>
              <a:t>Refers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extensive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system</a:t>
            </a:r>
            <a:r>
              <a:rPr dirty="0" sz="1550" spc="-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used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storing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classifying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data.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data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type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variable </a:t>
            </a:r>
            <a:r>
              <a:rPr dirty="0" sz="1550">
                <a:latin typeface="Calibri"/>
                <a:cs typeface="Calibri"/>
              </a:rPr>
              <a:t>determines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how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much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space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it</a:t>
            </a:r>
            <a:r>
              <a:rPr dirty="0" sz="1550" spc="1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occupies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memory.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Python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has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five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standard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data</a:t>
            </a:r>
            <a:r>
              <a:rPr dirty="0" sz="1550" spc="-5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types:</a:t>
            </a:r>
            <a:endParaRPr sz="1550">
              <a:latin typeface="Calibri"/>
              <a:cs typeface="Calibri"/>
            </a:endParaRPr>
          </a:p>
          <a:p>
            <a:pPr marL="928369">
              <a:lnSpc>
                <a:spcPct val="100000"/>
              </a:lnSpc>
              <a:spcBef>
                <a:spcPts val="390"/>
              </a:spcBef>
            </a:pPr>
            <a:r>
              <a:rPr dirty="0" sz="1350" spc="-10">
                <a:latin typeface="Calibri"/>
                <a:cs typeface="Calibri"/>
              </a:rPr>
              <a:t>Numbers</a:t>
            </a:r>
            <a:endParaRPr sz="1350">
              <a:latin typeface="Calibri"/>
              <a:cs typeface="Calibri"/>
            </a:endParaRPr>
          </a:p>
          <a:p>
            <a:pPr marL="1385570">
              <a:lnSpc>
                <a:spcPct val="100000"/>
              </a:lnSpc>
              <a:spcBef>
                <a:spcPts val="400"/>
              </a:spcBef>
            </a:pPr>
            <a:r>
              <a:rPr dirty="0" sz="1350">
                <a:latin typeface="Calibri"/>
                <a:cs typeface="Calibri"/>
              </a:rPr>
              <a:t>int,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long,</a:t>
            </a:r>
            <a:r>
              <a:rPr dirty="0" sz="1350" spc="11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float,</a:t>
            </a:r>
            <a:r>
              <a:rPr dirty="0" sz="1350" spc="90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complex</a:t>
            </a:r>
            <a:endParaRPr sz="1350">
              <a:latin typeface="Calibri"/>
              <a:cs typeface="Calibri"/>
            </a:endParaRPr>
          </a:p>
          <a:p>
            <a:pPr marL="928369" marR="7203440">
              <a:lnSpc>
                <a:spcPct val="124400"/>
              </a:lnSpc>
              <a:spcBef>
                <a:spcPts val="10"/>
              </a:spcBef>
            </a:pPr>
            <a:r>
              <a:rPr dirty="0" sz="1350" spc="-10">
                <a:latin typeface="Calibri"/>
                <a:cs typeface="Calibri"/>
              </a:rPr>
              <a:t>String </a:t>
            </a:r>
            <a:r>
              <a:rPr dirty="0" sz="1350" spc="-20">
                <a:latin typeface="Calibri"/>
                <a:cs typeface="Calibri"/>
              </a:rPr>
              <a:t>List </a:t>
            </a:r>
            <a:r>
              <a:rPr dirty="0" sz="1350" spc="-10">
                <a:latin typeface="Calibri"/>
                <a:cs typeface="Calibri"/>
              </a:rPr>
              <a:t>Tuple</a:t>
            </a:r>
            <a:endParaRPr sz="1350">
              <a:latin typeface="Calibri"/>
              <a:cs typeface="Calibri"/>
            </a:endParaRPr>
          </a:p>
          <a:p>
            <a:pPr marL="928369">
              <a:lnSpc>
                <a:spcPct val="100000"/>
              </a:lnSpc>
              <a:spcBef>
                <a:spcPts val="325"/>
              </a:spcBef>
            </a:pPr>
            <a:r>
              <a:rPr dirty="0" sz="1350" spc="-10">
                <a:latin typeface="Calibri"/>
                <a:cs typeface="Calibri"/>
              </a:rPr>
              <a:t>Dictionary</a:t>
            </a: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dirty="0" sz="1800">
                <a:latin typeface="Calibri"/>
                <a:cs typeface="Calibri"/>
              </a:rPr>
              <a:t>Type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casting</a:t>
            </a:r>
            <a:endParaRPr sz="1800">
              <a:latin typeface="Calibri"/>
              <a:cs typeface="Calibri"/>
            </a:endParaRPr>
          </a:p>
          <a:p>
            <a:pPr marL="469900" marR="5080">
              <a:lnSpc>
                <a:spcPct val="93000"/>
              </a:lnSpc>
              <a:spcBef>
                <a:spcPts val="525"/>
              </a:spcBef>
            </a:pPr>
            <a:r>
              <a:rPr dirty="0" sz="1550">
                <a:latin typeface="Calibri"/>
                <a:cs typeface="Calibri"/>
              </a:rPr>
              <a:t>Data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stored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Python</a:t>
            </a:r>
            <a:r>
              <a:rPr dirty="0" sz="1550" spc="2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specific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data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type.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Python</a:t>
            </a:r>
            <a:r>
              <a:rPr dirty="0" sz="1550" spc="2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reads</a:t>
            </a:r>
            <a:r>
              <a:rPr dirty="0" sz="1550" spc="-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data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stored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passed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it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and </a:t>
            </a:r>
            <a:r>
              <a:rPr dirty="0" sz="1550">
                <a:latin typeface="Calibri"/>
                <a:cs typeface="Calibri"/>
              </a:rPr>
              <a:t>interprets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that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data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stores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it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as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data</a:t>
            </a:r>
            <a:r>
              <a:rPr dirty="0" sz="1550" spc="-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type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that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it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believes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it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be.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you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want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store</a:t>
            </a:r>
            <a:r>
              <a:rPr dirty="0" sz="1550" spc="500">
                <a:latin typeface="Calibri"/>
                <a:cs typeface="Calibri"/>
              </a:rPr>
              <a:t>  </a:t>
            </a:r>
            <a:r>
              <a:rPr dirty="0" sz="1550">
                <a:latin typeface="Calibri"/>
                <a:cs typeface="Calibri"/>
              </a:rPr>
              <a:t>data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as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specific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data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type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change the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data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type,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type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casting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done.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order</a:t>
            </a:r>
            <a:r>
              <a:rPr dirty="0" sz="1550" spc="-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change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data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type,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data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must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able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2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evaluated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as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data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type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being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converted,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for </a:t>
            </a:r>
            <a:r>
              <a:rPr dirty="0" sz="1550">
                <a:latin typeface="Calibri"/>
                <a:cs typeface="Calibri"/>
              </a:rPr>
              <a:t>example,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string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with</a:t>
            </a:r>
            <a:r>
              <a:rPr dirty="0" sz="1550" spc="1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letters</a:t>
            </a:r>
            <a:r>
              <a:rPr dirty="0" sz="1550" spc="1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2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alphabet,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special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characters,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more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than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period,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or </a:t>
            </a:r>
            <a:r>
              <a:rPr dirty="0" sz="1550">
                <a:latin typeface="Calibri"/>
                <a:cs typeface="Calibri"/>
              </a:rPr>
              <a:t>commas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not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located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correct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position(s)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could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not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converted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number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data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type,</a:t>
            </a:r>
            <a:r>
              <a:rPr dirty="0" sz="1550" spc="18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but</a:t>
            </a:r>
            <a:r>
              <a:rPr dirty="0" sz="1550" spc="5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number</a:t>
            </a:r>
            <a:r>
              <a:rPr dirty="0" sz="1550" spc="-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could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 converted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string.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Type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casting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done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by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calling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data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type</a:t>
            </a:r>
            <a:r>
              <a:rPr dirty="0" sz="1550" spc="1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that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you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are </a:t>
            </a:r>
            <a:r>
              <a:rPr dirty="0" sz="1550">
                <a:latin typeface="Calibri"/>
                <a:cs typeface="Calibri"/>
              </a:rPr>
              <a:t>converting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just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before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data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being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converted.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Example: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Calibri"/>
              <a:cs typeface="Calibri"/>
            </a:endParaRPr>
          </a:p>
          <a:p>
            <a:pPr marL="698500" marR="2899410">
              <a:lnSpc>
                <a:spcPct val="104500"/>
              </a:lnSpc>
            </a:pPr>
            <a:r>
              <a:rPr dirty="0" sz="1550">
                <a:latin typeface="Calibri"/>
                <a:cs typeface="Calibri"/>
              </a:rPr>
              <a:t>&gt;&gt;&gt;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print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((int)(x))</a:t>
            </a:r>
            <a:r>
              <a:rPr dirty="0" sz="1550" spc="-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#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prints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string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4</a:t>
            </a:r>
            <a:r>
              <a:rPr dirty="0" sz="1550" spc="1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as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integer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number </a:t>
            </a:r>
            <a:r>
              <a:rPr dirty="0" sz="1550" spc="-50">
                <a:latin typeface="Calibri"/>
                <a:cs typeface="Calibri"/>
              </a:rPr>
              <a:t>4</a:t>
            </a:r>
            <a:endParaRPr sz="1550">
              <a:latin typeface="Calibri"/>
              <a:cs typeface="Calibri"/>
            </a:endParaRPr>
          </a:p>
          <a:p>
            <a:pPr marL="698500">
              <a:lnSpc>
                <a:spcPct val="100000"/>
              </a:lnSpc>
              <a:spcBef>
                <a:spcPts val="85"/>
              </a:spcBef>
            </a:pPr>
            <a:r>
              <a:rPr dirty="0" sz="1550" spc="-25">
                <a:latin typeface="Calibri"/>
                <a:cs typeface="Calibri"/>
              </a:rPr>
              <a:t>&gt;&gt;&gt;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00"/>
              </a:lnSpc>
            </a:pPr>
            <a:r>
              <a:rPr dirty="0" spc="-25"/>
              <a:t>TOC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1800" y="548640"/>
            <a:ext cx="662879" cy="24231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2404" y="548640"/>
            <a:ext cx="1385316" cy="30226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22876" y="533400"/>
            <a:ext cx="966215" cy="31851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77484" y="548640"/>
            <a:ext cx="1798320" cy="30226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65323" y="413343"/>
            <a:ext cx="5135245" cy="454659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Core</a:t>
            </a:r>
            <a:r>
              <a:rPr dirty="0" spc="-170"/>
              <a:t> </a:t>
            </a:r>
            <a:r>
              <a:rPr dirty="0" spc="-25"/>
              <a:t>Concepts:</a:t>
            </a:r>
            <a:r>
              <a:rPr dirty="0" spc="-175"/>
              <a:t> </a:t>
            </a:r>
            <a:r>
              <a:rPr dirty="0" spc="-25"/>
              <a:t>Python</a:t>
            </a:r>
            <a:r>
              <a:rPr dirty="0" spc="-165"/>
              <a:t> </a:t>
            </a:r>
            <a:r>
              <a:rPr dirty="0" spc="-10"/>
              <a:t>Components</a:t>
            </a:r>
          </a:p>
        </p:txBody>
      </p:sp>
      <p:sp>
        <p:nvSpPr>
          <p:cNvPr id="7" name="object 7" descr=""/>
          <p:cNvSpPr/>
          <p:nvPr/>
        </p:nvSpPr>
        <p:spPr>
          <a:xfrm>
            <a:off x="667511" y="1027175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35052" y="56388"/>
                </a:moveTo>
                <a:lnTo>
                  <a:pt x="19812" y="56388"/>
                </a:lnTo>
                <a:lnTo>
                  <a:pt x="13716" y="54864"/>
                </a:lnTo>
                <a:lnTo>
                  <a:pt x="7620" y="48768"/>
                </a:lnTo>
                <a:lnTo>
                  <a:pt x="3048" y="42672"/>
                </a:lnTo>
                <a:lnTo>
                  <a:pt x="0" y="36576"/>
                </a:lnTo>
                <a:lnTo>
                  <a:pt x="0" y="21336"/>
                </a:lnTo>
                <a:lnTo>
                  <a:pt x="3048" y="13716"/>
                </a:lnTo>
                <a:lnTo>
                  <a:pt x="13716" y="3048"/>
                </a:lnTo>
                <a:lnTo>
                  <a:pt x="19812" y="0"/>
                </a:lnTo>
                <a:lnTo>
                  <a:pt x="35052" y="0"/>
                </a:lnTo>
                <a:lnTo>
                  <a:pt x="42672" y="3048"/>
                </a:lnTo>
                <a:lnTo>
                  <a:pt x="47244" y="9144"/>
                </a:lnTo>
                <a:lnTo>
                  <a:pt x="53340" y="13716"/>
                </a:lnTo>
                <a:lnTo>
                  <a:pt x="56388" y="21336"/>
                </a:lnTo>
                <a:lnTo>
                  <a:pt x="56388" y="36576"/>
                </a:lnTo>
                <a:lnTo>
                  <a:pt x="53340" y="42672"/>
                </a:lnTo>
                <a:lnTo>
                  <a:pt x="47244" y="48768"/>
                </a:lnTo>
                <a:lnTo>
                  <a:pt x="42672" y="54864"/>
                </a:lnTo>
                <a:lnTo>
                  <a:pt x="35052" y="56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123188" y="1333500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2"/>
                </a:moveTo>
                <a:lnTo>
                  <a:pt x="18287" y="50292"/>
                </a:lnTo>
                <a:lnTo>
                  <a:pt x="12191" y="47244"/>
                </a:lnTo>
                <a:lnTo>
                  <a:pt x="7619" y="42672"/>
                </a:lnTo>
                <a:lnTo>
                  <a:pt x="3047" y="38100"/>
                </a:lnTo>
                <a:lnTo>
                  <a:pt x="0" y="32004"/>
                </a:lnTo>
                <a:lnTo>
                  <a:pt x="0" y="18288"/>
                </a:lnTo>
                <a:lnTo>
                  <a:pt x="3047" y="12192"/>
                </a:lnTo>
                <a:lnTo>
                  <a:pt x="7619" y="6096"/>
                </a:lnTo>
                <a:lnTo>
                  <a:pt x="12191" y="1524"/>
                </a:lnTo>
                <a:lnTo>
                  <a:pt x="18287" y="0"/>
                </a:lnTo>
                <a:lnTo>
                  <a:pt x="32003" y="0"/>
                </a:lnTo>
                <a:lnTo>
                  <a:pt x="36575" y="1524"/>
                </a:lnTo>
                <a:lnTo>
                  <a:pt x="42671" y="6096"/>
                </a:lnTo>
                <a:lnTo>
                  <a:pt x="47243" y="12192"/>
                </a:lnTo>
                <a:lnTo>
                  <a:pt x="48767" y="18288"/>
                </a:lnTo>
                <a:lnTo>
                  <a:pt x="48767" y="32004"/>
                </a:lnTo>
                <a:lnTo>
                  <a:pt x="47243" y="38100"/>
                </a:lnTo>
                <a:lnTo>
                  <a:pt x="42671" y="42672"/>
                </a:lnTo>
                <a:lnTo>
                  <a:pt x="36575" y="47244"/>
                </a:lnTo>
                <a:lnTo>
                  <a:pt x="32003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871219" y="840487"/>
            <a:ext cx="8185784" cy="130048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800" spc="-10">
                <a:latin typeface="Calibri"/>
                <a:cs typeface="Calibri"/>
              </a:rPr>
              <a:t>Keywords</a:t>
            </a:r>
            <a:endParaRPr sz="1800">
              <a:latin typeface="Calibri"/>
              <a:cs typeface="Calibri"/>
            </a:endParaRPr>
          </a:p>
          <a:p>
            <a:pPr marL="469900" marR="5080">
              <a:lnSpc>
                <a:spcPts val="1730"/>
              </a:lnSpc>
              <a:spcBef>
                <a:spcPts val="570"/>
              </a:spcBef>
            </a:pP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2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predefined,</a:t>
            </a:r>
            <a:r>
              <a:rPr dirty="0" sz="1550" spc="-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reserved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words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used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programming</a:t>
            </a:r>
            <a:r>
              <a:rPr dirty="0" sz="1550" spc="-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that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have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special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meanings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20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the </a:t>
            </a:r>
            <a:r>
              <a:rPr dirty="0" sz="1550">
                <a:latin typeface="Calibri"/>
                <a:cs typeface="Calibri"/>
              </a:rPr>
              <a:t>interpreter.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Keywords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part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20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syntax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they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cannot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used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as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variable</a:t>
            </a:r>
            <a:r>
              <a:rPr dirty="0" sz="1550" spc="-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function </a:t>
            </a:r>
            <a:r>
              <a:rPr dirty="0" sz="1550">
                <a:latin typeface="Calibri"/>
                <a:cs typeface="Calibri"/>
              </a:rPr>
              <a:t>name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as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any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other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identifier.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As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Python</a:t>
            </a:r>
            <a:r>
              <a:rPr dirty="0" sz="1550" spc="2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case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sensitive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language,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all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keywords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must</a:t>
            </a:r>
            <a:r>
              <a:rPr dirty="0" sz="1550" spc="-25">
                <a:latin typeface="Calibri"/>
                <a:cs typeface="Calibri"/>
              </a:rPr>
              <a:t> be </a:t>
            </a:r>
            <a:r>
              <a:rPr dirty="0" sz="1550">
                <a:latin typeface="Calibri"/>
                <a:cs typeface="Calibri"/>
              </a:rPr>
              <a:t>written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as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shown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table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demonstrating</a:t>
            </a:r>
            <a:r>
              <a:rPr dirty="0" sz="1550" spc="-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33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built-in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Python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keywords:</a:t>
            </a:r>
            <a:endParaRPr sz="1550">
              <a:latin typeface="Calibri"/>
              <a:cs typeface="Calibri"/>
            </a:endParaRPr>
          </a:p>
        </p:txBody>
      </p:sp>
      <p:graphicFrame>
        <p:nvGraphicFramePr>
          <p:cNvPr id="10" name="object 10" descr=""/>
          <p:cNvGraphicFramePr>
            <a:graphicFrameLocks noGrp="1"/>
          </p:cNvGraphicFramePr>
          <p:nvPr/>
        </p:nvGraphicFramePr>
        <p:xfrm>
          <a:off x="555498" y="2181605"/>
          <a:ext cx="8969375" cy="5011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4360"/>
                <a:gridCol w="2377440"/>
                <a:gridCol w="572770"/>
                <a:gridCol w="2400300"/>
                <a:gridCol w="572770"/>
                <a:gridCol w="2437130"/>
              </a:tblGrid>
              <a:tr h="370205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Keyword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28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Description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28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Keyword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28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Description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28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Keyword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28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 marR="3048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Description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28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1050" spc="-25">
                          <a:latin typeface="Calibri"/>
                          <a:cs typeface="Calibri"/>
                        </a:rPr>
                        <a:t>and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28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5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logical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operator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28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1050" spc="-25">
                          <a:latin typeface="Calibri"/>
                          <a:cs typeface="Calibri"/>
                        </a:rPr>
                        <a:t>as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28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05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create</a:t>
                      </a:r>
                      <a:r>
                        <a:rPr dirty="0" sz="10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an</a:t>
                      </a:r>
                      <a:r>
                        <a:rPr dirty="0" sz="105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0">
                          <a:latin typeface="Calibri"/>
                          <a:cs typeface="Calibri"/>
                        </a:rPr>
                        <a:t>alias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28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assert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28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3048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105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debugging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28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break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28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05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break</a:t>
                      </a:r>
                      <a:r>
                        <a:rPr dirty="0" sz="105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out</a:t>
                      </a:r>
                      <a:r>
                        <a:rPr dirty="0" sz="105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050" spc="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0">
                          <a:latin typeface="Calibri"/>
                          <a:cs typeface="Calibri"/>
                        </a:rPr>
                        <a:t>loop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28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class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28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050" spc="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define</a:t>
                      </a:r>
                      <a:r>
                        <a:rPr dirty="0" sz="105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5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class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28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continue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28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3048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0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continue</a:t>
                      </a:r>
                      <a:r>
                        <a:rPr dirty="0" sz="10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0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next</a:t>
                      </a:r>
                      <a:r>
                        <a:rPr dirty="0" sz="105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iteration</a:t>
                      </a:r>
                      <a:r>
                        <a:rPr dirty="0" sz="10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05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5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0">
                          <a:latin typeface="Calibri"/>
                          <a:cs typeface="Calibri"/>
                        </a:rPr>
                        <a:t>loop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28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dirty="0" sz="1050" spc="-25">
                          <a:latin typeface="Calibri"/>
                          <a:cs typeface="Calibri"/>
                        </a:rPr>
                        <a:t>def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4139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05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define</a:t>
                      </a:r>
                      <a:r>
                        <a:rPr dirty="0" sz="105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5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function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4139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dirty="0" sz="1050" spc="-25">
                          <a:latin typeface="Calibri"/>
                          <a:cs typeface="Calibri"/>
                        </a:rPr>
                        <a:t>del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4139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050" spc="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delete</a:t>
                      </a:r>
                      <a:r>
                        <a:rPr dirty="0" sz="105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an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object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4139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dirty="0" sz="1050" spc="-20">
                          <a:latin typeface="Calibri"/>
                          <a:cs typeface="Calibri"/>
                        </a:rPr>
                        <a:t>elif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4139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30480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Used</a:t>
                      </a:r>
                      <a:r>
                        <a:rPr dirty="0" sz="10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05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conditional</a:t>
                      </a:r>
                      <a:r>
                        <a:rPr dirty="0" sz="105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statements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4139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dirty="0" sz="1050" spc="-20">
                          <a:latin typeface="Calibri"/>
                          <a:cs typeface="Calibri"/>
                        </a:rPr>
                        <a:t>else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47625">
                        <a:lnSpc>
                          <a:spcPct val="100000"/>
                        </a:lnSpc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Used</a:t>
                      </a:r>
                      <a:r>
                        <a:rPr dirty="0" sz="10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05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conditional</a:t>
                      </a:r>
                      <a:r>
                        <a:rPr dirty="0" sz="105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statements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48895">
                        <a:lnSpc>
                          <a:spcPct val="100000"/>
                        </a:lnSpc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except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48260" marR="39370">
                        <a:lnSpc>
                          <a:spcPts val="1220"/>
                        </a:lnSpc>
                        <a:spcBef>
                          <a:spcPts val="4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Used</a:t>
                      </a:r>
                      <a:r>
                        <a:rPr dirty="0" sz="10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with</a:t>
                      </a:r>
                      <a:r>
                        <a:rPr dirty="0" sz="10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exceptions,</a:t>
                      </a:r>
                      <a:r>
                        <a:rPr dirty="0" sz="105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what</a:t>
                      </a:r>
                      <a:r>
                        <a:rPr dirty="0" sz="105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todo</a:t>
                      </a:r>
                      <a:r>
                        <a:rPr dirty="0" sz="105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when</a:t>
                      </a:r>
                      <a:r>
                        <a:rPr dirty="0" sz="105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an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exception</a:t>
                      </a:r>
                      <a:r>
                        <a:rPr dirty="0" sz="1050" spc="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occurs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397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False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407034">
                        <a:lnSpc>
                          <a:spcPts val="1220"/>
                        </a:lnSpc>
                        <a:spcBef>
                          <a:spcPts val="4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Boolean</a:t>
                      </a:r>
                      <a:r>
                        <a:rPr dirty="0" sz="105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value,</a:t>
                      </a:r>
                      <a:r>
                        <a:rPr dirty="0" sz="1050" spc="-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result of</a:t>
                      </a:r>
                      <a:r>
                        <a:rPr dirty="0" sz="105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comparison operations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397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finally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46990" marR="76835">
                        <a:lnSpc>
                          <a:spcPct val="100499"/>
                        </a:lnSpc>
                        <a:spcBef>
                          <a:spcPts val="3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Used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with</a:t>
                      </a:r>
                      <a:r>
                        <a:rPr dirty="0" sz="105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exceptions,</a:t>
                      </a:r>
                      <a:r>
                        <a:rPr dirty="0" sz="10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5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block of</a:t>
                      </a:r>
                      <a:r>
                        <a:rPr dirty="0" sz="105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0">
                          <a:latin typeface="Calibri"/>
                          <a:cs typeface="Calibri"/>
                        </a:rPr>
                        <a:t>code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that</a:t>
                      </a:r>
                      <a:r>
                        <a:rPr dirty="0" sz="10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executes</a:t>
                      </a:r>
                      <a:r>
                        <a:rPr dirty="0" sz="105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at</a:t>
                      </a:r>
                      <a:r>
                        <a:rPr dirty="0" sz="105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end</a:t>
                      </a:r>
                      <a:r>
                        <a:rPr dirty="0" sz="10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of an</a:t>
                      </a:r>
                      <a:r>
                        <a:rPr dirty="0" sz="105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exception,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even if</a:t>
                      </a:r>
                      <a:r>
                        <a:rPr dirty="0" sz="105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there</a:t>
                      </a:r>
                      <a:r>
                        <a:rPr dirty="0" sz="10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was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no</a:t>
                      </a:r>
                      <a:r>
                        <a:rPr dirty="0" sz="105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exception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raised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dirty="0" sz="1050" spc="-25">
                          <a:latin typeface="Calibri"/>
                          <a:cs typeface="Calibri"/>
                        </a:rPr>
                        <a:t>for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05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create</a:t>
                      </a:r>
                      <a:r>
                        <a:rPr dirty="0" sz="105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5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105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0">
                          <a:latin typeface="Calibri"/>
                          <a:cs typeface="Calibri"/>
                        </a:rPr>
                        <a:t>loop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dirty="0" sz="1050" spc="-20">
                          <a:latin typeface="Calibri"/>
                          <a:cs typeface="Calibri"/>
                        </a:rPr>
                        <a:t>from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2069" marR="30480">
                        <a:lnSpc>
                          <a:spcPct val="100000"/>
                        </a:lnSpc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05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import</a:t>
                      </a:r>
                      <a:r>
                        <a:rPr dirty="0" sz="105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specific</a:t>
                      </a:r>
                      <a:r>
                        <a:rPr dirty="0" sz="105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parts</a:t>
                      </a:r>
                      <a:r>
                        <a:rPr dirty="0" sz="105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of a</a:t>
                      </a:r>
                      <a:r>
                        <a:rPr dirty="0" sz="105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module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global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604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0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declare</a:t>
                      </a:r>
                      <a:r>
                        <a:rPr dirty="0" sz="10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5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global</a:t>
                      </a:r>
                      <a:r>
                        <a:rPr dirty="0" sz="10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variable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604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dirty="0" sz="1050" spc="-25">
                          <a:latin typeface="Calibri"/>
                          <a:cs typeface="Calibri"/>
                        </a:rPr>
                        <a:t>if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604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05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make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5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conditional</a:t>
                      </a:r>
                      <a:r>
                        <a:rPr dirty="0" sz="105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statement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604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import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604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3048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05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import</a:t>
                      </a:r>
                      <a:r>
                        <a:rPr dirty="0" sz="105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module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604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</a:tr>
              <a:tr h="4108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</a:pPr>
                      <a:r>
                        <a:rPr dirty="0" sz="1050" spc="-25">
                          <a:latin typeface="Calibri"/>
                          <a:cs typeface="Calibri"/>
                        </a:rPr>
                        <a:t>in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46990" marR="306070">
                        <a:lnSpc>
                          <a:spcPts val="1220"/>
                        </a:lnSpc>
                        <a:spcBef>
                          <a:spcPts val="439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05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check</a:t>
                      </a:r>
                      <a:r>
                        <a:rPr dirty="0" sz="105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if a</a:t>
                      </a:r>
                      <a:r>
                        <a:rPr dirty="0" sz="1050" spc="1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value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is</a:t>
                      </a:r>
                      <a:r>
                        <a:rPr dirty="0" sz="105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present</a:t>
                      </a:r>
                      <a:r>
                        <a:rPr dirty="0" sz="105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05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5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0">
                          <a:latin typeface="Calibri"/>
                          <a:cs typeface="Calibri"/>
                        </a:rPr>
                        <a:t>list,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tuple,</a:t>
                      </a:r>
                      <a:r>
                        <a:rPr dirty="0" sz="1050" spc="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0">
                          <a:latin typeface="Calibri"/>
                          <a:cs typeface="Calibri"/>
                        </a:rPr>
                        <a:t>etc.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5879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dirty="0" sz="1050" spc="-25">
                          <a:latin typeface="Calibri"/>
                          <a:cs typeface="Calibri"/>
                        </a:rPr>
                        <a:t>is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050" spc="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test</a:t>
                      </a:r>
                      <a:r>
                        <a:rPr dirty="0" sz="105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if</a:t>
                      </a:r>
                      <a:r>
                        <a:rPr dirty="0" sz="105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two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variables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are</a:t>
                      </a:r>
                      <a:r>
                        <a:rPr dirty="0" sz="105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equal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lambda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52069" marR="30480">
                        <a:lnSpc>
                          <a:spcPct val="100000"/>
                        </a:lnSpc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05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create an</a:t>
                      </a:r>
                      <a:r>
                        <a:rPr dirty="0" sz="105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anonymous</a:t>
                      </a:r>
                      <a:r>
                        <a:rPr dirty="0" sz="105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function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dirty="0" sz="1050" spc="-20">
                          <a:latin typeface="Calibri"/>
                          <a:cs typeface="Calibri"/>
                        </a:rPr>
                        <a:t>None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604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Represents</a:t>
                      </a:r>
                      <a:r>
                        <a:rPr dirty="0" sz="10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null</a:t>
                      </a:r>
                      <a:r>
                        <a:rPr dirty="0" sz="105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0">
                          <a:latin typeface="Calibri"/>
                          <a:cs typeface="Calibri"/>
                        </a:rPr>
                        <a:t>value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604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nonlocal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604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050" spc="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declare</a:t>
                      </a:r>
                      <a:r>
                        <a:rPr dirty="0" sz="10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5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non-local</a:t>
                      </a:r>
                      <a:r>
                        <a:rPr dirty="0" sz="105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variable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604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dirty="0" sz="1050" spc="-25">
                          <a:latin typeface="Calibri"/>
                          <a:cs typeface="Calibri"/>
                        </a:rPr>
                        <a:t>not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604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3048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50" spc="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logical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operator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604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50" spc="-25">
                          <a:latin typeface="Calibri"/>
                          <a:cs typeface="Calibri"/>
                        </a:rPr>
                        <a:t>or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469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50" spc="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logical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operator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488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50" spc="-20">
                          <a:latin typeface="Calibri"/>
                          <a:cs typeface="Calibri"/>
                        </a:rPr>
                        <a:t>pass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48260" marR="57785">
                        <a:lnSpc>
                          <a:spcPts val="1220"/>
                        </a:lnSpc>
                        <a:spcBef>
                          <a:spcPts val="45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50" spc="11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null</a:t>
                      </a:r>
                      <a:r>
                        <a:rPr dirty="0" sz="105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statement,</a:t>
                      </a:r>
                      <a:r>
                        <a:rPr dirty="0" sz="105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5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statement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that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will</a:t>
                      </a:r>
                      <a:r>
                        <a:rPr dirty="0" sz="105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do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nothing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715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raise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51435" marR="304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0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raise</a:t>
                      </a:r>
                      <a:r>
                        <a:rPr dirty="0" sz="10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an</a:t>
                      </a:r>
                      <a:r>
                        <a:rPr dirty="0" sz="105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exception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</a:tr>
              <a:tr h="4108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return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05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exit</a:t>
                      </a:r>
                      <a:r>
                        <a:rPr dirty="0" sz="105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5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function</a:t>
                      </a:r>
                      <a:r>
                        <a:rPr dirty="0" sz="10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0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return</a:t>
                      </a:r>
                      <a:r>
                        <a:rPr dirty="0" sz="10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5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0">
                          <a:latin typeface="Calibri"/>
                          <a:cs typeface="Calibri"/>
                        </a:rPr>
                        <a:t>value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dirty="0" sz="1050" spc="-20">
                          <a:latin typeface="Calibri"/>
                          <a:cs typeface="Calibri"/>
                        </a:rPr>
                        <a:t>True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48260" marR="360680">
                        <a:lnSpc>
                          <a:spcPts val="1220"/>
                        </a:lnSpc>
                        <a:spcBef>
                          <a:spcPts val="45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Boolean</a:t>
                      </a:r>
                      <a:r>
                        <a:rPr dirty="0" sz="105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value,</a:t>
                      </a:r>
                      <a:r>
                        <a:rPr dirty="0" sz="1050" spc="-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result</a:t>
                      </a:r>
                      <a:r>
                        <a:rPr dirty="0" sz="10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050" spc="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comparison operations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715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</a:pPr>
                      <a:r>
                        <a:rPr dirty="0" sz="1050" spc="-25">
                          <a:latin typeface="Calibri"/>
                          <a:cs typeface="Calibri"/>
                        </a:rPr>
                        <a:t>try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52069" marR="30480">
                        <a:lnSpc>
                          <a:spcPct val="100000"/>
                        </a:lnSpc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0">
                          <a:latin typeface="Calibri"/>
                          <a:cs typeface="Calibri"/>
                        </a:rPr>
                        <a:t>make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while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7625">
                        <a:lnSpc>
                          <a:spcPct val="100000"/>
                        </a:lnSpc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0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create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5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while </a:t>
                      </a:r>
                      <a:r>
                        <a:rPr dirty="0" sz="1050" spc="-20">
                          <a:latin typeface="Calibri"/>
                          <a:cs typeface="Calibri"/>
                        </a:rPr>
                        <a:t>loop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8895">
                        <a:lnSpc>
                          <a:spcPct val="100000"/>
                        </a:lnSpc>
                      </a:pPr>
                      <a:r>
                        <a:rPr dirty="0" sz="1050" spc="-20">
                          <a:latin typeface="Calibri"/>
                          <a:cs typeface="Calibri"/>
                        </a:rPr>
                        <a:t>with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9530">
                        <a:lnSpc>
                          <a:spcPct val="100000"/>
                        </a:lnSpc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Used</a:t>
                      </a:r>
                      <a:r>
                        <a:rPr dirty="0" sz="1050" spc="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050" spc="2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simplifyexception</a:t>
                      </a:r>
                      <a:r>
                        <a:rPr dirty="0" sz="105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handling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yield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87630">
                        <a:lnSpc>
                          <a:spcPts val="1240"/>
                        </a:lnSpc>
                        <a:spcBef>
                          <a:spcPts val="434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Returns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50" spc="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value</a:t>
                      </a:r>
                      <a:r>
                        <a:rPr dirty="0" sz="105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05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control,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but</a:t>
                      </a:r>
                      <a:r>
                        <a:rPr dirty="0" sz="10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saves</a:t>
                      </a:r>
                      <a:r>
                        <a:rPr dirty="0" sz="10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the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location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105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returning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to the</a:t>
                      </a:r>
                      <a:r>
                        <a:rPr dirty="0" sz="105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function;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51435">
                        <a:lnSpc>
                          <a:spcPts val="1315"/>
                        </a:lnSpc>
                        <a:tabLst>
                          <a:tab pos="2146935" algn="l"/>
                        </a:tabLst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used in</a:t>
                      </a:r>
                      <a:r>
                        <a:rPr dirty="0" sz="105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generators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u="sng" baseline="-32921" sz="2025" spc="-37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TOC</a:t>
                      </a:r>
                      <a:endParaRPr baseline="-32921" sz="2025">
                        <a:latin typeface="Calibri"/>
                        <a:cs typeface="Calibri"/>
                      </a:endParaRPr>
                    </a:p>
                  </a:txBody>
                  <a:tcPr marL="0" marR="0" marB="0" marT="55244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</a:tr>
            </a:tbl>
          </a:graphicData>
        </a:graphic>
      </p:graphicFrame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33716" y="6400800"/>
            <a:ext cx="1304544" cy="1051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1800" y="548640"/>
            <a:ext cx="662879" cy="24231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2404" y="548640"/>
            <a:ext cx="1385316" cy="30226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22876" y="533400"/>
            <a:ext cx="966215" cy="31851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77484" y="548640"/>
            <a:ext cx="1798320" cy="30226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65323" y="413343"/>
            <a:ext cx="5135245" cy="454659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Core</a:t>
            </a:r>
            <a:r>
              <a:rPr dirty="0" spc="-170"/>
              <a:t> </a:t>
            </a:r>
            <a:r>
              <a:rPr dirty="0" spc="-25"/>
              <a:t>Concepts:</a:t>
            </a:r>
            <a:r>
              <a:rPr dirty="0" spc="-175"/>
              <a:t> </a:t>
            </a:r>
            <a:r>
              <a:rPr dirty="0" spc="-25"/>
              <a:t>Python</a:t>
            </a:r>
            <a:r>
              <a:rPr dirty="0" spc="-165"/>
              <a:t> </a:t>
            </a:r>
            <a:r>
              <a:rPr dirty="0" spc="-10"/>
              <a:t>Components</a:t>
            </a:r>
          </a:p>
        </p:txBody>
      </p:sp>
      <p:sp>
        <p:nvSpPr>
          <p:cNvPr id="7" name="object 7" descr=""/>
          <p:cNvSpPr/>
          <p:nvPr/>
        </p:nvSpPr>
        <p:spPr>
          <a:xfrm>
            <a:off x="667511" y="1008888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35052" y="56388"/>
                </a:moveTo>
                <a:lnTo>
                  <a:pt x="19812" y="56388"/>
                </a:lnTo>
                <a:lnTo>
                  <a:pt x="13716" y="54864"/>
                </a:lnTo>
                <a:lnTo>
                  <a:pt x="7620" y="48768"/>
                </a:lnTo>
                <a:lnTo>
                  <a:pt x="3048" y="42672"/>
                </a:lnTo>
                <a:lnTo>
                  <a:pt x="0" y="36576"/>
                </a:lnTo>
                <a:lnTo>
                  <a:pt x="0" y="21336"/>
                </a:lnTo>
                <a:lnTo>
                  <a:pt x="3048" y="13716"/>
                </a:lnTo>
                <a:lnTo>
                  <a:pt x="13716" y="3048"/>
                </a:lnTo>
                <a:lnTo>
                  <a:pt x="19812" y="0"/>
                </a:lnTo>
                <a:lnTo>
                  <a:pt x="35052" y="0"/>
                </a:lnTo>
                <a:lnTo>
                  <a:pt x="42672" y="3048"/>
                </a:lnTo>
                <a:lnTo>
                  <a:pt x="47244" y="9144"/>
                </a:lnTo>
                <a:lnTo>
                  <a:pt x="53340" y="13716"/>
                </a:lnTo>
                <a:lnTo>
                  <a:pt x="56388" y="21336"/>
                </a:lnTo>
                <a:lnTo>
                  <a:pt x="56388" y="36576"/>
                </a:lnTo>
                <a:lnTo>
                  <a:pt x="53340" y="42672"/>
                </a:lnTo>
                <a:lnTo>
                  <a:pt x="47244" y="48768"/>
                </a:lnTo>
                <a:lnTo>
                  <a:pt x="42672" y="54864"/>
                </a:lnTo>
                <a:lnTo>
                  <a:pt x="35052" y="56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123188" y="1287779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2"/>
                </a:moveTo>
                <a:lnTo>
                  <a:pt x="18287" y="50292"/>
                </a:lnTo>
                <a:lnTo>
                  <a:pt x="12191" y="47244"/>
                </a:lnTo>
                <a:lnTo>
                  <a:pt x="7619" y="42672"/>
                </a:lnTo>
                <a:lnTo>
                  <a:pt x="3047" y="38100"/>
                </a:lnTo>
                <a:lnTo>
                  <a:pt x="0" y="32004"/>
                </a:lnTo>
                <a:lnTo>
                  <a:pt x="0" y="18288"/>
                </a:lnTo>
                <a:lnTo>
                  <a:pt x="3047" y="12192"/>
                </a:lnTo>
                <a:lnTo>
                  <a:pt x="7619" y="6096"/>
                </a:lnTo>
                <a:lnTo>
                  <a:pt x="12191" y="1524"/>
                </a:lnTo>
                <a:lnTo>
                  <a:pt x="18287" y="0"/>
                </a:lnTo>
                <a:lnTo>
                  <a:pt x="32003" y="0"/>
                </a:lnTo>
                <a:lnTo>
                  <a:pt x="36575" y="1524"/>
                </a:lnTo>
                <a:lnTo>
                  <a:pt x="42671" y="6096"/>
                </a:lnTo>
                <a:lnTo>
                  <a:pt x="47243" y="12192"/>
                </a:lnTo>
                <a:lnTo>
                  <a:pt x="48767" y="18288"/>
                </a:lnTo>
                <a:lnTo>
                  <a:pt x="48767" y="32004"/>
                </a:lnTo>
                <a:lnTo>
                  <a:pt x="47243" y="38100"/>
                </a:lnTo>
                <a:lnTo>
                  <a:pt x="42671" y="42672"/>
                </a:lnTo>
                <a:lnTo>
                  <a:pt x="36575" y="47244"/>
                </a:lnTo>
                <a:lnTo>
                  <a:pt x="32003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123188" y="2331720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2"/>
                </a:moveTo>
                <a:lnTo>
                  <a:pt x="18287" y="50292"/>
                </a:lnTo>
                <a:lnTo>
                  <a:pt x="12191" y="47244"/>
                </a:lnTo>
                <a:lnTo>
                  <a:pt x="7619" y="42672"/>
                </a:lnTo>
                <a:lnTo>
                  <a:pt x="3047" y="38100"/>
                </a:lnTo>
                <a:lnTo>
                  <a:pt x="0" y="32004"/>
                </a:lnTo>
                <a:lnTo>
                  <a:pt x="0" y="18288"/>
                </a:lnTo>
                <a:lnTo>
                  <a:pt x="3047" y="12192"/>
                </a:lnTo>
                <a:lnTo>
                  <a:pt x="7619" y="6096"/>
                </a:lnTo>
                <a:lnTo>
                  <a:pt x="12191" y="1524"/>
                </a:lnTo>
                <a:lnTo>
                  <a:pt x="18287" y="0"/>
                </a:lnTo>
                <a:lnTo>
                  <a:pt x="32003" y="0"/>
                </a:lnTo>
                <a:lnTo>
                  <a:pt x="36575" y="1524"/>
                </a:lnTo>
                <a:lnTo>
                  <a:pt x="42671" y="6096"/>
                </a:lnTo>
                <a:lnTo>
                  <a:pt x="47243" y="12192"/>
                </a:lnTo>
                <a:lnTo>
                  <a:pt x="48767" y="18288"/>
                </a:lnTo>
                <a:lnTo>
                  <a:pt x="48767" y="32004"/>
                </a:lnTo>
                <a:lnTo>
                  <a:pt x="47243" y="38100"/>
                </a:lnTo>
                <a:lnTo>
                  <a:pt x="42671" y="42672"/>
                </a:lnTo>
                <a:lnTo>
                  <a:pt x="36575" y="47244"/>
                </a:lnTo>
                <a:lnTo>
                  <a:pt x="32003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580387" y="3168396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80">
                <a:moveTo>
                  <a:pt x="25908" y="42671"/>
                </a:moveTo>
                <a:lnTo>
                  <a:pt x="15240" y="42671"/>
                </a:lnTo>
                <a:lnTo>
                  <a:pt x="9144" y="41147"/>
                </a:lnTo>
                <a:lnTo>
                  <a:pt x="6096" y="36575"/>
                </a:lnTo>
                <a:lnTo>
                  <a:pt x="1524" y="32003"/>
                </a:lnTo>
                <a:lnTo>
                  <a:pt x="0" y="27431"/>
                </a:lnTo>
                <a:lnTo>
                  <a:pt x="0" y="15239"/>
                </a:lnTo>
                <a:lnTo>
                  <a:pt x="1524" y="10667"/>
                </a:lnTo>
                <a:lnTo>
                  <a:pt x="9144" y="3047"/>
                </a:lnTo>
                <a:lnTo>
                  <a:pt x="15240" y="0"/>
                </a:lnTo>
                <a:lnTo>
                  <a:pt x="25908" y="0"/>
                </a:lnTo>
                <a:lnTo>
                  <a:pt x="32004" y="3047"/>
                </a:lnTo>
                <a:lnTo>
                  <a:pt x="39624" y="10667"/>
                </a:lnTo>
                <a:lnTo>
                  <a:pt x="42672" y="15239"/>
                </a:lnTo>
                <a:lnTo>
                  <a:pt x="42672" y="27431"/>
                </a:lnTo>
                <a:lnTo>
                  <a:pt x="39624" y="32003"/>
                </a:lnTo>
                <a:lnTo>
                  <a:pt x="35052" y="36575"/>
                </a:lnTo>
                <a:lnTo>
                  <a:pt x="32004" y="41147"/>
                </a:lnTo>
                <a:lnTo>
                  <a:pt x="25908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667511" y="3471672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35052" y="56387"/>
                </a:moveTo>
                <a:lnTo>
                  <a:pt x="19812" y="56387"/>
                </a:lnTo>
                <a:lnTo>
                  <a:pt x="13716" y="54863"/>
                </a:lnTo>
                <a:lnTo>
                  <a:pt x="7620" y="48767"/>
                </a:lnTo>
                <a:lnTo>
                  <a:pt x="3048" y="42671"/>
                </a:lnTo>
                <a:lnTo>
                  <a:pt x="0" y="36575"/>
                </a:lnTo>
                <a:lnTo>
                  <a:pt x="0" y="21335"/>
                </a:lnTo>
                <a:lnTo>
                  <a:pt x="3048" y="13715"/>
                </a:lnTo>
                <a:lnTo>
                  <a:pt x="13716" y="3047"/>
                </a:lnTo>
                <a:lnTo>
                  <a:pt x="19812" y="0"/>
                </a:lnTo>
                <a:lnTo>
                  <a:pt x="35052" y="0"/>
                </a:lnTo>
                <a:lnTo>
                  <a:pt x="42672" y="3047"/>
                </a:lnTo>
                <a:lnTo>
                  <a:pt x="47244" y="9143"/>
                </a:lnTo>
                <a:lnTo>
                  <a:pt x="53340" y="13715"/>
                </a:lnTo>
                <a:lnTo>
                  <a:pt x="56388" y="21335"/>
                </a:lnTo>
                <a:lnTo>
                  <a:pt x="56388" y="36575"/>
                </a:lnTo>
                <a:lnTo>
                  <a:pt x="53340" y="42671"/>
                </a:lnTo>
                <a:lnTo>
                  <a:pt x="47244" y="48767"/>
                </a:lnTo>
                <a:lnTo>
                  <a:pt x="42672" y="54863"/>
                </a:lnTo>
                <a:lnTo>
                  <a:pt x="35052" y="563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123188" y="3750564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2"/>
                </a:moveTo>
                <a:lnTo>
                  <a:pt x="18287" y="50292"/>
                </a:lnTo>
                <a:lnTo>
                  <a:pt x="12191" y="47244"/>
                </a:lnTo>
                <a:lnTo>
                  <a:pt x="7619" y="42672"/>
                </a:lnTo>
                <a:lnTo>
                  <a:pt x="3047" y="38100"/>
                </a:lnTo>
                <a:lnTo>
                  <a:pt x="0" y="32004"/>
                </a:lnTo>
                <a:lnTo>
                  <a:pt x="0" y="18288"/>
                </a:lnTo>
                <a:lnTo>
                  <a:pt x="3047" y="12192"/>
                </a:lnTo>
                <a:lnTo>
                  <a:pt x="12191" y="3048"/>
                </a:lnTo>
                <a:lnTo>
                  <a:pt x="18287" y="0"/>
                </a:lnTo>
                <a:lnTo>
                  <a:pt x="32003" y="0"/>
                </a:lnTo>
                <a:lnTo>
                  <a:pt x="36575" y="3048"/>
                </a:lnTo>
                <a:lnTo>
                  <a:pt x="42671" y="7620"/>
                </a:lnTo>
                <a:lnTo>
                  <a:pt x="47243" y="12192"/>
                </a:lnTo>
                <a:lnTo>
                  <a:pt x="48767" y="18288"/>
                </a:lnTo>
                <a:lnTo>
                  <a:pt x="48767" y="32004"/>
                </a:lnTo>
                <a:lnTo>
                  <a:pt x="47243" y="38100"/>
                </a:lnTo>
                <a:lnTo>
                  <a:pt x="42671" y="42672"/>
                </a:lnTo>
                <a:lnTo>
                  <a:pt x="36575" y="47244"/>
                </a:lnTo>
                <a:lnTo>
                  <a:pt x="32003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667511" y="4672583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35052" y="56387"/>
                </a:moveTo>
                <a:lnTo>
                  <a:pt x="19812" y="56387"/>
                </a:lnTo>
                <a:lnTo>
                  <a:pt x="13716" y="53339"/>
                </a:lnTo>
                <a:lnTo>
                  <a:pt x="7620" y="47243"/>
                </a:lnTo>
                <a:lnTo>
                  <a:pt x="3048" y="42671"/>
                </a:lnTo>
                <a:lnTo>
                  <a:pt x="0" y="35051"/>
                </a:lnTo>
                <a:lnTo>
                  <a:pt x="0" y="19811"/>
                </a:lnTo>
                <a:lnTo>
                  <a:pt x="3048" y="13715"/>
                </a:lnTo>
                <a:lnTo>
                  <a:pt x="7620" y="7619"/>
                </a:lnTo>
                <a:lnTo>
                  <a:pt x="13716" y="3047"/>
                </a:lnTo>
                <a:lnTo>
                  <a:pt x="19812" y="0"/>
                </a:lnTo>
                <a:lnTo>
                  <a:pt x="35052" y="0"/>
                </a:lnTo>
                <a:lnTo>
                  <a:pt x="42672" y="3047"/>
                </a:lnTo>
                <a:lnTo>
                  <a:pt x="53340" y="13715"/>
                </a:lnTo>
                <a:lnTo>
                  <a:pt x="56388" y="19811"/>
                </a:lnTo>
                <a:lnTo>
                  <a:pt x="56388" y="35051"/>
                </a:lnTo>
                <a:lnTo>
                  <a:pt x="53340" y="42671"/>
                </a:lnTo>
                <a:lnTo>
                  <a:pt x="47244" y="47243"/>
                </a:lnTo>
                <a:lnTo>
                  <a:pt x="42672" y="53339"/>
                </a:lnTo>
                <a:lnTo>
                  <a:pt x="35052" y="563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123188" y="4949951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2"/>
                </a:moveTo>
                <a:lnTo>
                  <a:pt x="18287" y="50292"/>
                </a:lnTo>
                <a:lnTo>
                  <a:pt x="12191" y="47244"/>
                </a:lnTo>
                <a:lnTo>
                  <a:pt x="7619" y="42672"/>
                </a:lnTo>
                <a:lnTo>
                  <a:pt x="3047" y="38100"/>
                </a:lnTo>
                <a:lnTo>
                  <a:pt x="0" y="32004"/>
                </a:lnTo>
                <a:lnTo>
                  <a:pt x="0" y="18288"/>
                </a:lnTo>
                <a:lnTo>
                  <a:pt x="3047" y="12192"/>
                </a:lnTo>
                <a:lnTo>
                  <a:pt x="12191" y="3048"/>
                </a:lnTo>
                <a:lnTo>
                  <a:pt x="18287" y="0"/>
                </a:lnTo>
                <a:lnTo>
                  <a:pt x="32003" y="0"/>
                </a:lnTo>
                <a:lnTo>
                  <a:pt x="36575" y="3048"/>
                </a:lnTo>
                <a:lnTo>
                  <a:pt x="42671" y="7620"/>
                </a:lnTo>
                <a:lnTo>
                  <a:pt x="47243" y="12192"/>
                </a:lnTo>
                <a:lnTo>
                  <a:pt x="48767" y="18288"/>
                </a:lnTo>
                <a:lnTo>
                  <a:pt x="48767" y="32004"/>
                </a:lnTo>
                <a:lnTo>
                  <a:pt x="47243" y="38100"/>
                </a:lnTo>
                <a:lnTo>
                  <a:pt x="42671" y="42672"/>
                </a:lnTo>
                <a:lnTo>
                  <a:pt x="36575" y="47244"/>
                </a:lnTo>
                <a:lnTo>
                  <a:pt x="32003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1580387" y="5393436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79">
                <a:moveTo>
                  <a:pt x="25908" y="42671"/>
                </a:moveTo>
                <a:lnTo>
                  <a:pt x="15240" y="42671"/>
                </a:lnTo>
                <a:lnTo>
                  <a:pt x="9144" y="41147"/>
                </a:lnTo>
                <a:lnTo>
                  <a:pt x="6096" y="36575"/>
                </a:lnTo>
                <a:lnTo>
                  <a:pt x="1524" y="33527"/>
                </a:lnTo>
                <a:lnTo>
                  <a:pt x="0" y="27431"/>
                </a:lnTo>
                <a:lnTo>
                  <a:pt x="0" y="16763"/>
                </a:lnTo>
                <a:lnTo>
                  <a:pt x="1524" y="10667"/>
                </a:lnTo>
                <a:lnTo>
                  <a:pt x="6096" y="7619"/>
                </a:lnTo>
                <a:lnTo>
                  <a:pt x="9144" y="3047"/>
                </a:lnTo>
                <a:lnTo>
                  <a:pt x="15240" y="0"/>
                </a:lnTo>
                <a:lnTo>
                  <a:pt x="25908" y="0"/>
                </a:lnTo>
                <a:lnTo>
                  <a:pt x="32004" y="3047"/>
                </a:lnTo>
                <a:lnTo>
                  <a:pt x="35052" y="7619"/>
                </a:lnTo>
                <a:lnTo>
                  <a:pt x="39624" y="10667"/>
                </a:lnTo>
                <a:lnTo>
                  <a:pt x="42672" y="16763"/>
                </a:lnTo>
                <a:lnTo>
                  <a:pt x="42672" y="27431"/>
                </a:lnTo>
                <a:lnTo>
                  <a:pt x="39624" y="33527"/>
                </a:lnTo>
                <a:lnTo>
                  <a:pt x="35052" y="36575"/>
                </a:lnTo>
                <a:lnTo>
                  <a:pt x="32004" y="41147"/>
                </a:lnTo>
                <a:lnTo>
                  <a:pt x="25908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1580387" y="5632703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79">
                <a:moveTo>
                  <a:pt x="25908" y="42672"/>
                </a:moveTo>
                <a:lnTo>
                  <a:pt x="15240" y="42672"/>
                </a:lnTo>
                <a:lnTo>
                  <a:pt x="9144" y="39624"/>
                </a:lnTo>
                <a:lnTo>
                  <a:pt x="6096" y="35052"/>
                </a:lnTo>
                <a:lnTo>
                  <a:pt x="1524" y="32004"/>
                </a:lnTo>
                <a:lnTo>
                  <a:pt x="0" y="25908"/>
                </a:lnTo>
                <a:lnTo>
                  <a:pt x="0" y="15240"/>
                </a:lnTo>
                <a:lnTo>
                  <a:pt x="1524" y="9144"/>
                </a:lnTo>
                <a:lnTo>
                  <a:pt x="6096" y="6096"/>
                </a:lnTo>
                <a:lnTo>
                  <a:pt x="9144" y="1524"/>
                </a:lnTo>
                <a:lnTo>
                  <a:pt x="15240" y="0"/>
                </a:lnTo>
                <a:lnTo>
                  <a:pt x="25908" y="0"/>
                </a:lnTo>
                <a:lnTo>
                  <a:pt x="32004" y="1524"/>
                </a:lnTo>
                <a:lnTo>
                  <a:pt x="35052" y="6096"/>
                </a:lnTo>
                <a:lnTo>
                  <a:pt x="39624" y="9144"/>
                </a:lnTo>
                <a:lnTo>
                  <a:pt x="42672" y="15240"/>
                </a:lnTo>
                <a:lnTo>
                  <a:pt x="42672" y="25908"/>
                </a:lnTo>
                <a:lnTo>
                  <a:pt x="39624" y="32004"/>
                </a:lnTo>
                <a:lnTo>
                  <a:pt x="35052" y="35052"/>
                </a:lnTo>
                <a:lnTo>
                  <a:pt x="32004" y="39624"/>
                </a:lnTo>
                <a:lnTo>
                  <a:pt x="25908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1580387" y="5861304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79">
                <a:moveTo>
                  <a:pt x="25908" y="42671"/>
                </a:moveTo>
                <a:lnTo>
                  <a:pt x="15240" y="42671"/>
                </a:lnTo>
                <a:lnTo>
                  <a:pt x="9144" y="39623"/>
                </a:lnTo>
                <a:lnTo>
                  <a:pt x="6096" y="36575"/>
                </a:lnTo>
                <a:lnTo>
                  <a:pt x="1524" y="32003"/>
                </a:lnTo>
                <a:lnTo>
                  <a:pt x="0" y="27431"/>
                </a:lnTo>
                <a:lnTo>
                  <a:pt x="0" y="15239"/>
                </a:lnTo>
                <a:lnTo>
                  <a:pt x="1524" y="10667"/>
                </a:lnTo>
                <a:lnTo>
                  <a:pt x="6096" y="6095"/>
                </a:lnTo>
                <a:lnTo>
                  <a:pt x="9144" y="1523"/>
                </a:lnTo>
                <a:lnTo>
                  <a:pt x="15240" y="0"/>
                </a:lnTo>
                <a:lnTo>
                  <a:pt x="25908" y="0"/>
                </a:lnTo>
                <a:lnTo>
                  <a:pt x="32004" y="1523"/>
                </a:lnTo>
                <a:lnTo>
                  <a:pt x="35052" y="6095"/>
                </a:lnTo>
                <a:lnTo>
                  <a:pt x="39624" y="10667"/>
                </a:lnTo>
                <a:lnTo>
                  <a:pt x="42672" y="15239"/>
                </a:lnTo>
                <a:lnTo>
                  <a:pt x="42672" y="27431"/>
                </a:lnTo>
                <a:lnTo>
                  <a:pt x="39624" y="32003"/>
                </a:lnTo>
                <a:lnTo>
                  <a:pt x="32004" y="39623"/>
                </a:lnTo>
                <a:lnTo>
                  <a:pt x="25908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1580387" y="6099047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79">
                <a:moveTo>
                  <a:pt x="25908" y="42671"/>
                </a:moveTo>
                <a:lnTo>
                  <a:pt x="15240" y="42671"/>
                </a:lnTo>
                <a:lnTo>
                  <a:pt x="9144" y="41147"/>
                </a:lnTo>
                <a:lnTo>
                  <a:pt x="6096" y="36575"/>
                </a:lnTo>
                <a:lnTo>
                  <a:pt x="1524" y="32003"/>
                </a:lnTo>
                <a:lnTo>
                  <a:pt x="0" y="27431"/>
                </a:lnTo>
                <a:lnTo>
                  <a:pt x="0" y="15239"/>
                </a:lnTo>
                <a:lnTo>
                  <a:pt x="1524" y="10667"/>
                </a:lnTo>
                <a:lnTo>
                  <a:pt x="6096" y="6095"/>
                </a:lnTo>
                <a:lnTo>
                  <a:pt x="9144" y="1523"/>
                </a:lnTo>
                <a:lnTo>
                  <a:pt x="15240" y="0"/>
                </a:lnTo>
                <a:lnTo>
                  <a:pt x="25908" y="0"/>
                </a:lnTo>
                <a:lnTo>
                  <a:pt x="32004" y="1523"/>
                </a:lnTo>
                <a:lnTo>
                  <a:pt x="35052" y="6095"/>
                </a:lnTo>
                <a:lnTo>
                  <a:pt x="39624" y="10667"/>
                </a:lnTo>
                <a:lnTo>
                  <a:pt x="42672" y="15239"/>
                </a:lnTo>
                <a:lnTo>
                  <a:pt x="42672" y="27431"/>
                </a:lnTo>
                <a:lnTo>
                  <a:pt x="39624" y="32003"/>
                </a:lnTo>
                <a:lnTo>
                  <a:pt x="35052" y="36575"/>
                </a:lnTo>
                <a:lnTo>
                  <a:pt x="32004" y="41147"/>
                </a:lnTo>
                <a:lnTo>
                  <a:pt x="25908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1580387" y="6336791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79">
                <a:moveTo>
                  <a:pt x="25908" y="42671"/>
                </a:moveTo>
                <a:lnTo>
                  <a:pt x="15240" y="42671"/>
                </a:lnTo>
                <a:lnTo>
                  <a:pt x="9144" y="41147"/>
                </a:lnTo>
                <a:lnTo>
                  <a:pt x="6096" y="36575"/>
                </a:lnTo>
                <a:lnTo>
                  <a:pt x="1524" y="32003"/>
                </a:lnTo>
                <a:lnTo>
                  <a:pt x="0" y="27431"/>
                </a:lnTo>
                <a:lnTo>
                  <a:pt x="0" y="15239"/>
                </a:lnTo>
                <a:lnTo>
                  <a:pt x="1524" y="10667"/>
                </a:lnTo>
                <a:lnTo>
                  <a:pt x="9144" y="3047"/>
                </a:lnTo>
                <a:lnTo>
                  <a:pt x="15240" y="0"/>
                </a:lnTo>
                <a:lnTo>
                  <a:pt x="25908" y="0"/>
                </a:lnTo>
                <a:lnTo>
                  <a:pt x="32004" y="3047"/>
                </a:lnTo>
                <a:lnTo>
                  <a:pt x="39624" y="10667"/>
                </a:lnTo>
                <a:lnTo>
                  <a:pt x="42672" y="15239"/>
                </a:lnTo>
                <a:lnTo>
                  <a:pt x="42672" y="27431"/>
                </a:lnTo>
                <a:lnTo>
                  <a:pt x="39624" y="32003"/>
                </a:lnTo>
                <a:lnTo>
                  <a:pt x="35052" y="36575"/>
                </a:lnTo>
                <a:lnTo>
                  <a:pt x="32004" y="41147"/>
                </a:lnTo>
                <a:lnTo>
                  <a:pt x="25908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1580387" y="6565392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79">
                <a:moveTo>
                  <a:pt x="25908" y="42671"/>
                </a:moveTo>
                <a:lnTo>
                  <a:pt x="15240" y="42671"/>
                </a:lnTo>
                <a:lnTo>
                  <a:pt x="9144" y="41147"/>
                </a:lnTo>
                <a:lnTo>
                  <a:pt x="6096" y="36575"/>
                </a:lnTo>
                <a:lnTo>
                  <a:pt x="1524" y="33527"/>
                </a:lnTo>
                <a:lnTo>
                  <a:pt x="0" y="27431"/>
                </a:lnTo>
                <a:lnTo>
                  <a:pt x="0" y="16763"/>
                </a:lnTo>
                <a:lnTo>
                  <a:pt x="1524" y="10667"/>
                </a:lnTo>
                <a:lnTo>
                  <a:pt x="6096" y="7619"/>
                </a:lnTo>
                <a:lnTo>
                  <a:pt x="9144" y="3047"/>
                </a:lnTo>
                <a:lnTo>
                  <a:pt x="15240" y="0"/>
                </a:lnTo>
                <a:lnTo>
                  <a:pt x="25908" y="0"/>
                </a:lnTo>
                <a:lnTo>
                  <a:pt x="32004" y="3047"/>
                </a:lnTo>
                <a:lnTo>
                  <a:pt x="35052" y="7619"/>
                </a:lnTo>
                <a:lnTo>
                  <a:pt x="39624" y="10667"/>
                </a:lnTo>
                <a:lnTo>
                  <a:pt x="42672" y="16763"/>
                </a:lnTo>
                <a:lnTo>
                  <a:pt x="42672" y="27431"/>
                </a:lnTo>
                <a:lnTo>
                  <a:pt x="39624" y="33527"/>
                </a:lnTo>
                <a:lnTo>
                  <a:pt x="35052" y="36575"/>
                </a:lnTo>
                <a:lnTo>
                  <a:pt x="32004" y="41147"/>
                </a:lnTo>
                <a:lnTo>
                  <a:pt x="25908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1580387" y="6969252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79">
                <a:moveTo>
                  <a:pt x="25908" y="42672"/>
                </a:moveTo>
                <a:lnTo>
                  <a:pt x="15240" y="42672"/>
                </a:lnTo>
                <a:lnTo>
                  <a:pt x="9144" y="39624"/>
                </a:lnTo>
                <a:lnTo>
                  <a:pt x="6096" y="36576"/>
                </a:lnTo>
                <a:lnTo>
                  <a:pt x="1524" y="32004"/>
                </a:lnTo>
                <a:lnTo>
                  <a:pt x="0" y="25908"/>
                </a:lnTo>
                <a:lnTo>
                  <a:pt x="0" y="15240"/>
                </a:lnTo>
                <a:lnTo>
                  <a:pt x="1524" y="9144"/>
                </a:lnTo>
                <a:lnTo>
                  <a:pt x="6096" y="6096"/>
                </a:lnTo>
                <a:lnTo>
                  <a:pt x="9144" y="1524"/>
                </a:lnTo>
                <a:lnTo>
                  <a:pt x="15240" y="0"/>
                </a:lnTo>
                <a:lnTo>
                  <a:pt x="25908" y="0"/>
                </a:lnTo>
                <a:lnTo>
                  <a:pt x="32004" y="1524"/>
                </a:lnTo>
                <a:lnTo>
                  <a:pt x="35052" y="6096"/>
                </a:lnTo>
                <a:lnTo>
                  <a:pt x="39624" y="9144"/>
                </a:lnTo>
                <a:lnTo>
                  <a:pt x="42672" y="15240"/>
                </a:lnTo>
                <a:lnTo>
                  <a:pt x="42672" y="25908"/>
                </a:lnTo>
                <a:lnTo>
                  <a:pt x="39624" y="32004"/>
                </a:lnTo>
                <a:lnTo>
                  <a:pt x="32004" y="39624"/>
                </a:lnTo>
                <a:lnTo>
                  <a:pt x="25908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 txBox="1"/>
          <p:nvPr/>
        </p:nvSpPr>
        <p:spPr>
          <a:xfrm>
            <a:off x="871219" y="853373"/>
            <a:ext cx="8498840" cy="6245860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1800" spc="-10">
                <a:latin typeface="Calibri"/>
                <a:cs typeface="Calibri"/>
              </a:rPr>
              <a:t>Variables</a:t>
            </a:r>
            <a:endParaRPr sz="1800">
              <a:latin typeface="Calibri"/>
              <a:cs typeface="Calibri"/>
            </a:endParaRPr>
          </a:p>
          <a:p>
            <a:pPr marL="469900" marR="5080">
              <a:lnSpc>
                <a:spcPct val="82300"/>
              </a:lnSpc>
              <a:spcBef>
                <a:spcPts val="520"/>
              </a:spcBef>
            </a:pP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name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given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storage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area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that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programs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manipulate.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By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default, Python</a:t>
            </a:r>
            <a:r>
              <a:rPr dirty="0" sz="1550" spc="229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recognizes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and </a:t>
            </a:r>
            <a:r>
              <a:rPr dirty="0" sz="1550">
                <a:latin typeface="Calibri"/>
                <a:cs typeface="Calibri"/>
              </a:rPr>
              <a:t>stores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data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into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</a:t>
            </a:r>
            <a:r>
              <a:rPr dirty="0" sz="1550" spc="1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appropriate</a:t>
            </a:r>
            <a:r>
              <a:rPr dirty="0" sz="1550" spc="-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data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type.</a:t>
            </a:r>
            <a:r>
              <a:rPr dirty="0" sz="1550" spc="2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operations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performed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</a:t>
            </a:r>
            <a:r>
              <a:rPr dirty="0" sz="1550" spc="1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variable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limited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data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type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stored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that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variable.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programmer</a:t>
            </a:r>
            <a:r>
              <a:rPr dirty="0" sz="1550" spc="-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must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know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what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data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type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variable </a:t>
            </a:r>
            <a:r>
              <a:rPr dirty="0" sz="1550">
                <a:latin typeface="Calibri"/>
                <a:cs typeface="Calibri"/>
              </a:rPr>
              <a:t>holds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order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229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ensure</a:t>
            </a:r>
            <a:r>
              <a:rPr dirty="0" sz="1550" spc="-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that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proper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operation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used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variable</a:t>
            </a:r>
            <a:r>
              <a:rPr dirty="0" sz="1550" spc="-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at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any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given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moment </a:t>
            </a:r>
            <a:r>
              <a:rPr dirty="0" sz="1550">
                <a:latin typeface="Calibri"/>
                <a:cs typeface="Calibri"/>
              </a:rPr>
              <a:t>during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execution.</a:t>
            </a:r>
            <a:endParaRPr sz="1550">
              <a:latin typeface="Calibri"/>
              <a:cs typeface="Calibri"/>
            </a:endParaRPr>
          </a:p>
          <a:p>
            <a:pPr marL="469900" marR="113030">
              <a:lnSpc>
                <a:spcPct val="82600"/>
              </a:lnSpc>
              <a:spcBef>
                <a:spcPts val="565"/>
              </a:spcBef>
            </a:pP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name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variable</a:t>
            </a:r>
            <a:r>
              <a:rPr dirty="0" sz="1550" spc="-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composed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letters,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digits,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underscore</a:t>
            </a:r>
            <a:r>
              <a:rPr dirty="0" sz="1550" spc="-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character.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It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must </a:t>
            </a:r>
            <a:r>
              <a:rPr dirty="0" sz="1550">
                <a:latin typeface="Calibri"/>
                <a:cs typeface="Calibri"/>
              </a:rPr>
              <a:t>begin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with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either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letter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underscore.</a:t>
            </a:r>
            <a:r>
              <a:rPr dirty="0" sz="1550" spc="-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Python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case-sensitive;</a:t>
            </a:r>
            <a:r>
              <a:rPr dirty="0" sz="1550" spc="-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therefore,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upper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and </a:t>
            </a:r>
            <a:r>
              <a:rPr dirty="0" sz="1550">
                <a:latin typeface="Calibri"/>
                <a:cs typeface="Calibri"/>
              </a:rPr>
              <a:t>lowercase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letters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distinct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variables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with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same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name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using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different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case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rules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are </a:t>
            </a:r>
            <a:r>
              <a:rPr dirty="0" sz="1550">
                <a:latin typeface="Calibri"/>
                <a:cs typeface="Calibri"/>
              </a:rPr>
              <a:t>unique. Variable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declaration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2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form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of:</a:t>
            </a:r>
            <a:endParaRPr sz="1550">
              <a:latin typeface="Calibri"/>
              <a:cs typeface="Calibri"/>
            </a:endParaRPr>
          </a:p>
          <a:p>
            <a:pPr marL="928369">
              <a:lnSpc>
                <a:spcPct val="100000"/>
              </a:lnSpc>
              <a:spcBef>
                <a:spcPts val="210"/>
              </a:spcBef>
            </a:pPr>
            <a:r>
              <a:rPr dirty="0" sz="1350">
                <a:latin typeface="Calibri"/>
                <a:cs typeface="Calibri"/>
              </a:rPr>
              <a:t>variableName</a:t>
            </a:r>
            <a:r>
              <a:rPr dirty="0" sz="1350" spc="21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=</a:t>
            </a:r>
            <a:r>
              <a:rPr dirty="0" sz="1350" spc="8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whatValueTheVariableIsAssigned</a:t>
            </a: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dirty="0" sz="1800" spc="-10">
                <a:latin typeface="Calibri"/>
                <a:cs typeface="Calibri"/>
              </a:rPr>
              <a:t>Constants</a:t>
            </a:r>
            <a:endParaRPr sz="1800">
              <a:latin typeface="Calibri"/>
              <a:cs typeface="Calibri"/>
            </a:endParaRPr>
          </a:p>
          <a:p>
            <a:pPr marL="469900" marR="265430">
              <a:lnSpc>
                <a:spcPct val="82600"/>
              </a:lnSpc>
              <a:spcBef>
                <a:spcPts val="500"/>
              </a:spcBef>
            </a:pPr>
            <a:r>
              <a:rPr dirty="0" sz="1550">
                <a:latin typeface="Calibri"/>
                <a:cs typeface="Calibri"/>
              </a:rPr>
              <a:t>Though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not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required,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writing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style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Python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define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variable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name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all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capitalized </a:t>
            </a:r>
            <a:r>
              <a:rPr dirty="0" sz="1550">
                <a:latin typeface="Calibri"/>
                <a:cs typeface="Calibri"/>
              </a:rPr>
              <a:t>letters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any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variable</a:t>
            </a:r>
            <a:r>
              <a:rPr dirty="0" sz="1550" spc="-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whose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value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assigned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only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once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program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not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intended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be </a:t>
            </a:r>
            <a:r>
              <a:rPr dirty="0" sz="1550">
                <a:latin typeface="Calibri"/>
                <a:cs typeface="Calibri"/>
              </a:rPr>
              <a:t>changed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anywhere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25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program.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variable</a:t>
            </a:r>
            <a:r>
              <a:rPr dirty="0" sz="1550" spc="-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1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something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assigned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 the</a:t>
            </a:r>
            <a:r>
              <a:rPr dirty="0" sz="1550" spc="2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return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a </a:t>
            </a:r>
            <a:r>
              <a:rPr dirty="0" sz="1550">
                <a:latin typeface="Calibri"/>
                <a:cs typeface="Calibri"/>
              </a:rPr>
              <a:t>function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that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returns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exact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same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value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every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single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time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that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it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executed.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800" spc="-10">
                <a:latin typeface="Calibri"/>
                <a:cs typeface="Calibri"/>
              </a:rPr>
              <a:t>Operators</a:t>
            </a:r>
            <a:endParaRPr sz="1800">
              <a:latin typeface="Calibri"/>
              <a:cs typeface="Calibri"/>
            </a:endParaRPr>
          </a:p>
          <a:p>
            <a:pPr marL="469900" marR="32384">
              <a:lnSpc>
                <a:spcPts val="1510"/>
              </a:lnSpc>
              <a:spcBef>
                <a:spcPts val="520"/>
              </a:spcBef>
            </a:pP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1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used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perform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operations on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variables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values.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Operators in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Python</a:t>
            </a:r>
            <a:r>
              <a:rPr dirty="0" sz="1550" spc="1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have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been</a:t>
            </a:r>
            <a:r>
              <a:rPr dirty="0" sz="1550" spc="18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grouped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following:</a:t>
            </a:r>
            <a:endParaRPr sz="1550">
              <a:latin typeface="Calibri"/>
              <a:cs typeface="Calibri"/>
            </a:endParaRPr>
          </a:p>
          <a:p>
            <a:pPr marL="928369">
              <a:lnSpc>
                <a:spcPct val="100000"/>
              </a:lnSpc>
              <a:spcBef>
                <a:spcPts val="220"/>
              </a:spcBef>
            </a:pPr>
            <a:r>
              <a:rPr dirty="0" sz="1350" b="1">
                <a:latin typeface="Calibri"/>
                <a:cs typeface="Calibri"/>
              </a:rPr>
              <a:t>Arithmetic</a:t>
            </a:r>
            <a:r>
              <a:rPr dirty="0" sz="1350">
                <a:latin typeface="Calibri"/>
                <a:cs typeface="Calibri"/>
              </a:rPr>
              <a:t>: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used</a:t>
            </a:r>
            <a:r>
              <a:rPr dirty="0" sz="1350" spc="6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with</a:t>
            </a:r>
            <a:r>
              <a:rPr dirty="0" sz="1350" spc="6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numeric</a:t>
            </a:r>
            <a:r>
              <a:rPr dirty="0" sz="1350" spc="19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values</a:t>
            </a:r>
            <a:r>
              <a:rPr dirty="0" sz="1350" spc="10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to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perform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common</a:t>
            </a:r>
            <a:r>
              <a:rPr dirty="0" sz="1350" spc="1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mathematical</a:t>
            </a:r>
            <a:r>
              <a:rPr dirty="0" sz="1350" spc="36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operations</a:t>
            </a:r>
            <a:endParaRPr sz="1350">
              <a:latin typeface="Calibri"/>
              <a:cs typeface="Calibri"/>
            </a:endParaRPr>
          </a:p>
          <a:p>
            <a:pPr marL="928369">
              <a:lnSpc>
                <a:spcPct val="100000"/>
              </a:lnSpc>
              <a:spcBef>
                <a:spcPts val="265"/>
              </a:spcBef>
            </a:pPr>
            <a:r>
              <a:rPr dirty="0" sz="1350" b="1">
                <a:latin typeface="Calibri"/>
                <a:cs typeface="Calibri"/>
              </a:rPr>
              <a:t>Bitwise</a:t>
            </a:r>
            <a:r>
              <a:rPr dirty="0" sz="1350">
                <a:latin typeface="Calibri"/>
                <a:cs typeface="Calibri"/>
              </a:rPr>
              <a:t>:</a:t>
            </a:r>
            <a:r>
              <a:rPr dirty="0" sz="1350" spc="-2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used</a:t>
            </a:r>
            <a:r>
              <a:rPr dirty="0" sz="1350" spc="7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to</a:t>
            </a:r>
            <a:r>
              <a:rPr dirty="0" sz="1350" spc="7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compare</a:t>
            </a:r>
            <a:r>
              <a:rPr dirty="0" sz="1350" spc="114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numbers</a:t>
            </a:r>
            <a:r>
              <a:rPr dirty="0" sz="1350" spc="10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through</a:t>
            </a:r>
            <a:r>
              <a:rPr dirty="0" sz="1350" spc="1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their</a:t>
            </a:r>
            <a:r>
              <a:rPr dirty="0" sz="1350" spc="18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binary</a:t>
            </a:r>
            <a:r>
              <a:rPr dirty="0" sz="1350" spc="200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value</a:t>
            </a:r>
            <a:endParaRPr sz="1350">
              <a:latin typeface="Calibri"/>
              <a:cs typeface="Calibri"/>
            </a:endParaRPr>
          </a:p>
          <a:p>
            <a:pPr marL="928369" marR="4051300">
              <a:lnSpc>
                <a:spcPts val="1870"/>
              </a:lnSpc>
              <a:spcBef>
                <a:spcPts val="35"/>
              </a:spcBef>
            </a:pPr>
            <a:r>
              <a:rPr dirty="0" sz="1350" b="1">
                <a:latin typeface="Calibri"/>
                <a:cs typeface="Calibri"/>
              </a:rPr>
              <a:t>Assignment</a:t>
            </a:r>
            <a:r>
              <a:rPr dirty="0" sz="1350" spc="114" b="1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:</a:t>
            </a:r>
            <a:r>
              <a:rPr dirty="0" sz="1350" spc="-1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used</a:t>
            </a:r>
            <a:r>
              <a:rPr dirty="0" sz="1350" spc="1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to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assign values</a:t>
            </a:r>
            <a:r>
              <a:rPr dirty="0" sz="1350" spc="20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to</a:t>
            </a:r>
            <a:r>
              <a:rPr dirty="0" sz="1350" spc="110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variables </a:t>
            </a:r>
            <a:r>
              <a:rPr dirty="0" sz="1350" b="1">
                <a:latin typeface="Calibri"/>
                <a:cs typeface="Calibri"/>
              </a:rPr>
              <a:t>Comparison</a:t>
            </a:r>
            <a:r>
              <a:rPr dirty="0" sz="1350" spc="190" b="1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:</a:t>
            </a:r>
            <a:r>
              <a:rPr dirty="0" sz="1350" spc="6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used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to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compare</a:t>
            </a:r>
            <a:r>
              <a:rPr dirty="0" sz="1350" spc="9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two</a:t>
            </a:r>
            <a:r>
              <a:rPr dirty="0" sz="1350" spc="70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values</a:t>
            </a:r>
            <a:r>
              <a:rPr dirty="0" sz="1350" spc="500">
                <a:latin typeface="Calibri"/>
                <a:cs typeface="Calibri"/>
              </a:rPr>
              <a:t> </a:t>
            </a:r>
            <a:r>
              <a:rPr dirty="0" sz="1350" b="1">
                <a:latin typeface="Calibri"/>
                <a:cs typeface="Calibri"/>
              </a:rPr>
              <a:t>Logical</a:t>
            </a:r>
            <a:r>
              <a:rPr dirty="0" sz="1350" spc="60" b="1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: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used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to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combine</a:t>
            </a:r>
            <a:r>
              <a:rPr dirty="0" sz="1350" spc="1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conditional</a:t>
            </a:r>
            <a:r>
              <a:rPr dirty="0" sz="1350" spc="24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statements</a:t>
            </a:r>
            <a:endParaRPr sz="1350">
              <a:latin typeface="Calibri"/>
              <a:cs typeface="Calibri"/>
            </a:endParaRPr>
          </a:p>
          <a:p>
            <a:pPr marL="928369" marR="314960">
              <a:lnSpc>
                <a:spcPts val="1370"/>
              </a:lnSpc>
              <a:spcBef>
                <a:spcPts val="334"/>
              </a:spcBef>
            </a:pPr>
            <a:r>
              <a:rPr dirty="0" sz="1350" b="1">
                <a:latin typeface="Calibri"/>
                <a:cs typeface="Calibri"/>
              </a:rPr>
              <a:t>Identity</a:t>
            </a:r>
            <a:r>
              <a:rPr dirty="0" sz="1350" spc="65" b="1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:</a:t>
            </a:r>
            <a:r>
              <a:rPr dirty="0" sz="1350" spc="-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used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to</a:t>
            </a:r>
            <a:r>
              <a:rPr dirty="0" sz="1350" spc="6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compare</a:t>
            </a:r>
            <a:r>
              <a:rPr dirty="0" sz="1350" spc="10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8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objects,</a:t>
            </a:r>
            <a:r>
              <a:rPr dirty="0" sz="1350" spc="1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not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if</a:t>
            </a:r>
            <a:r>
              <a:rPr dirty="0" sz="1350" spc="7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they</a:t>
            </a:r>
            <a:r>
              <a:rPr dirty="0" sz="1350" spc="6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are</a:t>
            </a:r>
            <a:r>
              <a:rPr dirty="0" sz="1350" spc="1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equal,</a:t>
            </a:r>
            <a:r>
              <a:rPr dirty="0" sz="1350" spc="21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but</a:t>
            </a:r>
            <a:r>
              <a:rPr dirty="0" sz="1350" spc="1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if</a:t>
            </a:r>
            <a:r>
              <a:rPr dirty="0" sz="1350" spc="7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they</a:t>
            </a:r>
            <a:r>
              <a:rPr dirty="0" sz="1350" spc="6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are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actually</a:t>
            </a:r>
            <a:r>
              <a:rPr dirty="0" sz="1350" spc="2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9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same</a:t>
            </a:r>
            <a:r>
              <a:rPr dirty="0" sz="1350" spc="8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object, </a:t>
            </a:r>
            <a:r>
              <a:rPr dirty="0" sz="1350">
                <a:latin typeface="Calibri"/>
                <a:cs typeface="Calibri"/>
              </a:rPr>
              <a:t>with</a:t>
            </a:r>
            <a:r>
              <a:rPr dirty="0" sz="1350" spc="1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2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same</a:t>
            </a:r>
            <a:r>
              <a:rPr dirty="0" sz="1350" spc="7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memory</a:t>
            </a:r>
            <a:r>
              <a:rPr dirty="0" sz="1350" spc="180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location</a:t>
            </a:r>
            <a:endParaRPr sz="1350">
              <a:latin typeface="Calibri"/>
              <a:cs typeface="Calibri"/>
            </a:endParaRPr>
          </a:p>
          <a:p>
            <a:pPr marL="928369">
              <a:lnSpc>
                <a:spcPct val="100000"/>
              </a:lnSpc>
              <a:spcBef>
                <a:spcPts val="185"/>
              </a:spcBef>
            </a:pPr>
            <a:r>
              <a:rPr dirty="0" sz="1350" b="1">
                <a:latin typeface="Calibri"/>
                <a:cs typeface="Calibri"/>
              </a:rPr>
              <a:t>Membership</a:t>
            </a:r>
            <a:r>
              <a:rPr dirty="0" sz="1350" spc="55" b="1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: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used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to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test</a:t>
            </a:r>
            <a:r>
              <a:rPr dirty="0" sz="1350" spc="2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if</a:t>
            </a:r>
            <a:r>
              <a:rPr dirty="0" sz="1350" spc="7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sequence</a:t>
            </a:r>
            <a:r>
              <a:rPr dirty="0" sz="1350" spc="16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is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presented</a:t>
            </a:r>
            <a:r>
              <a:rPr dirty="0" sz="1350" spc="18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in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an</a:t>
            </a:r>
            <a:r>
              <a:rPr dirty="0" sz="1350" spc="110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object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00"/>
              </a:lnSpc>
            </a:pPr>
            <a:r>
              <a:rPr dirty="0" spc="-25"/>
              <a:t>TOC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1800" y="548640"/>
            <a:ext cx="662879" cy="24231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2404" y="548640"/>
            <a:ext cx="1385316" cy="30226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22876" y="533400"/>
            <a:ext cx="966215" cy="31851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77484" y="548640"/>
            <a:ext cx="1798320" cy="30226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71219" y="332930"/>
            <a:ext cx="6729095" cy="861060"/>
          </a:xfrm>
          <a:prstGeom prst="rect"/>
        </p:spPr>
        <p:txBody>
          <a:bodyPr wrap="square" lIns="0" tIns="94615" rIns="0" bIns="0" rtlCol="0" vert="horz">
            <a:spAutoFit/>
          </a:bodyPr>
          <a:lstStyle/>
          <a:p>
            <a:pPr marL="1606550">
              <a:lnSpc>
                <a:spcPct val="100000"/>
              </a:lnSpc>
              <a:spcBef>
                <a:spcPts val="745"/>
              </a:spcBef>
            </a:pPr>
            <a:r>
              <a:rPr dirty="0"/>
              <a:t>Core</a:t>
            </a:r>
            <a:r>
              <a:rPr dirty="0" spc="-170"/>
              <a:t> </a:t>
            </a:r>
            <a:r>
              <a:rPr dirty="0" spc="-25"/>
              <a:t>Concepts:</a:t>
            </a:r>
            <a:r>
              <a:rPr dirty="0" spc="-175"/>
              <a:t> </a:t>
            </a:r>
            <a:r>
              <a:rPr dirty="0" spc="-25"/>
              <a:t>Python</a:t>
            </a:r>
            <a:r>
              <a:rPr dirty="0" spc="-165"/>
              <a:t> </a:t>
            </a:r>
            <a:r>
              <a:rPr dirty="0" spc="-10"/>
              <a:t>Components</a:t>
            </a: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1800"/>
              <a:t>Arithmetic</a:t>
            </a:r>
            <a:r>
              <a:rPr dirty="0" sz="1800" spc="-50"/>
              <a:t> </a:t>
            </a:r>
            <a:r>
              <a:rPr dirty="0" sz="1800" spc="-10"/>
              <a:t>Operators</a:t>
            </a:r>
            <a:endParaRPr sz="1800"/>
          </a:p>
        </p:txBody>
      </p:sp>
      <p:sp>
        <p:nvSpPr>
          <p:cNvPr id="7" name="object 7" descr=""/>
          <p:cNvSpPr/>
          <p:nvPr/>
        </p:nvSpPr>
        <p:spPr>
          <a:xfrm>
            <a:off x="667511" y="1027175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35052" y="56388"/>
                </a:moveTo>
                <a:lnTo>
                  <a:pt x="19812" y="56388"/>
                </a:lnTo>
                <a:lnTo>
                  <a:pt x="13716" y="54864"/>
                </a:lnTo>
                <a:lnTo>
                  <a:pt x="7620" y="48768"/>
                </a:lnTo>
                <a:lnTo>
                  <a:pt x="3048" y="42672"/>
                </a:lnTo>
                <a:lnTo>
                  <a:pt x="0" y="36576"/>
                </a:lnTo>
                <a:lnTo>
                  <a:pt x="0" y="21336"/>
                </a:lnTo>
                <a:lnTo>
                  <a:pt x="3048" y="13716"/>
                </a:lnTo>
                <a:lnTo>
                  <a:pt x="13716" y="3048"/>
                </a:lnTo>
                <a:lnTo>
                  <a:pt x="19812" y="0"/>
                </a:lnTo>
                <a:lnTo>
                  <a:pt x="35052" y="0"/>
                </a:lnTo>
                <a:lnTo>
                  <a:pt x="42672" y="3048"/>
                </a:lnTo>
                <a:lnTo>
                  <a:pt x="47244" y="9144"/>
                </a:lnTo>
                <a:lnTo>
                  <a:pt x="53340" y="13716"/>
                </a:lnTo>
                <a:lnTo>
                  <a:pt x="56388" y="21336"/>
                </a:lnTo>
                <a:lnTo>
                  <a:pt x="56388" y="36576"/>
                </a:lnTo>
                <a:lnTo>
                  <a:pt x="53340" y="42672"/>
                </a:lnTo>
                <a:lnTo>
                  <a:pt x="47244" y="48768"/>
                </a:lnTo>
                <a:lnTo>
                  <a:pt x="42672" y="54864"/>
                </a:lnTo>
                <a:lnTo>
                  <a:pt x="35052" y="56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861822" y="1198625"/>
          <a:ext cx="6109970" cy="2964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1364"/>
                <a:gridCol w="2031364"/>
                <a:gridCol w="2032635"/>
              </a:tblGrid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Operator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8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Name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Example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+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Addition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+</a:t>
                      </a:r>
                      <a:r>
                        <a:rPr dirty="0" sz="180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-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Subtraction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80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*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Multiplication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*</a:t>
                      </a:r>
                      <a:r>
                        <a:rPr dirty="0" sz="180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/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Division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180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Modulus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%</a:t>
                      </a:r>
                      <a:r>
                        <a:rPr dirty="0" sz="18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**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Exponentiation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**</a:t>
                      </a:r>
                      <a:r>
                        <a:rPr dirty="0" sz="180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//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Floor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division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//</a:t>
                      </a:r>
                      <a:r>
                        <a:rPr dirty="0" sz="180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00"/>
              </a:lnSpc>
            </a:pPr>
            <a:r>
              <a:rPr dirty="0" spc="-25"/>
              <a:t>TOC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1800" y="548640"/>
            <a:ext cx="662879" cy="24231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2404" y="548640"/>
            <a:ext cx="1385316" cy="30226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22876" y="533400"/>
            <a:ext cx="966215" cy="31851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77484" y="548640"/>
            <a:ext cx="1798320" cy="30226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71219" y="332930"/>
            <a:ext cx="6729095" cy="861060"/>
          </a:xfrm>
          <a:prstGeom prst="rect"/>
        </p:spPr>
        <p:txBody>
          <a:bodyPr wrap="square" lIns="0" tIns="94615" rIns="0" bIns="0" rtlCol="0" vert="horz">
            <a:spAutoFit/>
          </a:bodyPr>
          <a:lstStyle/>
          <a:p>
            <a:pPr marL="1606550">
              <a:lnSpc>
                <a:spcPct val="100000"/>
              </a:lnSpc>
              <a:spcBef>
                <a:spcPts val="745"/>
              </a:spcBef>
            </a:pPr>
            <a:r>
              <a:rPr dirty="0"/>
              <a:t>Core</a:t>
            </a:r>
            <a:r>
              <a:rPr dirty="0" spc="-170"/>
              <a:t> </a:t>
            </a:r>
            <a:r>
              <a:rPr dirty="0" spc="-25"/>
              <a:t>Concepts:</a:t>
            </a:r>
            <a:r>
              <a:rPr dirty="0" spc="-175"/>
              <a:t> </a:t>
            </a:r>
            <a:r>
              <a:rPr dirty="0" spc="-25"/>
              <a:t>Python</a:t>
            </a:r>
            <a:r>
              <a:rPr dirty="0" spc="-165"/>
              <a:t> </a:t>
            </a:r>
            <a:r>
              <a:rPr dirty="0" spc="-10"/>
              <a:t>Components</a:t>
            </a: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1800"/>
              <a:t>Bitwise</a:t>
            </a:r>
            <a:r>
              <a:rPr dirty="0" sz="1800" spc="-55"/>
              <a:t> </a:t>
            </a:r>
            <a:r>
              <a:rPr dirty="0" sz="1800" spc="-10"/>
              <a:t>Operators</a:t>
            </a:r>
            <a:endParaRPr sz="1800"/>
          </a:p>
        </p:txBody>
      </p:sp>
      <p:sp>
        <p:nvSpPr>
          <p:cNvPr id="7" name="object 7" descr=""/>
          <p:cNvSpPr/>
          <p:nvPr/>
        </p:nvSpPr>
        <p:spPr>
          <a:xfrm>
            <a:off x="667511" y="1027175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35052" y="56388"/>
                </a:moveTo>
                <a:lnTo>
                  <a:pt x="19812" y="56388"/>
                </a:lnTo>
                <a:lnTo>
                  <a:pt x="13716" y="54864"/>
                </a:lnTo>
                <a:lnTo>
                  <a:pt x="7620" y="48768"/>
                </a:lnTo>
                <a:lnTo>
                  <a:pt x="3048" y="42672"/>
                </a:lnTo>
                <a:lnTo>
                  <a:pt x="0" y="36576"/>
                </a:lnTo>
                <a:lnTo>
                  <a:pt x="0" y="21336"/>
                </a:lnTo>
                <a:lnTo>
                  <a:pt x="3048" y="13716"/>
                </a:lnTo>
                <a:lnTo>
                  <a:pt x="13716" y="3048"/>
                </a:lnTo>
                <a:lnTo>
                  <a:pt x="19812" y="0"/>
                </a:lnTo>
                <a:lnTo>
                  <a:pt x="35052" y="0"/>
                </a:lnTo>
                <a:lnTo>
                  <a:pt x="42672" y="3048"/>
                </a:lnTo>
                <a:lnTo>
                  <a:pt x="47244" y="9144"/>
                </a:lnTo>
                <a:lnTo>
                  <a:pt x="53340" y="13716"/>
                </a:lnTo>
                <a:lnTo>
                  <a:pt x="56388" y="21336"/>
                </a:lnTo>
                <a:lnTo>
                  <a:pt x="56388" y="36576"/>
                </a:lnTo>
                <a:lnTo>
                  <a:pt x="53340" y="42672"/>
                </a:lnTo>
                <a:lnTo>
                  <a:pt x="47244" y="48768"/>
                </a:lnTo>
                <a:lnTo>
                  <a:pt x="42672" y="54864"/>
                </a:lnTo>
                <a:lnTo>
                  <a:pt x="35052" y="56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861822" y="1213866"/>
          <a:ext cx="8627745" cy="31273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5690"/>
                <a:gridCol w="1764664"/>
                <a:gridCol w="5772785"/>
              </a:tblGrid>
              <a:tr h="3657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Operator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Name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Description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&amp;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AND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Sets</a:t>
                      </a:r>
                      <a:r>
                        <a:rPr dirty="0" sz="1800" spc="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each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bit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if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both</a:t>
                      </a:r>
                      <a:r>
                        <a:rPr dirty="0" sz="180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bits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are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|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OR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Sets</a:t>
                      </a:r>
                      <a:r>
                        <a:rPr dirty="0" sz="1800" spc="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each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bit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to 1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if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one</a:t>
                      </a:r>
                      <a:r>
                        <a:rPr dirty="0" sz="18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8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two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bits</a:t>
                      </a:r>
                      <a:r>
                        <a:rPr dirty="0" sz="18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is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^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XOR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Sets</a:t>
                      </a:r>
                      <a:r>
                        <a:rPr dirty="0" sz="1800" spc="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each bit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if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only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one</a:t>
                      </a:r>
                      <a:r>
                        <a:rPr dirty="0" sz="180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two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bits</a:t>
                      </a:r>
                      <a:r>
                        <a:rPr dirty="0" sz="18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is</a:t>
                      </a:r>
                      <a:r>
                        <a:rPr dirty="0" sz="18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~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NOT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Inverts all</a:t>
                      </a:r>
                      <a:r>
                        <a:rPr dirty="0" sz="18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8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bits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&lt;&lt;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Zero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fill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left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shift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5651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Shift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left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by pushing</a:t>
                      </a:r>
                      <a:r>
                        <a:rPr dirty="0" sz="18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zeros</a:t>
                      </a:r>
                      <a:r>
                        <a:rPr dirty="0" sz="18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8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from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80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right</a:t>
                      </a:r>
                      <a:r>
                        <a:rPr dirty="0" sz="18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80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left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most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bits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fall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 off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&gt;&gt;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Signed</a:t>
                      </a:r>
                      <a:r>
                        <a:rPr dirty="0" sz="18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right</a:t>
                      </a:r>
                      <a:r>
                        <a:rPr dirty="0" sz="180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shift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172720" indent="6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Shift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right</a:t>
                      </a:r>
                      <a:r>
                        <a:rPr dirty="0" sz="18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by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pushing</a:t>
                      </a:r>
                      <a:r>
                        <a:rPr dirty="0" sz="18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copies</a:t>
                      </a:r>
                      <a:r>
                        <a:rPr dirty="0" sz="18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80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left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most</a:t>
                      </a:r>
                      <a:r>
                        <a:rPr dirty="0" sz="18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bit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from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the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left,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let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800" spc="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right</a:t>
                      </a:r>
                      <a:r>
                        <a:rPr dirty="0" sz="18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most</a:t>
                      </a:r>
                      <a:r>
                        <a:rPr dirty="0" sz="18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bits</a:t>
                      </a:r>
                      <a:r>
                        <a:rPr dirty="0" sz="18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fall</a:t>
                      </a:r>
                      <a:r>
                        <a:rPr dirty="0" sz="18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off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</a:tr>
            </a:tbl>
          </a:graphicData>
        </a:graphic>
      </p:graphicFrame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00"/>
              </a:lnSpc>
            </a:pPr>
            <a:r>
              <a:rPr dirty="0" spc="-25"/>
              <a:t>TOC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1800" y="548640"/>
            <a:ext cx="662879" cy="24231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2404" y="548640"/>
            <a:ext cx="1385316" cy="30226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22876" y="533400"/>
            <a:ext cx="966215" cy="31851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77484" y="548640"/>
            <a:ext cx="1798320" cy="30226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71219" y="332930"/>
            <a:ext cx="6729095" cy="861060"/>
          </a:xfrm>
          <a:prstGeom prst="rect"/>
        </p:spPr>
        <p:txBody>
          <a:bodyPr wrap="square" lIns="0" tIns="94615" rIns="0" bIns="0" rtlCol="0" vert="horz">
            <a:spAutoFit/>
          </a:bodyPr>
          <a:lstStyle/>
          <a:p>
            <a:pPr marL="1606550">
              <a:lnSpc>
                <a:spcPct val="100000"/>
              </a:lnSpc>
              <a:spcBef>
                <a:spcPts val="745"/>
              </a:spcBef>
            </a:pPr>
            <a:r>
              <a:rPr dirty="0"/>
              <a:t>Core</a:t>
            </a:r>
            <a:r>
              <a:rPr dirty="0" spc="-170"/>
              <a:t> </a:t>
            </a:r>
            <a:r>
              <a:rPr dirty="0" spc="-25"/>
              <a:t>Concepts:</a:t>
            </a:r>
            <a:r>
              <a:rPr dirty="0" spc="-175"/>
              <a:t> </a:t>
            </a:r>
            <a:r>
              <a:rPr dirty="0" spc="-25"/>
              <a:t>Python</a:t>
            </a:r>
            <a:r>
              <a:rPr dirty="0" spc="-165"/>
              <a:t> </a:t>
            </a:r>
            <a:r>
              <a:rPr dirty="0" spc="-10"/>
              <a:t>Components</a:t>
            </a: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1800"/>
              <a:t>Assignment</a:t>
            </a:r>
            <a:r>
              <a:rPr dirty="0" sz="1800" spc="-65"/>
              <a:t> </a:t>
            </a:r>
            <a:r>
              <a:rPr dirty="0" sz="1800" spc="-10"/>
              <a:t>Operators</a:t>
            </a:r>
            <a:endParaRPr sz="1800"/>
          </a:p>
        </p:txBody>
      </p:sp>
      <p:sp>
        <p:nvSpPr>
          <p:cNvPr id="7" name="object 7" descr=""/>
          <p:cNvSpPr/>
          <p:nvPr/>
        </p:nvSpPr>
        <p:spPr>
          <a:xfrm>
            <a:off x="667511" y="1027175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35052" y="56388"/>
                </a:moveTo>
                <a:lnTo>
                  <a:pt x="19812" y="56388"/>
                </a:lnTo>
                <a:lnTo>
                  <a:pt x="13716" y="54864"/>
                </a:lnTo>
                <a:lnTo>
                  <a:pt x="7620" y="48768"/>
                </a:lnTo>
                <a:lnTo>
                  <a:pt x="3048" y="42672"/>
                </a:lnTo>
                <a:lnTo>
                  <a:pt x="0" y="36576"/>
                </a:lnTo>
                <a:lnTo>
                  <a:pt x="0" y="21336"/>
                </a:lnTo>
                <a:lnTo>
                  <a:pt x="3048" y="13716"/>
                </a:lnTo>
                <a:lnTo>
                  <a:pt x="13716" y="3048"/>
                </a:lnTo>
                <a:lnTo>
                  <a:pt x="19812" y="0"/>
                </a:lnTo>
                <a:lnTo>
                  <a:pt x="35052" y="0"/>
                </a:lnTo>
                <a:lnTo>
                  <a:pt x="42672" y="3048"/>
                </a:lnTo>
                <a:lnTo>
                  <a:pt x="47244" y="9144"/>
                </a:lnTo>
                <a:lnTo>
                  <a:pt x="53340" y="13716"/>
                </a:lnTo>
                <a:lnTo>
                  <a:pt x="56388" y="21336"/>
                </a:lnTo>
                <a:lnTo>
                  <a:pt x="56388" y="36576"/>
                </a:lnTo>
                <a:lnTo>
                  <a:pt x="53340" y="42672"/>
                </a:lnTo>
                <a:lnTo>
                  <a:pt x="47244" y="48768"/>
                </a:lnTo>
                <a:lnTo>
                  <a:pt x="42672" y="54864"/>
                </a:lnTo>
                <a:lnTo>
                  <a:pt x="35052" y="56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877061" y="1285494"/>
          <a:ext cx="6109970" cy="51892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1364"/>
                <a:gridCol w="2032635"/>
                <a:gridCol w="2031364"/>
              </a:tblGrid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Operator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Example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Same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=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80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80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+=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+=</a:t>
                      </a:r>
                      <a:r>
                        <a:rPr dirty="0" sz="180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80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+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=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-=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80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80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*=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*=</a:t>
                      </a:r>
                      <a:r>
                        <a:rPr dirty="0" sz="180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80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*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/=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/=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80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180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%=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%=</a:t>
                      </a:r>
                      <a:r>
                        <a:rPr dirty="0" sz="180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80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%</a:t>
                      </a:r>
                      <a:r>
                        <a:rPr dirty="0" sz="18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**=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**=</a:t>
                      </a:r>
                      <a:r>
                        <a:rPr dirty="0" sz="1800" spc="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8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**</a:t>
                      </a:r>
                      <a:r>
                        <a:rPr dirty="0" sz="180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//=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//=</a:t>
                      </a:r>
                      <a:r>
                        <a:rPr dirty="0" sz="18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800" spc="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//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6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&amp;=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&amp;=</a:t>
                      </a:r>
                      <a:r>
                        <a:rPr dirty="0" sz="180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80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&amp;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|=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|=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80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|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^=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^=</a:t>
                      </a:r>
                      <a:r>
                        <a:rPr dirty="0" sz="180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80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^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&gt;&gt;=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&gt;&gt;=</a:t>
                      </a:r>
                      <a:r>
                        <a:rPr dirty="0" sz="1800" spc="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80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&gt;&gt;3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&lt;&lt;=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&lt;&lt;=</a:t>
                      </a:r>
                      <a:r>
                        <a:rPr dirty="0" sz="1800" spc="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8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&lt;&lt;</a:t>
                      </a:r>
                      <a:r>
                        <a:rPr dirty="0" sz="180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00"/>
              </a:lnSpc>
            </a:pPr>
            <a:r>
              <a:rPr dirty="0" spc="-25"/>
              <a:t>TOC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1800" y="548640"/>
            <a:ext cx="662879" cy="24231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2404" y="548640"/>
            <a:ext cx="1385316" cy="30226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22876" y="533400"/>
            <a:ext cx="966215" cy="31851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77484" y="548640"/>
            <a:ext cx="1798320" cy="30226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71219" y="332930"/>
            <a:ext cx="6729095" cy="861060"/>
          </a:xfrm>
          <a:prstGeom prst="rect"/>
        </p:spPr>
        <p:txBody>
          <a:bodyPr wrap="square" lIns="0" tIns="94615" rIns="0" bIns="0" rtlCol="0" vert="horz">
            <a:spAutoFit/>
          </a:bodyPr>
          <a:lstStyle/>
          <a:p>
            <a:pPr marL="1606550">
              <a:lnSpc>
                <a:spcPct val="100000"/>
              </a:lnSpc>
              <a:spcBef>
                <a:spcPts val="745"/>
              </a:spcBef>
            </a:pPr>
            <a:r>
              <a:rPr dirty="0"/>
              <a:t>Core</a:t>
            </a:r>
            <a:r>
              <a:rPr dirty="0" spc="-170"/>
              <a:t> </a:t>
            </a:r>
            <a:r>
              <a:rPr dirty="0" spc="-25"/>
              <a:t>Concepts:</a:t>
            </a:r>
            <a:r>
              <a:rPr dirty="0" spc="-175"/>
              <a:t> </a:t>
            </a:r>
            <a:r>
              <a:rPr dirty="0" spc="-25"/>
              <a:t>Python</a:t>
            </a:r>
            <a:r>
              <a:rPr dirty="0" spc="-165"/>
              <a:t> </a:t>
            </a:r>
            <a:r>
              <a:rPr dirty="0" spc="-10"/>
              <a:t>Components</a:t>
            </a: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1800"/>
              <a:t>Comparison</a:t>
            </a:r>
            <a:r>
              <a:rPr dirty="0" sz="1800" spc="-35"/>
              <a:t> </a:t>
            </a:r>
            <a:r>
              <a:rPr dirty="0" sz="1800" spc="-10"/>
              <a:t>Operators</a:t>
            </a:r>
            <a:endParaRPr sz="1800"/>
          </a:p>
        </p:txBody>
      </p:sp>
      <p:sp>
        <p:nvSpPr>
          <p:cNvPr id="7" name="object 7" descr=""/>
          <p:cNvSpPr/>
          <p:nvPr/>
        </p:nvSpPr>
        <p:spPr>
          <a:xfrm>
            <a:off x="667511" y="1027175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35052" y="56388"/>
                </a:moveTo>
                <a:lnTo>
                  <a:pt x="19812" y="56388"/>
                </a:lnTo>
                <a:lnTo>
                  <a:pt x="13716" y="54864"/>
                </a:lnTo>
                <a:lnTo>
                  <a:pt x="7620" y="48768"/>
                </a:lnTo>
                <a:lnTo>
                  <a:pt x="3048" y="42672"/>
                </a:lnTo>
                <a:lnTo>
                  <a:pt x="0" y="36576"/>
                </a:lnTo>
                <a:lnTo>
                  <a:pt x="0" y="21336"/>
                </a:lnTo>
                <a:lnTo>
                  <a:pt x="3048" y="13716"/>
                </a:lnTo>
                <a:lnTo>
                  <a:pt x="13716" y="3048"/>
                </a:lnTo>
                <a:lnTo>
                  <a:pt x="19812" y="0"/>
                </a:lnTo>
                <a:lnTo>
                  <a:pt x="35052" y="0"/>
                </a:lnTo>
                <a:lnTo>
                  <a:pt x="42672" y="3048"/>
                </a:lnTo>
                <a:lnTo>
                  <a:pt x="47244" y="9144"/>
                </a:lnTo>
                <a:lnTo>
                  <a:pt x="53340" y="13716"/>
                </a:lnTo>
                <a:lnTo>
                  <a:pt x="56388" y="21336"/>
                </a:lnTo>
                <a:lnTo>
                  <a:pt x="56388" y="36576"/>
                </a:lnTo>
                <a:lnTo>
                  <a:pt x="53340" y="42672"/>
                </a:lnTo>
                <a:lnTo>
                  <a:pt x="47244" y="48768"/>
                </a:lnTo>
                <a:lnTo>
                  <a:pt x="42672" y="54864"/>
                </a:lnTo>
                <a:lnTo>
                  <a:pt x="35052" y="56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861822" y="1349502"/>
          <a:ext cx="6109970" cy="2593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6085"/>
                <a:gridCol w="2837815"/>
                <a:gridCol w="1562100"/>
              </a:tblGrid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Operator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Name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Example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==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Equal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==</a:t>
                      </a:r>
                      <a:r>
                        <a:rPr dirty="0" sz="18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!=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Not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equal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!=</a:t>
                      </a:r>
                      <a:r>
                        <a:rPr dirty="0" sz="1800" spc="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&gt;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Greater</a:t>
                      </a:r>
                      <a:r>
                        <a:rPr dirty="0" sz="1800" spc="-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than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&gt;</a:t>
                      </a:r>
                      <a:r>
                        <a:rPr dirty="0" sz="180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&lt;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Less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than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&lt;</a:t>
                      </a:r>
                      <a:r>
                        <a:rPr dirty="0" sz="180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&gt;=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Greater</a:t>
                      </a:r>
                      <a:r>
                        <a:rPr dirty="0" sz="18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than</a:t>
                      </a:r>
                      <a:r>
                        <a:rPr dirty="0" sz="18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8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equal</a:t>
                      </a:r>
                      <a:r>
                        <a:rPr dirty="0" sz="180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to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&gt;=</a:t>
                      </a:r>
                      <a:r>
                        <a:rPr dirty="0" sz="18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&lt;=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Less</a:t>
                      </a:r>
                      <a:r>
                        <a:rPr dirty="0" sz="18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than</a:t>
                      </a:r>
                      <a:r>
                        <a:rPr dirty="0" sz="180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8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equal</a:t>
                      </a:r>
                      <a:r>
                        <a:rPr dirty="0" sz="1800" spc="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to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&lt;=</a:t>
                      </a:r>
                      <a:r>
                        <a:rPr dirty="0" sz="1800" spc="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</a:tr>
            </a:tbl>
          </a:graphicData>
        </a:graphic>
      </p:graphicFrame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00"/>
              </a:lnSpc>
            </a:pPr>
            <a:r>
              <a:rPr dirty="0" spc="-25"/>
              <a:t>TOC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1800" y="548640"/>
            <a:ext cx="662879" cy="24231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2404" y="548640"/>
            <a:ext cx="1385316" cy="30226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22876" y="533400"/>
            <a:ext cx="966215" cy="31851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77484" y="548640"/>
            <a:ext cx="1798320" cy="30226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71219" y="332930"/>
            <a:ext cx="6729095" cy="861060"/>
          </a:xfrm>
          <a:prstGeom prst="rect"/>
        </p:spPr>
        <p:txBody>
          <a:bodyPr wrap="square" lIns="0" tIns="94615" rIns="0" bIns="0" rtlCol="0" vert="horz">
            <a:spAutoFit/>
          </a:bodyPr>
          <a:lstStyle/>
          <a:p>
            <a:pPr marL="1606550">
              <a:lnSpc>
                <a:spcPct val="100000"/>
              </a:lnSpc>
              <a:spcBef>
                <a:spcPts val="745"/>
              </a:spcBef>
            </a:pPr>
            <a:r>
              <a:rPr dirty="0"/>
              <a:t>Core</a:t>
            </a:r>
            <a:r>
              <a:rPr dirty="0" spc="-170"/>
              <a:t> </a:t>
            </a:r>
            <a:r>
              <a:rPr dirty="0" spc="-25"/>
              <a:t>Concepts:</a:t>
            </a:r>
            <a:r>
              <a:rPr dirty="0" spc="-175"/>
              <a:t> </a:t>
            </a:r>
            <a:r>
              <a:rPr dirty="0" spc="-25"/>
              <a:t>Python</a:t>
            </a:r>
            <a:r>
              <a:rPr dirty="0" spc="-165"/>
              <a:t> </a:t>
            </a:r>
            <a:r>
              <a:rPr dirty="0" spc="-10"/>
              <a:t>Components</a:t>
            </a: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1800"/>
              <a:t>Logical</a:t>
            </a:r>
            <a:r>
              <a:rPr dirty="0" sz="1800" spc="-40"/>
              <a:t> </a:t>
            </a:r>
            <a:r>
              <a:rPr dirty="0" sz="1800" spc="-10"/>
              <a:t>Operators</a:t>
            </a:r>
            <a:endParaRPr sz="1800"/>
          </a:p>
        </p:txBody>
      </p:sp>
      <p:sp>
        <p:nvSpPr>
          <p:cNvPr id="7" name="object 7" descr=""/>
          <p:cNvSpPr/>
          <p:nvPr/>
        </p:nvSpPr>
        <p:spPr>
          <a:xfrm>
            <a:off x="667511" y="1027175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35052" y="56388"/>
                </a:moveTo>
                <a:lnTo>
                  <a:pt x="19812" y="56388"/>
                </a:lnTo>
                <a:lnTo>
                  <a:pt x="13716" y="54864"/>
                </a:lnTo>
                <a:lnTo>
                  <a:pt x="7620" y="48768"/>
                </a:lnTo>
                <a:lnTo>
                  <a:pt x="3048" y="42672"/>
                </a:lnTo>
                <a:lnTo>
                  <a:pt x="0" y="36576"/>
                </a:lnTo>
                <a:lnTo>
                  <a:pt x="0" y="21336"/>
                </a:lnTo>
                <a:lnTo>
                  <a:pt x="3048" y="13716"/>
                </a:lnTo>
                <a:lnTo>
                  <a:pt x="13716" y="3048"/>
                </a:lnTo>
                <a:lnTo>
                  <a:pt x="19812" y="0"/>
                </a:lnTo>
                <a:lnTo>
                  <a:pt x="35052" y="0"/>
                </a:lnTo>
                <a:lnTo>
                  <a:pt x="42672" y="3048"/>
                </a:lnTo>
                <a:lnTo>
                  <a:pt x="47244" y="9144"/>
                </a:lnTo>
                <a:lnTo>
                  <a:pt x="53340" y="13716"/>
                </a:lnTo>
                <a:lnTo>
                  <a:pt x="56388" y="21336"/>
                </a:lnTo>
                <a:lnTo>
                  <a:pt x="56388" y="36576"/>
                </a:lnTo>
                <a:lnTo>
                  <a:pt x="53340" y="42672"/>
                </a:lnTo>
                <a:lnTo>
                  <a:pt x="47244" y="48768"/>
                </a:lnTo>
                <a:lnTo>
                  <a:pt x="42672" y="54864"/>
                </a:lnTo>
                <a:lnTo>
                  <a:pt x="35052" y="56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669035" y="3019044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5" h="64135">
                <a:moveTo>
                  <a:pt x="39623" y="64007"/>
                </a:moveTo>
                <a:lnTo>
                  <a:pt x="22859" y="64007"/>
                </a:lnTo>
                <a:lnTo>
                  <a:pt x="15239" y="60959"/>
                </a:lnTo>
                <a:lnTo>
                  <a:pt x="9143" y="54863"/>
                </a:lnTo>
                <a:lnTo>
                  <a:pt x="3047" y="48767"/>
                </a:lnTo>
                <a:lnTo>
                  <a:pt x="0" y="41147"/>
                </a:lnTo>
                <a:lnTo>
                  <a:pt x="0" y="24383"/>
                </a:lnTo>
                <a:lnTo>
                  <a:pt x="3047" y="16763"/>
                </a:lnTo>
                <a:lnTo>
                  <a:pt x="9143" y="9143"/>
                </a:lnTo>
                <a:lnTo>
                  <a:pt x="15239" y="3047"/>
                </a:lnTo>
                <a:lnTo>
                  <a:pt x="22859" y="0"/>
                </a:lnTo>
                <a:lnTo>
                  <a:pt x="39623" y="0"/>
                </a:lnTo>
                <a:lnTo>
                  <a:pt x="47243" y="3047"/>
                </a:lnTo>
                <a:lnTo>
                  <a:pt x="53339" y="9143"/>
                </a:lnTo>
                <a:lnTo>
                  <a:pt x="59435" y="16763"/>
                </a:lnTo>
                <a:lnTo>
                  <a:pt x="62483" y="24383"/>
                </a:lnTo>
                <a:lnTo>
                  <a:pt x="62483" y="41147"/>
                </a:lnTo>
                <a:lnTo>
                  <a:pt x="59435" y="48767"/>
                </a:lnTo>
                <a:lnTo>
                  <a:pt x="47243" y="60959"/>
                </a:lnTo>
                <a:lnTo>
                  <a:pt x="39623" y="64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871219" y="2871746"/>
            <a:ext cx="1934845" cy="3333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000">
                <a:latin typeface="Calibri"/>
                <a:cs typeface="Calibri"/>
              </a:rPr>
              <a:t>Identity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Operators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669035" y="4631435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5" h="64135">
                <a:moveTo>
                  <a:pt x="39623" y="64007"/>
                </a:moveTo>
                <a:lnTo>
                  <a:pt x="22859" y="64007"/>
                </a:lnTo>
                <a:lnTo>
                  <a:pt x="15239" y="60959"/>
                </a:lnTo>
                <a:lnTo>
                  <a:pt x="9143" y="53339"/>
                </a:lnTo>
                <a:lnTo>
                  <a:pt x="3047" y="47243"/>
                </a:lnTo>
                <a:lnTo>
                  <a:pt x="0" y="39623"/>
                </a:lnTo>
                <a:lnTo>
                  <a:pt x="0" y="22859"/>
                </a:lnTo>
                <a:lnTo>
                  <a:pt x="3047" y="15239"/>
                </a:lnTo>
                <a:lnTo>
                  <a:pt x="15239" y="3047"/>
                </a:lnTo>
                <a:lnTo>
                  <a:pt x="22859" y="0"/>
                </a:lnTo>
                <a:lnTo>
                  <a:pt x="39623" y="0"/>
                </a:lnTo>
                <a:lnTo>
                  <a:pt x="47243" y="3047"/>
                </a:lnTo>
                <a:lnTo>
                  <a:pt x="59435" y="15239"/>
                </a:lnTo>
                <a:lnTo>
                  <a:pt x="62483" y="22859"/>
                </a:lnTo>
                <a:lnTo>
                  <a:pt x="62483" y="39623"/>
                </a:lnTo>
                <a:lnTo>
                  <a:pt x="59435" y="47243"/>
                </a:lnTo>
                <a:lnTo>
                  <a:pt x="53339" y="53339"/>
                </a:lnTo>
                <a:lnTo>
                  <a:pt x="47243" y="60959"/>
                </a:lnTo>
                <a:lnTo>
                  <a:pt x="39623" y="64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871219" y="4484138"/>
            <a:ext cx="2446020" cy="3333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000" spc="-10">
                <a:latin typeface="Calibri"/>
                <a:cs typeface="Calibri"/>
              </a:rPr>
              <a:t>Membership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Operators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00"/>
              </a:lnSpc>
            </a:pPr>
            <a:r>
              <a:rPr dirty="0" spc="-25"/>
              <a:t>TOC</a:t>
            </a:r>
          </a:p>
        </p:txBody>
      </p:sp>
      <p:graphicFrame>
        <p:nvGraphicFramePr>
          <p:cNvPr id="12" name="object 12" descr=""/>
          <p:cNvGraphicFramePr>
            <a:graphicFrameLocks noGrp="1"/>
          </p:cNvGraphicFramePr>
          <p:nvPr/>
        </p:nvGraphicFramePr>
        <p:xfrm>
          <a:off x="861822" y="1349502"/>
          <a:ext cx="8444865" cy="14820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9180"/>
                <a:gridCol w="5212080"/>
                <a:gridCol w="2159634"/>
              </a:tblGrid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Operator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Name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Example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and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Returns</a:t>
                      </a:r>
                      <a:r>
                        <a:rPr dirty="0" sz="1800" spc="-1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True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if</a:t>
                      </a:r>
                      <a:r>
                        <a:rPr dirty="0" sz="18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both</a:t>
                      </a:r>
                      <a:r>
                        <a:rPr dirty="0" sz="18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statements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are</a:t>
                      </a:r>
                      <a:r>
                        <a:rPr dirty="0" sz="18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True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&lt;</a:t>
                      </a:r>
                      <a:r>
                        <a:rPr dirty="0" sz="1800" spc="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&lt;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10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or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Returns</a:t>
                      </a:r>
                      <a:r>
                        <a:rPr dirty="0" sz="1800" spc="-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True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if</a:t>
                      </a:r>
                      <a:r>
                        <a:rPr dirty="0" sz="18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either</a:t>
                      </a:r>
                      <a:r>
                        <a:rPr dirty="0" sz="180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statement</a:t>
                      </a:r>
                      <a:r>
                        <a:rPr dirty="0" sz="18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is</a:t>
                      </a:r>
                      <a:r>
                        <a:rPr dirty="0" sz="180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True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&lt;</a:t>
                      </a:r>
                      <a:r>
                        <a:rPr dirty="0" sz="1800" spc="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8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&gt;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10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not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Reverse</a:t>
                      </a:r>
                      <a:r>
                        <a:rPr dirty="0" sz="1800" spc="-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8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result,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returns</a:t>
                      </a:r>
                      <a:r>
                        <a:rPr dirty="0" sz="18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False</a:t>
                      </a:r>
                      <a:r>
                        <a:rPr dirty="0" sz="18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if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80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result</a:t>
                      </a:r>
                      <a:r>
                        <a:rPr dirty="0" sz="1800" spc="-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is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True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not(x</a:t>
                      </a:r>
                      <a:r>
                        <a:rPr dirty="0" sz="18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&lt;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80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&lt;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10)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object 13" descr=""/>
          <p:cNvGraphicFramePr>
            <a:graphicFrameLocks noGrp="1"/>
          </p:cNvGraphicFramePr>
          <p:nvPr/>
        </p:nvGraphicFramePr>
        <p:xfrm>
          <a:off x="861822" y="3242310"/>
          <a:ext cx="8444865" cy="11068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5690"/>
                <a:gridCol w="5194935"/>
                <a:gridCol w="2159000"/>
              </a:tblGrid>
              <a:tr h="36512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Operator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Name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Example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is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Returns</a:t>
                      </a:r>
                      <a:r>
                        <a:rPr dirty="0" sz="18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True</a:t>
                      </a:r>
                      <a:r>
                        <a:rPr dirty="0" sz="18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if</a:t>
                      </a:r>
                      <a:r>
                        <a:rPr dirty="0" sz="18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both</a:t>
                      </a:r>
                      <a:r>
                        <a:rPr dirty="0" sz="18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variables</a:t>
                      </a:r>
                      <a:r>
                        <a:rPr dirty="0" sz="18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are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same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object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is</a:t>
                      </a:r>
                      <a:r>
                        <a:rPr dirty="0" sz="18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is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not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Returns</a:t>
                      </a:r>
                      <a:r>
                        <a:rPr dirty="0" sz="1800" spc="-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True</a:t>
                      </a:r>
                      <a:r>
                        <a:rPr dirty="0" sz="18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if</a:t>
                      </a:r>
                      <a:r>
                        <a:rPr dirty="0" sz="18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both</a:t>
                      </a:r>
                      <a:r>
                        <a:rPr dirty="0" sz="180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variables</a:t>
                      </a:r>
                      <a:r>
                        <a:rPr dirty="0" sz="18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are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not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8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same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object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is</a:t>
                      </a:r>
                      <a:r>
                        <a:rPr dirty="0" sz="18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not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60">
                          <a:latin typeface="Calibri"/>
                          <a:cs typeface="Calibri"/>
                        </a:rPr>
                        <a:t>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object 14" descr=""/>
          <p:cNvGraphicFramePr>
            <a:graphicFrameLocks noGrp="1"/>
          </p:cNvGraphicFramePr>
          <p:nvPr/>
        </p:nvGraphicFramePr>
        <p:xfrm>
          <a:off x="861822" y="4862321"/>
          <a:ext cx="8444865" cy="1645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5690"/>
                <a:gridCol w="5194935"/>
                <a:gridCol w="2159000"/>
              </a:tblGrid>
              <a:tr h="3657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Operator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Name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Example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in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7208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17970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Returns</a:t>
                      </a:r>
                      <a:r>
                        <a:rPr dirty="0" sz="18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True</a:t>
                      </a:r>
                      <a:r>
                        <a:rPr dirty="0" sz="18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if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sequence</a:t>
                      </a:r>
                      <a:r>
                        <a:rPr dirty="0" sz="18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with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8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specified</a:t>
                      </a:r>
                      <a:r>
                        <a:rPr dirty="0" sz="18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value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is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present</a:t>
                      </a:r>
                      <a:r>
                        <a:rPr dirty="0" sz="18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8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object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7208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not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in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7208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179705">
                        <a:lnSpc>
                          <a:spcPct val="100600"/>
                        </a:lnSpc>
                        <a:spcBef>
                          <a:spcPts val="26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Returns</a:t>
                      </a:r>
                      <a:r>
                        <a:rPr dirty="0" sz="18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True</a:t>
                      </a:r>
                      <a:r>
                        <a:rPr dirty="0" sz="18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if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sequence</a:t>
                      </a:r>
                      <a:r>
                        <a:rPr dirty="0" sz="18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with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8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specified</a:t>
                      </a:r>
                      <a:r>
                        <a:rPr dirty="0" sz="18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value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is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not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present</a:t>
                      </a:r>
                      <a:r>
                        <a:rPr dirty="0" sz="18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800" spc="-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8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object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not</a:t>
                      </a:r>
                      <a:r>
                        <a:rPr dirty="0" sz="1800" spc="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60">
                          <a:latin typeface="Calibri"/>
                          <a:cs typeface="Calibri"/>
                        </a:rPr>
                        <a:t>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7208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1800" y="548640"/>
            <a:ext cx="662879" cy="24231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2404" y="548640"/>
            <a:ext cx="1385316" cy="30226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22876" y="533400"/>
            <a:ext cx="966215" cy="31851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77484" y="548640"/>
            <a:ext cx="1798320" cy="30226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65323" y="413343"/>
            <a:ext cx="5135245" cy="454659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Core</a:t>
            </a:r>
            <a:r>
              <a:rPr dirty="0" spc="-170"/>
              <a:t> </a:t>
            </a:r>
            <a:r>
              <a:rPr dirty="0" spc="-25"/>
              <a:t>Concepts:</a:t>
            </a:r>
            <a:r>
              <a:rPr dirty="0" spc="-175"/>
              <a:t> </a:t>
            </a:r>
            <a:r>
              <a:rPr dirty="0" spc="-25"/>
              <a:t>Python</a:t>
            </a:r>
            <a:r>
              <a:rPr dirty="0" spc="-165"/>
              <a:t> </a:t>
            </a:r>
            <a:r>
              <a:rPr dirty="0" spc="-10"/>
              <a:t>Components</a:t>
            </a:r>
          </a:p>
        </p:txBody>
      </p:sp>
      <p:sp>
        <p:nvSpPr>
          <p:cNvPr id="7" name="object 7" descr=""/>
          <p:cNvSpPr/>
          <p:nvPr/>
        </p:nvSpPr>
        <p:spPr>
          <a:xfrm>
            <a:off x="667511" y="1027175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35052" y="56388"/>
                </a:moveTo>
                <a:lnTo>
                  <a:pt x="19812" y="56388"/>
                </a:lnTo>
                <a:lnTo>
                  <a:pt x="13716" y="54864"/>
                </a:lnTo>
                <a:lnTo>
                  <a:pt x="7620" y="48768"/>
                </a:lnTo>
                <a:lnTo>
                  <a:pt x="3048" y="42672"/>
                </a:lnTo>
                <a:lnTo>
                  <a:pt x="0" y="36576"/>
                </a:lnTo>
                <a:lnTo>
                  <a:pt x="0" y="21336"/>
                </a:lnTo>
                <a:lnTo>
                  <a:pt x="3048" y="13716"/>
                </a:lnTo>
                <a:lnTo>
                  <a:pt x="13716" y="3048"/>
                </a:lnTo>
                <a:lnTo>
                  <a:pt x="19812" y="0"/>
                </a:lnTo>
                <a:lnTo>
                  <a:pt x="35052" y="0"/>
                </a:lnTo>
                <a:lnTo>
                  <a:pt x="42672" y="3048"/>
                </a:lnTo>
                <a:lnTo>
                  <a:pt x="47244" y="9144"/>
                </a:lnTo>
                <a:lnTo>
                  <a:pt x="53340" y="13716"/>
                </a:lnTo>
                <a:lnTo>
                  <a:pt x="56388" y="21336"/>
                </a:lnTo>
                <a:lnTo>
                  <a:pt x="56388" y="36576"/>
                </a:lnTo>
                <a:lnTo>
                  <a:pt x="53340" y="42672"/>
                </a:lnTo>
                <a:lnTo>
                  <a:pt x="47244" y="48768"/>
                </a:lnTo>
                <a:lnTo>
                  <a:pt x="42672" y="54864"/>
                </a:lnTo>
                <a:lnTo>
                  <a:pt x="35052" y="56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121663" y="1328927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80">
                <a:moveTo>
                  <a:pt x="27432" y="42671"/>
                </a:moveTo>
                <a:lnTo>
                  <a:pt x="15240" y="42671"/>
                </a:lnTo>
                <a:lnTo>
                  <a:pt x="6096" y="36575"/>
                </a:lnTo>
                <a:lnTo>
                  <a:pt x="0" y="27431"/>
                </a:lnTo>
                <a:lnTo>
                  <a:pt x="0" y="15239"/>
                </a:lnTo>
                <a:lnTo>
                  <a:pt x="3048" y="9143"/>
                </a:lnTo>
                <a:lnTo>
                  <a:pt x="10668" y="1523"/>
                </a:lnTo>
                <a:lnTo>
                  <a:pt x="15240" y="0"/>
                </a:lnTo>
                <a:lnTo>
                  <a:pt x="27432" y="0"/>
                </a:lnTo>
                <a:lnTo>
                  <a:pt x="32004" y="1523"/>
                </a:lnTo>
                <a:lnTo>
                  <a:pt x="36576" y="6095"/>
                </a:lnTo>
                <a:lnTo>
                  <a:pt x="41148" y="9143"/>
                </a:lnTo>
                <a:lnTo>
                  <a:pt x="42672" y="15239"/>
                </a:lnTo>
                <a:lnTo>
                  <a:pt x="42672" y="27431"/>
                </a:lnTo>
                <a:lnTo>
                  <a:pt x="41148" y="32003"/>
                </a:lnTo>
                <a:lnTo>
                  <a:pt x="36576" y="36575"/>
                </a:lnTo>
                <a:lnTo>
                  <a:pt x="27432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121663" y="1584960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80">
                <a:moveTo>
                  <a:pt x="27432" y="42671"/>
                </a:moveTo>
                <a:lnTo>
                  <a:pt x="15240" y="42671"/>
                </a:lnTo>
                <a:lnTo>
                  <a:pt x="6096" y="36575"/>
                </a:lnTo>
                <a:lnTo>
                  <a:pt x="0" y="27431"/>
                </a:lnTo>
                <a:lnTo>
                  <a:pt x="0" y="15239"/>
                </a:lnTo>
                <a:lnTo>
                  <a:pt x="6096" y="6095"/>
                </a:lnTo>
                <a:lnTo>
                  <a:pt x="10668" y="1523"/>
                </a:lnTo>
                <a:lnTo>
                  <a:pt x="15240" y="0"/>
                </a:lnTo>
                <a:lnTo>
                  <a:pt x="27432" y="0"/>
                </a:lnTo>
                <a:lnTo>
                  <a:pt x="32004" y="1523"/>
                </a:lnTo>
                <a:lnTo>
                  <a:pt x="41148" y="10667"/>
                </a:lnTo>
                <a:lnTo>
                  <a:pt x="42672" y="15239"/>
                </a:lnTo>
                <a:lnTo>
                  <a:pt x="42672" y="27431"/>
                </a:lnTo>
                <a:lnTo>
                  <a:pt x="41148" y="32003"/>
                </a:lnTo>
                <a:lnTo>
                  <a:pt x="36576" y="36575"/>
                </a:lnTo>
                <a:lnTo>
                  <a:pt x="27432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121663" y="1840991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80">
                <a:moveTo>
                  <a:pt x="27432" y="42671"/>
                </a:moveTo>
                <a:lnTo>
                  <a:pt x="15240" y="42671"/>
                </a:lnTo>
                <a:lnTo>
                  <a:pt x="10668" y="41147"/>
                </a:lnTo>
                <a:lnTo>
                  <a:pt x="6096" y="36575"/>
                </a:lnTo>
                <a:lnTo>
                  <a:pt x="0" y="27431"/>
                </a:lnTo>
                <a:lnTo>
                  <a:pt x="0" y="15239"/>
                </a:lnTo>
                <a:lnTo>
                  <a:pt x="6096" y="6095"/>
                </a:lnTo>
                <a:lnTo>
                  <a:pt x="10668" y="1523"/>
                </a:lnTo>
                <a:lnTo>
                  <a:pt x="15240" y="0"/>
                </a:lnTo>
                <a:lnTo>
                  <a:pt x="27432" y="0"/>
                </a:lnTo>
                <a:lnTo>
                  <a:pt x="32004" y="1523"/>
                </a:lnTo>
                <a:lnTo>
                  <a:pt x="41148" y="10667"/>
                </a:lnTo>
                <a:lnTo>
                  <a:pt x="42672" y="15239"/>
                </a:lnTo>
                <a:lnTo>
                  <a:pt x="42672" y="27431"/>
                </a:lnTo>
                <a:lnTo>
                  <a:pt x="41148" y="32003"/>
                </a:lnTo>
                <a:lnTo>
                  <a:pt x="32004" y="41147"/>
                </a:lnTo>
                <a:lnTo>
                  <a:pt x="27432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121663" y="2097023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80">
                <a:moveTo>
                  <a:pt x="27432" y="42671"/>
                </a:moveTo>
                <a:lnTo>
                  <a:pt x="15240" y="42671"/>
                </a:lnTo>
                <a:lnTo>
                  <a:pt x="10668" y="41147"/>
                </a:lnTo>
                <a:lnTo>
                  <a:pt x="6096" y="36575"/>
                </a:lnTo>
                <a:lnTo>
                  <a:pt x="3048" y="33527"/>
                </a:lnTo>
                <a:lnTo>
                  <a:pt x="0" y="27431"/>
                </a:lnTo>
                <a:lnTo>
                  <a:pt x="0" y="16763"/>
                </a:lnTo>
                <a:lnTo>
                  <a:pt x="3048" y="10667"/>
                </a:lnTo>
                <a:lnTo>
                  <a:pt x="10668" y="3047"/>
                </a:lnTo>
                <a:lnTo>
                  <a:pt x="15240" y="0"/>
                </a:lnTo>
                <a:lnTo>
                  <a:pt x="27432" y="0"/>
                </a:lnTo>
                <a:lnTo>
                  <a:pt x="32004" y="3047"/>
                </a:lnTo>
                <a:lnTo>
                  <a:pt x="36576" y="7619"/>
                </a:lnTo>
                <a:lnTo>
                  <a:pt x="41148" y="10667"/>
                </a:lnTo>
                <a:lnTo>
                  <a:pt x="42672" y="16763"/>
                </a:lnTo>
                <a:lnTo>
                  <a:pt x="42672" y="27431"/>
                </a:lnTo>
                <a:lnTo>
                  <a:pt x="41148" y="33527"/>
                </a:lnTo>
                <a:lnTo>
                  <a:pt x="36576" y="36575"/>
                </a:lnTo>
                <a:lnTo>
                  <a:pt x="32004" y="41147"/>
                </a:lnTo>
                <a:lnTo>
                  <a:pt x="27432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121663" y="2354579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80">
                <a:moveTo>
                  <a:pt x="27432" y="42671"/>
                </a:moveTo>
                <a:lnTo>
                  <a:pt x="15240" y="42671"/>
                </a:lnTo>
                <a:lnTo>
                  <a:pt x="6096" y="36575"/>
                </a:lnTo>
                <a:lnTo>
                  <a:pt x="0" y="27431"/>
                </a:lnTo>
                <a:lnTo>
                  <a:pt x="0" y="15239"/>
                </a:lnTo>
                <a:lnTo>
                  <a:pt x="3048" y="9143"/>
                </a:lnTo>
                <a:lnTo>
                  <a:pt x="10668" y="1523"/>
                </a:lnTo>
                <a:lnTo>
                  <a:pt x="15240" y="0"/>
                </a:lnTo>
                <a:lnTo>
                  <a:pt x="27432" y="0"/>
                </a:lnTo>
                <a:lnTo>
                  <a:pt x="32004" y="1523"/>
                </a:lnTo>
                <a:lnTo>
                  <a:pt x="36576" y="6095"/>
                </a:lnTo>
                <a:lnTo>
                  <a:pt x="41148" y="9143"/>
                </a:lnTo>
                <a:lnTo>
                  <a:pt x="42672" y="15239"/>
                </a:lnTo>
                <a:lnTo>
                  <a:pt x="42672" y="27431"/>
                </a:lnTo>
                <a:lnTo>
                  <a:pt x="41148" y="32003"/>
                </a:lnTo>
                <a:lnTo>
                  <a:pt x="36576" y="36575"/>
                </a:lnTo>
                <a:lnTo>
                  <a:pt x="27432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667511" y="2685288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35052" y="56388"/>
                </a:moveTo>
                <a:lnTo>
                  <a:pt x="19812" y="56388"/>
                </a:lnTo>
                <a:lnTo>
                  <a:pt x="13716" y="53340"/>
                </a:lnTo>
                <a:lnTo>
                  <a:pt x="7620" y="47244"/>
                </a:lnTo>
                <a:lnTo>
                  <a:pt x="3048" y="42672"/>
                </a:lnTo>
                <a:lnTo>
                  <a:pt x="0" y="35052"/>
                </a:lnTo>
                <a:lnTo>
                  <a:pt x="0" y="19812"/>
                </a:lnTo>
                <a:lnTo>
                  <a:pt x="3048" y="13716"/>
                </a:lnTo>
                <a:lnTo>
                  <a:pt x="7620" y="7620"/>
                </a:lnTo>
                <a:lnTo>
                  <a:pt x="13716" y="3048"/>
                </a:lnTo>
                <a:lnTo>
                  <a:pt x="19812" y="0"/>
                </a:lnTo>
                <a:lnTo>
                  <a:pt x="35052" y="0"/>
                </a:lnTo>
                <a:lnTo>
                  <a:pt x="42672" y="3048"/>
                </a:lnTo>
                <a:lnTo>
                  <a:pt x="53340" y="13716"/>
                </a:lnTo>
                <a:lnTo>
                  <a:pt x="56388" y="19812"/>
                </a:lnTo>
                <a:lnTo>
                  <a:pt x="56388" y="35052"/>
                </a:lnTo>
                <a:lnTo>
                  <a:pt x="53340" y="42672"/>
                </a:lnTo>
                <a:lnTo>
                  <a:pt x="47244" y="47244"/>
                </a:lnTo>
                <a:lnTo>
                  <a:pt x="42672" y="53340"/>
                </a:lnTo>
                <a:lnTo>
                  <a:pt x="35052" y="56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123188" y="2990088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2"/>
                </a:moveTo>
                <a:lnTo>
                  <a:pt x="18287" y="50292"/>
                </a:lnTo>
                <a:lnTo>
                  <a:pt x="12191" y="47244"/>
                </a:lnTo>
                <a:lnTo>
                  <a:pt x="7619" y="42672"/>
                </a:lnTo>
                <a:lnTo>
                  <a:pt x="3047" y="38100"/>
                </a:lnTo>
                <a:lnTo>
                  <a:pt x="0" y="32004"/>
                </a:lnTo>
                <a:lnTo>
                  <a:pt x="0" y="18288"/>
                </a:lnTo>
                <a:lnTo>
                  <a:pt x="3047" y="12192"/>
                </a:lnTo>
                <a:lnTo>
                  <a:pt x="12191" y="3048"/>
                </a:lnTo>
                <a:lnTo>
                  <a:pt x="18287" y="0"/>
                </a:lnTo>
                <a:lnTo>
                  <a:pt x="32003" y="0"/>
                </a:lnTo>
                <a:lnTo>
                  <a:pt x="36575" y="3048"/>
                </a:lnTo>
                <a:lnTo>
                  <a:pt x="42671" y="7620"/>
                </a:lnTo>
                <a:lnTo>
                  <a:pt x="47243" y="12192"/>
                </a:lnTo>
                <a:lnTo>
                  <a:pt x="48767" y="18288"/>
                </a:lnTo>
                <a:lnTo>
                  <a:pt x="48767" y="32004"/>
                </a:lnTo>
                <a:lnTo>
                  <a:pt x="47243" y="38100"/>
                </a:lnTo>
                <a:lnTo>
                  <a:pt x="42671" y="42672"/>
                </a:lnTo>
                <a:lnTo>
                  <a:pt x="36575" y="47244"/>
                </a:lnTo>
                <a:lnTo>
                  <a:pt x="32003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667511" y="3564636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35052" y="56388"/>
                </a:moveTo>
                <a:lnTo>
                  <a:pt x="19812" y="56388"/>
                </a:lnTo>
                <a:lnTo>
                  <a:pt x="13716" y="53340"/>
                </a:lnTo>
                <a:lnTo>
                  <a:pt x="7620" y="47244"/>
                </a:lnTo>
                <a:lnTo>
                  <a:pt x="3048" y="42672"/>
                </a:lnTo>
                <a:lnTo>
                  <a:pt x="0" y="35052"/>
                </a:lnTo>
                <a:lnTo>
                  <a:pt x="0" y="19812"/>
                </a:lnTo>
                <a:lnTo>
                  <a:pt x="3048" y="13716"/>
                </a:lnTo>
                <a:lnTo>
                  <a:pt x="7620" y="7620"/>
                </a:lnTo>
                <a:lnTo>
                  <a:pt x="13716" y="3048"/>
                </a:lnTo>
                <a:lnTo>
                  <a:pt x="19812" y="0"/>
                </a:lnTo>
                <a:lnTo>
                  <a:pt x="35052" y="0"/>
                </a:lnTo>
                <a:lnTo>
                  <a:pt x="42672" y="3048"/>
                </a:lnTo>
                <a:lnTo>
                  <a:pt x="53340" y="13716"/>
                </a:lnTo>
                <a:lnTo>
                  <a:pt x="56388" y="19812"/>
                </a:lnTo>
                <a:lnTo>
                  <a:pt x="56388" y="35052"/>
                </a:lnTo>
                <a:lnTo>
                  <a:pt x="53340" y="42672"/>
                </a:lnTo>
                <a:lnTo>
                  <a:pt x="47244" y="47244"/>
                </a:lnTo>
                <a:lnTo>
                  <a:pt x="42672" y="53340"/>
                </a:lnTo>
                <a:lnTo>
                  <a:pt x="35052" y="56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1123188" y="3869435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2"/>
                </a:moveTo>
                <a:lnTo>
                  <a:pt x="18287" y="50292"/>
                </a:lnTo>
                <a:lnTo>
                  <a:pt x="12191" y="47244"/>
                </a:lnTo>
                <a:lnTo>
                  <a:pt x="7619" y="42672"/>
                </a:lnTo>
                <a:lnTo>
                  <a:pt x="3047" y="38100"/>
                </a:lnTo>
                <a:lnTo>
                  <a:pt x="0" y="32004"/>
                </a:lnTo>
                <a:lnTo>
                  <a:pt x="0" y="18288"/>
                </a:lnTo>
                <a:lnTo>
                  <a:pt x="3047" y="12192"/>
                </a:lnTo>
                <a:lnTo>
                  <a:pt x="12191" y="3048"/>
                </a:lnTo>
                <a:lnTo>
                  <a:pt x="18287" y="0"/>
                </a:lnTo>
                <a:lnTo>
                  <a:pt x="32003" y="0"/>
                </a:lnTo>
                <a:lnTo>
                  <a:pt x="36575" y="3048"/>
                </a:lnTo>
                <a:lnTo>
                  <a:pt x="42671" y="7620"/>
                </a:lnTo>
                <a:lnTo>
                  <a:pt x="47243" y="12192"/>
                </a:lnTo>
                <a:lnTo>
                  <a:pt x="48767" y="18288"/>
                </a:lnTo>
                <a:lnTo>
                  <a:pt x="48767" y="32004"/>
                </a:lnTo>
                <a:lnTo>
                  <a:pt x="47243" y="38100"/>
                </a:lnTo>
                <a:lnTo>
                  <a:pt x="42671" y="42672"/>
                </a:lnTo>
                <a:lnTo>
                  <a:pt x="36575" y="47244"/>
                </a:lnTo>
                <a:lnTo>
                  <a:pt x="32003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1123188" y="4143755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2"/>
                </a:moveTo>
                <a:lnTo>
                  <a:pt x="18287" y="50292"/>
                </a:lnTo>
                <a:lnTo>
                  <a:pt x="12191" y="48768"/>
                </a:lnTo>
                <a:lnTo>
                  <a:pt x="7619" y="42672"/>
                </a:lnTo>
                <a:lnTo>
                  <a:pt x="3047" y="38100"/>
                </a:lnTo>
                <a:lnTo>
                  <a:pt x="0" y="32004"/>
                </a:lnTo>
                <a:lnTo>
                  <a:pt x="0" y="18288"/>
                </a:lnTo>
                <a:lnTo>
                  <a:pt x="3047" y="12192"/>
                </a:lnTo>
                <a:lnTo>
                  <a:pt x="12191" y="3048"/>
                </a:lnTo>
                <a:lnTo>
                  <a:pt x="18287" y="0"/>
                </a:lnTo>
                <a:lnTo>
                  <a:pt x="32003" y="0"/>
                </a:lnTo>
                <a:lnTo>
                  <a:pt x="36575" y="3048"/>
                </a:lnTo>
                <a:lnTo>
                  <a:pt x="42671" y="7620"/>
                </a:lnTo>
                <a:lnTo>
                  <a:pt x="47243" y="12192"/>
                </a:lnTo>
                <a:lnTo>
                  <a:pt x="48767" y="18288"/>
                </a:lnTo>
                <a:lnTo>
                  <a:pt x="48767" y="32004"/>
                </a:lnTo>
                <a:lnTo>
                  <a:pt x="47243" y="38100"/>
                </a:lnTo>
                <a:lnTo>
                  <a:pt x="36575" y="48768"/>
                </a:lnTo>
                <a:lnTo>
                  <a:pt x="32003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1580387" y="4422647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79">
                <a:moveTo>
                  <a:pt x="25908" y="42671"/>
                </a:moveTo>
                <a:lnTo>
                  <a:pt x="15240" y="42671"/>
                </a:lnTo>
                <a:lnTo>
                  <a:pt x="9144" y="41147"/>
                </a:lnTo>
                <a:lnTo>
                  <a:pt x="6096" y="36575"/>
                </a:lnTo>
                <a:lnTo>
                  <a:pt x="1524" y="32003"/>
                </a:lnTo>
                <a:lnTo>
                  <a:pt x="0" y="27431"/>
                </a:lnTo>
                <a:lnTo>
                  <a:pt x="0" y="15239"/>
                </a:lnTo>
                <a:lnTo>
                  <a:pt x="1524" y="10667"/>
                </a:lnTo>
                <a:lnTo>
                  <a:pt x="9144" y="3047"/>
                </a:lnTo>
                <a:lnTo>
                  <a:pt x="15240" y="0"/>
                </a:lnTo>
                <a:lnTo>
                  <a:pt x="25908" y="0"/>
                </a:lnTo>
                <a:lnTo>
                  <a:pt x="32004" y="3047"/>
                </a:lnTo>
                <a:lnTo>
                  <a:pt x="39624" y="10667"/>
                </a:lnTo>
                <a:lnTo>
                  <a:pt x="42672" y="15239"/>
                </a:lnTo>
                <a:lnTo>
                  <a:pt x="42672" y="27431"/>
                </a:lnTo>
                <a:lnTo>
                  <a:pt x="39624" y="32003"/>
                </a:lnTo>
                <a:lnTo>
                  <a:pt x="35052" y="36575"/>
                </a:lnTo>
                <a:lnTo>
                  <a:pt x="32004" y="41147"/>
                </a:lnTo>
                <a:lnTo>
                  <a:pt x="25908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1580387" y="4680204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79">
                <a:moveTo>
                  <a:pt x="25908" y="42671"/>
                </a:moveTo>
                <a:lnTo>
                  <a:pt x="15240" y="42671"/>
                </a:lnTo>
                <a:lnTo>
                  <a:pt x="9144" y="39623"/>
                </a:lnTo>
                <a:lnTo>
                  <a:pt x="6096" y="36575"/>
                </a:lnTo>
                <a:lnTo>
                  <a:pt x="1524" y="32003"/>
                </a:lnTo>
                <a:lnTo>
                  <a:pt x="0" y="27431"/>
                </a:lnTo>
                <a:lnTo>
                  <a:pt x="0" y="15239"/>
                </a:lnTo>
                <a:lnTo>
                  <a:pt x="1524" y="10667"/>
                </a:lnTo>
                <a:lnTo>
                  <a:pt x="6096" y="6095"/>
                </a:lnTo>
                <a:lnTo>
                  <a:pt x="9144" y="1523"/>
                </a:lnTo>
                <a:lnTo>
                  <a:pt x="15240" y="0"/>
                </a:lnTo>
                <a:lnTo>
                  <a:pt x="25908" y="0"/>
                </a:lnTo>
                <a:lnTo>
                  <a:pt x="32004" y="1523"/>
                </a:lnTo>
                <a:lnTo>
                  <a:pt x="35052" y="6095"/>
                </a:lnTo>
                <a:lnTo>
                  <a:pt x="39624" y="10667"/>
                </a:lnTo>
                <a:lnTo>
                  <a:pt x="42672" y="15239"/>
                </a:lnTo>
                <a:lnTo>
                  <a:pt x="42672" y="27431"/>
                </a:lnTo>
                <a:lnTo>
                  <a:pt x="39624" y="32003"/>
                </a:lnTo>
                <a:lnTo>
                  <a:pt x="32004" y="39623"/>
                </a:lnTo>
                <a:lnTo>
                  <a:pt x="25908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667511" y="5020055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35052" y="56388"/>
                </a:moveTo>
                <a:lnTo>
                  <a:pt x="19812" y="56388"/>
                </a:lnTo>
                <a:lnTo>
                  <a:pt x="13716" y="53340"/>
                </a:lnTo>
                <a:lnTo>
                  <a:pt x="7620" y="48768"/>
                </a:lnTo>
                <a:lnTo>
                  <a:pt x="3048" y="42672"/>
                </a:lnTo>
                <a:lnTo>
                  <a:pt x="0" y="36576"/>
                </a:lnTo>
                <a:lnTo>
                  <a:pt x="0" y="19812"/>
                </a:lnTo>
                <a:lnTo>
                  <a:pt x="3048" y="13716"/>
                </a:lnTo>
                <a:lnTo>
                  <a:pt x="7620" y="7620"/>
                </a:lnTo>
                <a:lnTo>
                  <a:pt x="13716" y="3048"/>
                </a:lnTo>
                <a:lnTo>
                  <a:pt x="19812" y="0"/>
                </a:lnTo>
                <a:lnTo>
                  <a:pt x="35052" y="0"/>
                </a:lnTo>
                <a:lnTo>
                  <a:pt x="42672" y="3048"/>
                </a:lnTo>
                <a:lnTo>
                  <a:pt x="53340" y="13716"/>
                </a:lnTo>
                <a:lnTo>
                  <a:pt x="56388" y="19812"/>
                </a:lnTo>
                <a:lnTo>
                  <a:pt x="56388" y="36576"/>
                </a:lnTo>
                <a:lnTo>
                  <a:pt x="53340" y="42672"/>
                </a:lnTo>
                <a:lnTo>
                  <a:pt x="42672" y="53340"/>
                </a:lnTo>
                <a:lnTo>
                  <a:pt x="35052" y="56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1123188" y="5315711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1"/>
                </a:moveTo>
                <a:lnTo>
                  <a:pt x="18287" y="50291"/>
                </a:lnTo>
                <a:lnTo>
                  <a:pt x="12191" y="48767"/>
                </a:lnTo>
                <a:lnTo>
                  <a:pt x="7619" y="42671"/>
                </a:lnTo>
                <a:lnTo>
                  <a:pt x="3047" y="38099"/>
                </a:lnTo>
                <a:lnTo>
                  <a:pt x="0" y="32003"/>
                </a:lnTo>
                <a:lnTo>
                  <a:pt x="0" y="18287"/>
                </a:lnTo>
                <a:lnTo>
                  <a:pt x="3047" y="12191"/>
                </a:lnTo>
                <a:lnTo>
                  <a:pt x="12191" y="3047"/>
                </a:lnTo>
                <a:lnTo>
                  <a:pt x="18287" y="0"/>
                </a:lnTo>
                <a:lnTo>
                  <a:pt x="32003" y="0"/>
                </a:lnTo>
                <a:lnTo>
                  <a:pt x="36575" y="3047"/>
                </a:lnTo>
                <a:lnTo>
                  <a:pt x="42671" y="7619"/>
                </a:lnTo>
                <a:lnTo>
                  <a:pt x="47243" y="12191"/>
                </a:lnTo>
                <a:lnTo>
                  <a:pt x="48767" y="18287"/>
                </a:lnTo>
                <a:lnTo>
                  <a:pt x="48767" y="32003"/>
                </a:lnTo>
                <a:lnTo>
                  <a:pt x="47243" y="38099"/>
                </a:lnTo>
                <a:lnTo>
                  <a:pt x="36575" y="48767"/>
                </a:lnTo>
                <a:lnTo>
                  <a:pt x="32003" y="502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1123188" y="5820156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2"/>
                </a:moveTo>
                <a:lnTo>
                  <a:pt x="18287" y="50292"/>
                </a:lnTo>
                <a:lnTo>
                  <a:pt x="12191" y="47244"/>
                </a:lnTo>
                <a:lnTo>
                  <a:pt x="7619" y="42672"/>
                </a:lnTo>
                <a:lnTo>
                  <a:pt x="3047" y="38100"/>
                </a:lnTo>
                <a:lnTo>
                  <a:pt x="0" y="32004"/>
                </a:lnTo>
                <a:lnTo>
                  <a:pt x="0" y="18288"/>
                </a:lnTo>
                <a:lnTo>
                  <a:pt x="3047" y="12192"/>
                </a:lnTo>
                <a:lnTo>
                  <a:pt x="7619" y="6096"/>
                </a:lnTo>
                <a:lnTo>
                  <a:pt x="12191" y="1524"/>
                </a:lnTo>
                <a:lnTo>
                  <a:pt x="18287" y="0"/>
                </a:lnTo>
                <a:lnTo>
                  <a:pt x="32003" y="0"/>
                </a:lnTo>
                <a:lnTo>
                  <a:pt x="36575" y="1524"/>
                </a:lnTo>
                <a:lnTo>
                  <a:pt x="42671" y="6096"/>
                </a:lnTo>
                <a:lnTo>
                  <a:pt x="47243" y="12192"/>
                </a:lnTo>
                <a:lnTo>
                  <a:pt x="48767" y="18288"/>
                </a:lnTo>
                <a:lnTo>
                  <a:pt x="48767" y="32004"/>
                </a:lnTo>
                <a:lnTo>
                  <a:pt x="47243" y="38100"/>
                </a:lnTo>
                <a:lnTo>
                  <a:pt x="42671" y="42672"/>
                </a:lnTo>
                <a:lnTo>
                  <a:pt x="36575" y="47244"/>
                </a:lnTo>
                <a:lnTo>
                  <a:pt x="32003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1580387" y="6099047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79">
                <a:moveTo>
                  <a:pt x="25908" y="42671"/>
                </a:moveTo>
                <a:lnTo>
                  <a:pt x="15240" y="42671"/>
                </a:lnTo>
                <a:lnTo>
                  <a:pt x="9144" y="41147"/>
                </a:lnTo>
                <a:lnTo>
                  <a:pt x="6096" y="36575"/>
                </a:lnTo>
                <a:lnTo>
                  <a:pt x="1524" y="32003"/>
                </a:lnTo>
                <a:lnTo>
                  <a:pt x="0" y="27431"/>
                </a:lnTo>
                <a:lnTo>
                  <a:pt x="0" y="15239"/>
                </a:lnTo>
                <a:lnTo>
                  <a:pt x="1524" y="10667"/>
                </a:lnTo>
                <a:lnTo>
                  <a:pt x="6096" y="6095"/>
                </a:lnTo>
                <a:lnTo>
                  <a:pt x="9144" y="1523"/>
                </a:lnTo>
                <a:lnTo>
                  <a:pt x="15240" y="0"/>
                </a:lnTo>
                <a:lnTo>
                  <a:pt x="25908" y="0"/>
                </a:lnTo>
                <a:lnTo>
                  <a:pt x="32004" y="1523"/>
                </a:lnTo>
                <a:lnTo>
                  <a:pt x="35052" y="6095"/>
                </a:lnTo>
                <a:lnTo>
                  <a:pt x="39624" y="10667"/>
                </a:lnTo>
                <a:lnTo>
                  <a:pt x="42672" y="15239"/>
                </a:lnTo>
                <a:lnTo>
                  <a:pt x="42672" y="27431"/>
                </a:lnTo>
                <a:lnTo>
                  <a:pt x="39624" y="32003"/>
                </a:lnTo>
                <a:lnTo>
                  <a:pt x="35052" y="36575"/>
                </a:lnTo>
                <a:lnTo>
                  <a:pt x="32004" y="41147"/>
                </a:lnTo>
                <a:lnTo>
                  <a:pt x="25908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1580387" y="6355079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79">
                <a:moveTo>
                  <a:pt x="25908" y="42671"/>
                </a:moveTo>
                <a:lnTo>
                  <a:pt x="15240" y="42671"/>
                </a:lnTo>
                <a:lnTo>
                  <a:pt x="9144" y="41147"/>
                </a:lnTo>
                <a:lnTo>
                  <a:pt x="6096" y="36575"/>
                </a:lnTo>
                <a:lnTo>
                  <a:pt x="1524" y="32003"/>
                </a:lnTo>
                <a:lnTo>
                  <a:pt x="0" y="27431"/>
                </a:lnTo>
                <a:lnTo>
                  <a:pt x="0" y="15239"/>
                </a:lnTo>
                <a:lnTo>
                  <a:pt x="1524" y="10667"/>
                </a:lnTo>
                <a:lnTo>
                  <a:pt x="9144" y="3047"/>
                </a:lnTo>
                <a:lnTo>
                  <a:pt x="15240" y="0"/>
                </a:lnTo>
                <a:lnTo>
                  <a:pt x="25908" y="0"/>
                </a:lnTo>
                <a:lnTo>
                  <a:pt x="32004" y="3047"/>
                </a:lnTo>
                <a:lnTo>
                  <a:pt x="39624" y="10667"/>
                </a:lnTo>
                <a:lnTo>
                  <a:pt x="42672" y="15239"/>
                </a:lnTo>
                <a:lnTo>
                  <a:pt x="42672" y="27431"/>
                </a:lnTo>
                <a:lnTo>
                  <a:pt x="39624" y="32003"/>
                </a:lnTo>
                <a:lnTo>
                  <a:pt x="35052" y="36575"/>
                </a:lnTo>
                <a:lnTo>
                  <a:pt x="32004" y="41147"/>
                </a:lnTo>
                <a:lnTo>
                  <a:pt x="25908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1580387" y="6611111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79">
                <a:moveTo>
                  <a:pt x="25908" y="42672"/>
                </a:moveTo>
                <a:lnTo>
                  <a:pt x="15240" y="42672"/>
                </a:lnTo>
                <a:lnTo>
                  <a:pt x="9144" y="41148"/>
                </a:lnTo>
                <a:lnTo>
                  <a:pt x="6096" y="36576"/>
                </a:lnTo>
                <a:lnTo>
                  <a:pt x="1524" y="33528"/>
                </a:lnTo>
                <a:lnTo>
                  <a:pt x="0" y="27432"/>
                </a:lnTo>
                <a:lnTo>
                  <a:pt x="0" y="16764"/>
                </a:lnTo>
                <a:lnTo>
                  <a:pt x="1524" y="10668"/>
                </a:lnTo>
                <a:lnTo>
                  <a:pt x="6096" y="7620"/>
                </a:lnTo>
                <a:lnTo>
                  <a:pt x="9144" y="3048"/>
                </a:lnTo>
                <a:lnTo>
                  <a:pt x="15240" y="0"/>
                </a:lnTo>
                <a:lnTo>
                  <a:pt x="25908" y="0"/>
                </a:lnTo>
                <a:lnTo>
                  <a:pt x="32004" y="3048"/>
                </a:lnTo>
                <a:lnTo>
                  <a:pt x="35052" y="7620"/>
                </a:lnTo>
                <a:lnTo>
                  <a:pt x="39624" y="10668"/>
                </a:lnTo>
                <a:lnTo>
                  <a:pt x="42672" y="16764"/>
                </a:lnTo>
                <a:lnTo>
                  <a:pt x="42672" y="27432"/>
                </a:lnTo>
                <a:lnTo>
                  <a:pt x="39624" y="33528"/>
                </a:lnTo>
                <a:lnTo>
                  <a:pt x="35052" y="36576"/>
                </a:lnTo>
                <a:lnTo>
                  <a:pt x="32004" y="41148"/>
                </a:lnTo>
                <a:lnTo>
                  <a:pt x="25908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1580387" y="6868668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79">
                <a:moveTo>
                  <a:pt x="25908" y="42671"/>
                </a:moveTo>
                <a:lnTo>
                  <a:pt x="15240" y="42671"/>
                </a:lnTo>
                <a:lnTo>
                  <a:pt x="9144" y="39623"/>
                </a:lnTo>
                <a:lnTo>
                  <a:pt x="6096" y="36575"/>
                </a:lnTo>
                <a:lnTo>
                  <a:pt x="1524" y="32003"/>
                </a:lnTo>
                <a:lnTo>
                  <a:pt x="0" y="25907"/>
                </a:lnTo>
                <a:lnTo>
                  <a:pt x="0" y="15239"/>
                </a:lnTo>
                <a:lnTo>
                  <a:pt x="1524" y="9143"/>
                </a:lnTo>
                <a:lnTo>
                  <a:pt x="6096" y="6095"/>
                </a:lnTo>
                <a:lnTo>
                  <a:pt x="9144" y="1523"/>
                </a:lnTo>
                <a:lnTo>
                  <a:pt x="15240" y="0"/>
                </a:lnTo>
                <a:lnTo>
                  <a:pt x="25908" y="0"/>
                </a:lnTo>
                <a:lnTo>
                  <a:pt x="32004" y="1523"/>
                </a:lnTo>
                <a:lnTo>
                  <a:pt x="35052" y="6095"/>
                </a:lnTo>
                <a:lnTo>
                  <a:pt x="39624" y="9143"/>
                </a:lnTo>
                <a:lnTo>
                  <a:pt x="42672" y="15239"/>
                </a:lnTo>
                <a:lnTo>
                  <a:pt x="42672" y="25907"/>
                </a:lnTo>
                <a:lnTo>
                  <a:pt x="39624" y="32003"/>
                </a:lnTo>
                <a:lnTo>
                  <a:pt x="32004" y="39623"/>
                </a:lnTo>
                <a:lnTo>
                  <a:pt x="25908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 txBox="1"/>
          <p:nvPr/>
        </p:nvSpPr>
        <p:spPr>
          <a:xfrm>
            <a:off x="871219" y="820001"/>
            <a:ext cx="8375015" cy="6178550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800" spc="-10">
                <a:latin typeface="Calibri"/>
                <a:cs typeface="Calibri"/>
              </a:rPr>
              <a:t>Iterable</a:t>
            </a:r>
            <a:endParaRPr sz="1800">
              <a:latin typeface="Calibri"/>
              <a:cs typeface="Calibri"/>
            </a:endParaRPr>
          </a:p>
          <a:p>
            <a:pPr marL="469900" marR="4233545">
              <a:lnSpc>
                <a:spcPct val="124400"/>
              </a:lnSpc>
              <a:spcBef>
                <a:spcPts val="70"/>
              </a:spcBef>
            </a:pPr>
            <a:r>
              <a:rPr dirty="0" sz="1350">
                <a:latin typeface="Calibri"/>
                <a:cs typeface="Calibri"/>
              </a:rPr>
              <a:t>Is</a:t>
            </a:r>
            <a:r>
              <a:rPr dirty="0" sz="1350" spc="-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any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object</a:t>
            </a:r>
            <a:r>
              <a:rPr dirty="0" sz="1350" spc="114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that</a:t>
            </a:r>
            <a:r>
              <a:rPr dirty="0" sz="1350" spc="114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you</a:t>
            </a:r>
            <a:r>
              <a:rPr dirty="0" sz="1350" spc="7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can</a:t>
            </a:r>
            <a:r>
              <a:rPr dirty="0" sz="1350" spc="8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loop</a:t>
            </a:r>
            <a:r>
              <a:rPr dirty="0" sz="1350" spc="9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over</a:t>
            </a:r>
            <a:r>
              <a:rPr dirty="0" sz="1350" spc="11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with</a:t>
            </a:r>
            <a:r>
              <a:rPr dirty="0" sz="1350" spc="16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</a:t>
            </a:r>
            <a:r>
              <a:rPr dirty="0" sz="1350" spc="-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for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 spc="-20">
                <a:latin typeface="Calibri"/>
                <a:cs typeface="Calibri"/>
              </a:rPr>
              <a:t>loop </a:t>
            </a:r>
            <a:r>
              <a:rPr dirty="0" sz="1350">
                <a:latin typeface="Calibri"/>
                <a:cs typeface="Calibri"/>
              </a:rPr>
              <a:t>Not</a:t>
            </a:r>
            <a:r>
              <a:rPr dirty="0" sz="1350" spc="1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always</a:t>
            </a:r>
            <a:r>
              <a:rPr dirty="0" sz="1350" spc="20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indexable,</a:t>
            </a:r>
            <a:endParaRPr sz="1350">
              <a:latin typeface="Calibri"/>
              <a:cs typeface="Calibri"/>
            </a:endParaRPr>
          </a:p>
          <a:p>
            <a:pPr marL="469900" marR="5946775">
              <a:lnSpc>
                <a:spcPts val="2030"/>
              </a:lnSpc>
              <a:spcBef>
                <a:spcPts val="120"/>
              </a:spcBef>
            </a:pPr>
            <a:r>
              <a:rPr dirty="0" sz="1350">
                <a:latin typeface="Calibri"/>
                <a:cs typeface="Calibri"/>
              </a:rPr>
              <a:t>Do</a:t>
            </a:r>
            <a:r>
              <a:rPr dirty="0" sz="1350" spc="9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not</a:t>
            </a:r>
            <a:r>
              <a:rPr dirty="0" sz="1350" spc="7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always</a:t>
            </a:r>
            <a:r>
              <a:rPr dirty="0" sz="1350" spc="6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have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lengths </a:t>
            </a:r>
            <a:r>
              <a:rPr dirty="0" sz="1350">
                <a:latin typeface="Calibri"/>
                <a:cs typeface="Calibri"/>
              </a:rPr>
              <a:t>Are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not</a:t>
            </a:r>
            <a:r>
              <a:rPr dirty="0" sz="1350" spc="6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always</a:t>
            </a:r>
            <a:r>
              <a:rPr dirty="0" sz="1350" spc="140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finite</a:t>
            </a:r>
            <a:endParaRPr sz="135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260"/>
              </a:spcBef>
            </a:pPr>
            <a:r>
              <a:rPr dirty="0" sz="1350">
                <a:latin typeface="Calibri"/>
                <a:cs typeface="Calibri"/>
              </a:rPr>
              <a:t>Can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be</a:t>
            </a:r>
            <a:r>
              <a:rPr dirty="0" sz="1350" spc="9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passed</a:t>
            </a:r>
            <a:r>
              <a:rPr dirty="0" sz="1350" spc="7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into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iter(),</a:t>
            </a:r>
            <a:r>
              <a:rPr dirty="0" sz="1350" spc="1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which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is</a:t>
            </a:r>
            <a:r>
              <a:rPr dirty="0" sz="1350" spc="7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</a:t>
            </a:r>
            <a:r>
              <a:rPr dirty="0" sz="1350" spc="-20">
                <a:latin typeface="Calibri"/>
                <a:cs typeface="Calibri"/>
              </a:rPr>
              <a:t> built-</a:t>
            </a:r>
            <a:r>
              <a:rPr dirty="0" sz="1350">
                <a:latin typeface="Calibri"/>
                <a:cs typeface="Calibri"/>
              </a:rPr>
              <a:t>in</a:t>
            </a:r>
            <a:r>
              <a:rPr dirty="0" sz="1350" spc="26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function</a:t>
            </a:r>
            <a:r>
              <a:rPr dirty="0" sz="1350" spc="1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to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get</a:t>
            </a:r>
            <a:r>
              <a:rPr dirty="0" sz="1350" spc="9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an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iterator</a:t>
            </a:r>
            <a:r>
              <a:rPr dirty="0" sz="1350" spc="1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for</a:t>
            </a:r>
            <a:r>
              <a:rPr dirty="0" sz="1350" spc="-60">
                <a:latin typeface="Calibri"/>
                <a:cs typeface="Calibri"/>
              </a:rPr>
              <a:t> </a:t>
            </a:r>
            <a:r>
              <a:rPr dirty="0" sz="1350" spc="-20">
                <a:latin typeface="Calibri"/>
                <a:cs typeface="Calibri"/>
              </a:rPr>
              <a:t>them</a:t>
            </a: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1800" spc="-10">
                <a:latin typeface="Calibri"/>
                <a:cs typeface="Calibri"/>
              </a:rPr>
              <a:t>Literals</a:t>
            </a:r>
            <a:endParaRPr sz="1800">
              <a:latin typeface="Calibri"/>
              <a:cs typeface="Calibri"/>
            </a:endParaRPr>
          </a:p>
          <a:p>
            <a:pPr marL="469900" marR="942975">
              <a:lnSpc>
                <a:spcPts val="1730"/>
              </a:lnSpc>
              <a:spcBef>
                <a:spcPts val="560"/>
              </a:spcBef>
            </a:pPr>
            <a:r>
              <a:rPr dirty="0" sz="1550">
                <a:latin typeface="Calibri"/>
                <a:cs typeface="Calibri"/>
              </a:rPr>
              <a:t>Language-independent</a:t>
            </a:r>
            <a:r>
              <a:rPr dirty="0" sz="1550" spc="-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terms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found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2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Python</a:t>
            </a:r>
            <a:r>
              <a:rPr dirty="0" sz="1550" spc="2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should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exist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independently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any </a:t>
            </a:r>
            <a:r>
              <a:rPr dirty="0" sz="1550">
                <a:latin typeface="Calibri"/>
                <a:cs typeface="Calibri"/>
              </a:rPr>
              <a:t>programming</a:t>
            </a:r>
            <a:r>
              <a:rPr dirty="0" sz="1550" spc="-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language.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(i.e.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constant</a:t>
            </a:r>
            <a:r>
              <a:rPr dirty="0" sz="1550" spc="-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value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placed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2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variable)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dirty="0" sz="1800" spc="-10">
                <a:latin typeface="Calibri"/>
                <a:cs typeface="Calibri"/>
              </a:rPr>
              <a:t>Statement</a:t>
            </a:r>
            <a:endParaRPr sz="1800">
              <a:latin typeface="Calibri"/>
              <a:cs typeface="Calibri"/>
            </a:endParaRPr>
          </a:p>
          <a:p>
            <a:pPr marL="469900" marR="2978785">
              <a:lnSpc>
                <a:spcPct val="116100"/>
              </a:lnSpc>
              <a:spcBef>
                <a:spcPts val="95"/>
              </a:spcBef>
            </a:pP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used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compute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write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value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call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procedure. </a:t>
            </a:r>
            <a:r>
              <a:rPr dirty="0" sz="1550">
                <a:latin typeface="Calibri"/>
                <a:cs typeface="Calibri"/>
              </a:rPr>
              <a:t>Examples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statements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204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Python:</a:t>
            </a:r>
            <a:endParaRPr sz="1550">
              <a:latin typeface="Calibri"/>
              <a:cs typeface="Calibri"/>
            </a:endParaRPr>
          </a:p>
          <a:p>
            <a:pPr marL="928369" marR="6599555">
              <a:lnSpc>
                <a:spcPct val="125200"/>
              </a:lnSpc>
              <a:spcBef>
                <a:spcPts val="20"/>
              </a:spcBef>
            </a:pPr>
            <a:r>
              <a:rPr dirty="0" sz="1350" spc="-10">
                <a:latin typeface="Calibri"/>
                <a:cs typeface="Calibri"/>
              </a:rPr>
              <a:t>x=x+3 x=square(4)</a:t>
            </a: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dirty="0" sz="1800" spc="-10">
                <a:latin typeface="Calibri"/>
                <a:cs typeface="Calibri"/>
              </a:rPr>
              <a:t>Expressions</a:t>
            </a:r>
            <a:endParaRPr sz="1800">
              <a:latin typeface="Calibri"/>
              <a:cs typeface="Calibri"/>
            </a:endParaRPr>
          </a:p>
          <a:p>
            <a:pPr marL="469900" marR="5080">
              <a:lnSpc>
                <a:spcPts val="1730"/>
              </a:lnSpc>
              <a:spcBef>
                <a:spcPts val="489"/>
              </a:spcBef>
            </a:pP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representations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value.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They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different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from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statement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fact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that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statements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do </a:t>
            </a:r>
            <a:r>
              <a:rPr dirty="0" sz="1550">
                <a:latin typeface="Calibri"/>
                <a:cs typeface="Calibri"/>
              </a:rPr>
              <a:t>something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while</a:t>
            </a:r>
            <a:r>
              <a:rPr dirty="0" sz="1550" spc="2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expressions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representation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value.</a:t>
            </a:r>
            <a:endParaRPr sz="155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345"/>
              </a:spcBef>
            </a:pPr>
            <a:r>
              <a:rPr dirty="0" sz="1550">
                <a:latin typeface="Calibri"/>
                <a:cs typeface="Calibri"/>
              </a:rPr>
              <a:t>Examples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expressions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Python:</a:t>
            </a:r>
            <a:endParaRPr sz="1550">
              <a:latin typeface="Calibri"/>
              <a:cs typeface="Calibri"/>
            </a:endParaRPr>
          </a:p>
          <a:p>
            <a:pPr marL="928369" marR="3348990">
              <a:lnSpc>
                <a:spcPct val="124400"/>
              </a:lnSpc>
              <a:spcBef>
                <a:spcPts val="30"/>
              </a:spcBef>
            </a:pPr>
            <a:r>
              <a:rPr dirty="0" sz="1350">
                <a:latin typeface="Calibri"/>
                <a:cs typeface="Calibri"/>
              </a:rPr>
              <a:t>List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comprehension:</a:t>
            </a:r>
            <a:r>
              <a:rPr dirty="0" sz="1350" spc="27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[</a:t>
            </a:r>
            <a:r>
              <a:rPr dirty="0" sz="1350" spc="-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compute(var)</a:t>
            </a:r>
            <a:r>
              <a:rPr dirty="0" sz="1350" spc="1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for</a:t>
            </a:r>
            <a:r>
              <a:rPr dirty="0" sz="1350" spc="1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var</a:t>
            </a:r>
            <a:r>
              <a:rPr dirty="0" sz="1350" spc="1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in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iterable</a:t>
            </a:r>
            <a:r>
              <a:rPr dirty="0" sz="1350" spc="190">
                <a:latin typeface="Calibri"/>
                <a:cs typeface="Calibri"/>
              </a:rPr>
              <a:t> </a:t>
            </a:r>
            <a:r>
              <a:rPr dirty="0" sz="1350" spc="-50">
                <a:latin typeface="Calibri"/>
                <a:cs typeface="Calibri"/>
              </a:rPr>
              <a:t>] </a:t>
            </a:r>
            <a:r>
              <a:rPr dirty="0" sz="1350">
                <a:latin typeface="Calibri"/>
                <a:cs typeface="Calibri"/>
              </a:rPr>
              <a:t>Dictionary</a:t>
            </a:r>
            <a:r>
              <a:rPr dirty="0" sz="1350" spc="21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comprehension:</a:t>
            </a:r>
            <a:r>
              <a:rPr dirty="0" sz="1350" spc="21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{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k,</a:t>
            </a:r>
            <a:r>
              <a:rPr dirty="0" sz="1350" spc="-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v for</a:t>
            </a:r>
            <a:r>
              <a:rPr dirty="0" sz="1350" spc="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k</a:t>
            </a:r>
            <a:r>
              <a:rPr dirty="0" sz="1350" spc="-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in</a:t>
            </a:r>
            <a:r>
              <a:rPr dirty="0" sz="1350" spc="6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iterable</a:t>
            </a:r>
            <a:r>
              <a:rPr dirty="0" sz="1350" spc="155">
                <a:latin typeface="Calibri"/>
                <a:cs typeface="Calibri"/>
              </a:rPr>
              <a:t> </a:t>
            </a:r>
            <a:r>
              <a:rPr dirty="0" sz="1350" spc="-50">
                <a:latin typeface="Calibri"/>
                <a:cs typeface="Calibri"/>
              </a:rPr>
              <a:t>} </a:t>
            </a:r>
            <a:r>
              <a:rPr dirty="0" sz="1350">
                <a:latin typeface="Calibri"/>
                <a:cs typeface="Calibri"/>
              </a:rPr>
              <a:t>Generator</a:t>
            </a:r>
            <a:r>
              <a:rPr dirty="0" sz="1350" spc="1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expression:</a:t>
            </a:r>
            <a:r>
              <a:rPr dirty="0" sz="1350" spc="20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( compute(var)</a:t>
            </a:r>
            <a:r>
              <a:rPr dirty="0" sz="1350" spc="1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for</a:t>
            </a:r>
            <a:r>
              <a:rPr dirty="0" sz="1350" spc="-1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var</a:t>
            </a:r>
            <a:r>
              <a:rPr dirty="0" sz="1350" spc="1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in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iterable</a:t>
            </a:r>
            <a:r>
              <a:rPr dirty="0" sz="1350" spc="170">
                <a:latin typeface="Calibri"/>
                <a:cs typeface="Calibri"/>
              </a:rPr>
              <a:t> </a:t>
            </a:r>
            <a:r>
              <a:rPr dirty="0" sz="1350" spc="-50">
                <a:latin typeface="Calibri"/>
                <a:cs typeface="Calibri"/>
              </a:rPr>
              <a:t>)</a:t>
            </a:r>
            <a:endParaRPr sz="1350">
              <a:latin typeface="Calibri"/>
              <a:cs typeface="Calibri"/>
            </a:endParaRPr>
          </a:p>
          <a:p>
            <a:pPr marL="928369">
              <a:lnSpc>
                <a:spcPct val="100000"/>
              </a:lnSpc>
              <a:spcBef>
                <a:spcPts val="409"/>
              </a:spcBef>
            </a:pPr>
            <a:r>
              <a:rPr dirty="0" sz="1350">
                <a:latin typeface="Calibri"/>
                <a:cs typeface="Calibri"/>
              </a:rPr>
              <a:t>Conditional</a:t>
            </a:r>
            <a:r>
              <a:rPr dirty="0" sz="1350" spc="204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expressions:</a:t>
            </a:r>
            <a:r>
              <a:rPr dirty="0" sz="1350" spc="114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true_value</a:t>
            </a:r>
            <a:r>
              <a:rPr dirty="0" sz="1350" spc="19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if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Condition</a:t>
            </a:r>
            <a:r>
              <a:rPr dirty="0" sz="1350" spc="2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else</a:t>
            </a:r>
            <a:r>
              <a:rPr dirty="0" sz="1350" spc="20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false_value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00"/>
              </a:lnSpc>
            </a:pPr>
            <a:r>
              <a:rPr dirty="0" spc="-25"/>
              <a:t>TOC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1800" y="548640"/>
            <a:ext cx="662879" cy="24231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2404" y="548640"/>
            <a:ext cx="1385316" cy="30226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22876" y="533400"/>
            <a:ext cx="966215" cy="31851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77484" y="548640"/>
            <a:ext cx="1798320" cy="30226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65323" y="413343"/>
            <a:ext cx="5135245" cy="454659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Core</a:t>
            </a:r>
            <a:r>
              <a:rPr dirty="0" spc="-170"/>
              <a:t> </a:t>
            </a:r>
            <a:r>
              <a:rPr dirty="0" spc="-25"/>
              <a:t>Concepts:</a:t>
            </a:r>
            <a:r>
              <a:rPr dirty="0" spc="-175"/>
              <a:t> </a:t>
            </a:r>
            <a:r>
              <a:rPr dirty="0" spc="-25"/>
              <a:t>Python</a:t>
            </a:r>
            <a:r>
              <a:rPr dirty="0" spc="-165"/>
              <a:t> </a:t>
            </a:r>
            <a:r>
              <a:rPr dirty="0" spc="-10"/>
              <a:t>Components</a:t>
            </a:r>
          </a:p>
        </p:txBody>
      </p:sp>
      <p:sp>
        <p:nvSpPr>
          <p:cNvPr id="7" name="object 7" descr=""/>
          <p:cNvSpPr/>
          <p:nvPr/>
        </p:nvSpPr>
        <p:spPr>
          <a:xfrm>
            <a:off x="667511" y="1027175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35052" y="56388"/>
                </a:moveTo>
                <a:lnTo>
                  <a:pt x="19812" y="56388"/>
                </a:lnTo>
                <a:lnTo>
                  <a:pt x="13716" y="54864"/>
                </a:lnTo>
                <a:lnTo>
                  <a:pt x="7620" y="48768"/>
                </a:lnTo>
                <a:lnTo>
                  <a:pt x="3048" y="42672"/>
                </a:lnTo>
                <a:lnTo>
                  <a:pt x="0" y="36576"/>
                </a:lnTo>
                <a:lnTo>
                  <a:pt x="0" y="21336"/>
                </a:lnTo>
                <a:lnTo>
                  <a:pt x="3048" y="13716"/>
                </a:lnTo>
                <a:lnTo>
                  <a:pt x="13716" y="3048"/>
                </a:lnTo>
                <a:lnTo>
                  <a:pt x="19812" y="0"/>
                </a:lnTo>
                <a:lnTo>
                  <a:pt x="35052" y="0"/>
                </a:lnTo>
                <a:lnTo>
                  <a:pt x="42672" y="3048"/>
                </a:lnTo>
                <a:lnTo>
                  <a:pt x="47244" y="9144"/>
                </a:lnTo>
                <a:lnTo>
                  <a:pt x="53340" y="13716"/>
                </a:lnTo>
                <a:lnTo>
                  <a:pt x="56388" y="21336"/>
                </a:lnTo>
                <a:lnTo>
                  <a:pt x="56388" y="36576"/>
                </a:lnTo>
                <a:lnTo>
                  <a:pt x="53340" y="42672"/>
                </a:lnTo>
                <a:lnTo>
                  <a:pt x="47244" y="48768"/>
                </a:lnTo>
                <a:lnTo>
                  <a:pt x="42672" y="54864"/>
                </a:lnTo>
                <a:lnTo>
                  <a:pt x="35052" y="56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123188" y="1333500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2"/>
                </a:moveTo>
                <a:lnTo>
                  <a:pt x="18287" y="50292"/>
                </a:lnTo>
                <a:lnTo>
                  <a:pt x="12191" y="47244"/>
                </a:lnTo>
                <a:lnTo>
                  <a:pt x="7619" y="42672"/>
                </a:lnTo>
                <a:lnTo>
                  <a:pt x="3047" y="38100"/>
                </a:lnTo>
                <a:lnTo>
                  <a:pt x="0" y="32004"/>
                </a:lnTo>
                <a:lnTo>
                  <a:pt x="0" y="18288"/>
                </a:lnTo>
                <a:lnTo>
                  <a:pt x="3047" y="12192"/>
                </a:lnTo>
                <a:lnTo>
                  <a:pt x="7619" y="6096"/>
                </a:lnTo>
                <a:lnTo>
                  <a:pt x="12191" y="1524"/>
                </a:lnTo>
                <a:lnTo>
                  <a:pt x="18287" y="0"/>
                </a:lnTo>
                <a:lnTo>
                  <a:pt x="32003" y="0"/>
                </a:lnTo>
                <a:lnTo>
                  <a:pt x="36575" y="1524"/>
                </a:lnTo>
                <a:lnTo>
                  <a:pt x="42671" y="6096"/>
                </a:lnTo>
                <a:lnTo>
                  <a:pt x="47243" y="12192"/>
                </a:lnTo>
                <a:lnTo>
                  <a:pt x="48767" y="18288"/>
                </a:lnTo>
                <a:lnTo>
                  <a:pt x="48767" y="32004"/>
                </a:lnTo>
                <a:lnTo>
                  <a:pt x="47243" y="38100"/>
                </a:lnTo>
                <a:lnTo>
                  <a:pt x="42671" y="42672"/>
                </a:lnTo>
                <a:lnTo>
                  <a:pt x="36575" y="47244"/>
                </a:lnTo>
                <a:lnTo>
                  <a:pt x="32003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580387" y="1612391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80">
                <a:moveTo>
                  <a:pt x="25908" y="42671"/>
                </a:moveTo>
                <a:lnTo>
                  <a:pt x="15240" y="42671"/>
                </a:lnTo>
                <a:lnTo>
                  <a:pt x="9144" y="39623"/>
                </a:lnTo>
                <a:lnTo>
                  <a:pt x="6096" y="36575"/>
                </a:lnTo>
                <a:lnTo>
                  <a:pt x="1524" y="32003"/>
                </a:lnTo>
                <a:lnTo>
                  <a:pt x="0" y="27431"/>
                </a:lnTo>
                <a:lnTo>
                  <a:pt x="0" y="15239"/>
                </a:lnTo>
                <a:lnTo>
                  <a:pt x="1524" y="10667"/>
                </a:lnTo>
                <a:lnTo>
                  <a:pt x="6096" y="6095"/>
                </a:lnTo>
                <a:lnTo>
                  <a:pt x="9144" y="1523"/>
                </a:lnTo>
                <a:lnTo>
                  <a:pt x="15240" y="0"/>
                </a:lnTo>
                <a:lnTo>
                  <a:pt x="25908" y="0"/>
                </a:lnTo>
                <a:lnTo>
                  <a:pt x="32004" y="1523"/>
                </a:lnTo>
                <a:lnTo>
                  <a:pt x="35052" y="6095"/>
                </a:lnTo>
                <a:lnTo>
                  <a:pt x="39624" y="10667"/>
                </a:lnTo>
                <a:lnTo>
                  <a:pt x="42672" y="15239"/>
                </a:lnTo>
                <a:lnTo>
                  <a:pt x="42672" y="27431"/>
                </a:lnTo>
                <a:lnTo>
                  <a:pt x="39624" y="32003"/>
                </a:lnTo>
                <a:lnTo>
                  <a:pt x="32004" y="39623"/>
                </a:lnTo>
                <a:lnTo>
                  <a:pt x="25908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580387" y="1868423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80">
                <a:moveTo>
                  <a:pt x="25908" y="42671"/>
                </a:moveTo>
                <a:lnTo>
                  <a:pt x="15240" y="42671"/>
                </a:lnTo>
                <a:lnTo>
                  <a:pt x="9144" y="41147"/>
                </a:lnTo>
                <a:lnTo>
                  <a:pt x="6096" y="36575"/>
                </a:lnTo>
                <a:lnTo>
                  <a:pt x="1524" y="32003"/>
                </a:lnTo>
                <a:lnTo>
                  <a:pt x="0" y="27431"/>
                </a:lnTo>
                <a:lnTo>
                  <a:pt x="0" y="15239"/>
                </a:lnTo>
                <a:lnTo>
                  <a:pt x="1524" y="10667"/>
                </a:lnTo>
                <a:lnTo>
                  <a:pt x="9144" y="3047"/>
                </a:lnTo>
                <a:lnTo>
                  <a:pt x="15240" y="0"/>
                </a:lnTo>
                <a:lnTo>
                  <a:pt x="25908" y="0"/>
                </a:lnTo>
                <a:lnTo>
                  <a:pt x="32004" y="3047"/>
                </a:lnTo>
                <a:lnTo>
                  <a:pt x="39624" y="10667"/>
                </a:lnTo>
                <a:lnTo>
                  <a:pt x="42672" y="15239"/>
                </a:lnTo>
                <a:lnTo>
                  <a:pt x="42672" y="27431"/>
                </a:lnTo>
                <a:lnTo>
                  <a:pt x="39624" y="32003"/>
                </a:lnTo>
                <a:lnTo>
                  <a:pt x="35052" y="36575"/>
                </a:lnTo>
                <a:lnTo>
                  <a:pt x="32004" y="41147"/>
                </a:lnTo>
                <a:lnTo>
                  <a:pt x="25908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580387" y="2124455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80">
                <a:moveTo>
                  <a:pt x="25908" y="42671"/>
                </a:moveTo>
                <a:lnTo>
                  <a:pt x="15240" y="42671"/>
                </a:lnTo>
                <a:lnTo>
                  <a:pt x="9144" y="41147"/>
                </a:lnTo>
                <a:lnTo>
                  <a:pt x="6096" y="36575"/>
                </a:lnTo>
                <a:lnTo>
                  <a:pt x="1524" y="33527"/>
                </a:lnTo>
                <a:lnTo>
                  <a:pt x="0" y="27431"/>
                </a:lnTo>
                <a:lnTo>
                  <a:pt x="0" y="16763"/>
                </a:lnTo>
                <a:lnTo>
                  <a:pt x="1524" y="10667"/>
                </a:lnTo>
                <a:lnTo>
                  <a:pt x="6096" y="7619"/>
                </a:lnTo>
                <a:lnTo>
                  <a:pt x="9144" y="3047"/>
                </a:lnTo>
                <a:lnTo>
                  <a:pt x="15240" y="0"/>
                </a:lnTo>
                <a:lnTo>
                  <a:pt x="25908" y="0"/>
                </a:lnTo>
                <a:lnTo>
                  <a:pt x="32004" y="3047"/>
                </a:lnTo>
                <a:lnTo>
                  <a:pt x="35052" y="7619"/>
                </a:lnTo>
                <a:lnTo>
                  <a:pt x="39624" y="10667"/>
                </a:lnTo>
                <a:lnTo>
                  <a:pt x="42672" y="16763"/>
                </a:lnTo>
                <a:lnTo>
                  <a:pt x="42672" y="27431"/>
                </a:lnTo>
                <a:lnTo>
                  <a:pt x="39624" y="33527"/>
                </a:lnTo>
                <a:lnTo>
                  <a:pt x="35052" y="36575"/>
                </a:lnTo>
                <a:lnTo>
                  <a:pt x="32004" y="41147"/>
                </a:lnTo>
                <a:lnTo>
                  <a:pt x="25908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580387" y="2382011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80">
                <a:moveTo>
                  <a:pt x="25908" y="42671"/>
                </a:moveTo>
                <a:lnTo>
                  <a:pt x="15240" y="42671"/>
                </a:lnTo>
                <a:lnTo>
                  <a:pt x="9144" y="39623"/>
                </a:lnTo>
                <a:lnTo>
                  <a:pt x="6096" y="36575"/>
                </a:lnTo>
                <a:lnTo>
                  <a:pt x="1524" y="32003"/>
                </a:lnTo>
                <a:lnTo>
                  <a:pt x="0" y="27431"/>
                </a:lnTo>
                <a:lnTo>
                  <a:pt x="0" y="15239"/>
                </a:lnTo>
                <a:lnTo>
                  <a:pt x="1524" y="9143"/>
                </a:lnTo>
                <a:lnTo>
                  <a:pt x="6096" y="6095"/>
                </a:lnTo>
                <a:lnTo>
                  <a:pt x="9144" y="1523"/>
                </a:lnTo>
                <a:lnTo>
                  <a:pt x="15240" y="0"/>
                </a:lnTo>
                <a:lnTo>
                  <a:pt x="25908" y="0"/>
                </a:lnTo>
                <a:lnTo>
                  <a:pt x="32004" y="1523"/>
                </a:lnTo>
                <a:lnTo>
                  <a:pt x="35052" y="6095"/>
                </a:lnTo>
                <a:lnTo>
                  <a:pt x="39624" y="9143"/>
                </a:lnTo>
                <a:lnTo>
                  <a:pt x="42672" y="15239"/>
                </a:lnTo>
                <a:lnTo>
                  <a:pt x="42672" y="27431"/>
                </a:lnTo>
                <a:lnTo>
                  <a:pt x="39624" y="32003"/>
                </a:lnTo>
                <a:lnTo>
                  <a:pt x="32004" y="39623"/>
                </a:lnTo>
                <a:lnTo>
                  <a:pt x="25908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580387" y="2638043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80">
                <a:moveTo>
                  <a:pt x="25908" y="42671"/>
                </a:moveTo>
                <a:lnTo>
                  <a:pt x="15240" y="42671"/>
                </a:lnTo>
                <a:lnTo>
                  <a:pt x="9144" y="41147"/>
                </a:lnTo>
                <a:lnTo>
                  <a:pt x="6096" y="36575"/>
                </a:lnTo>
                <a:lnTo>
                  <a:pt x="1524" y="32003"/>
                </a:lnTo>
                <a:lnTo>
                  <a:pt x="0" y="27431"/>
                </a:lnTo>
                <a:lnTo>
                  <a:pt x="0" y="15239"/>
                </a:lnTo>
                <a:lnTo>
                  <a:pt x="1524" y="10667"/>
                </a:lnTo>
                <a:lnTo>
                  <a:pt x="6096" y="6095"/>
                </a:lnTo>
                <a:lnTo>
                  <a:pt x="9144" y="1523"/>
                </a:lnTo>
                <a:lnTo>
                  <a:pt x="15240" y="0"/>
                </a:lnTo>
                <a:lnTo>
                  <a:pt x="25908" y="0"/>
                </a:lnTo>
                <a:lnTo>
                  <a:pt x="32004" y="1523"/>
                </a:lnTo>
                <a:lnTo>
                  <a:pt x="35052" y="6095"/>
                </a:lnTo>
                <a:lnTo>
                  <a:pt x="39624" y="10667"/>
                </a:lnTo>
                <a:lnTo>
                  <a:pt x="42672" y="15239"/>
                </a:lnTo>
                <a:lnTo>
                  <a:pt x="42672" y="27431"/>
                </a:lnTo>
                <a:lnTo>
                  <a:pt x="39624" y="32003"/>
                </a:lnTo>
                <a:lnTo>
                  <a:pt x="35052" y="36575"/>
                </a:lnTo>
                <a:lnTo>
                  <a:pt x="32004" y="41147"/>
                </a:lnTo>
                <a:lnTo>
                  <a:pt x="25908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4" name="object 14" descr=""/>
          <p:cNvGrpSpPr/>
          <p:nvPr/>
        </p:nvGrpSpPr>
        <p:grpSpPr>
          <a:xfrm>
            <a:off x="2668523" y="2630423"/>
            <a:ext cx="271780" cy="90170"/>
            <a:chOff x="2668523" y="2630423"/>
            <a:chExt cx="271780" cy="90170"/>
          </a:xfrm>
        </p:grpSpPr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68523" y="2630423"/>
              <a:ext cx="181356" cy="89915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74264" y="2638044"/>
              <a:ext cx="65532" cy="82296"/>
            </a:xfrm>
            <a:prstGeom prst="rect">
              <a:avLst/>
            </a:prstGeom>
          </p:spPr>
        </p:pic>
      </p:grpSp>
      <p:sp>
        <p:nvSpPr>
          <p:cNvPr id="17" name="object 17" descr=""/>
          <p:cNvSpPr/>
          <p:nvPr/>
        </p:nvSpPr>
        <p:spPr>
          <a:xfrm>
            <a:off x="1580387" y="2884932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80">
                <a:moveTo>
                  <a:pt x="25908" y="42671"/>
                </a:moveTo>
                <a:lnTo>
                  <a:pt x="15240" y="42671"/>
                </a:lnTo>
                <a:lnTo>
                  <a:pt x="9144" y="41147"/>
                </a:lnTo>
                <a:lnTo>
                  <a:pt x="6096" y="36575"/>
                </a:lnTo>
                <a:lnTo>
                  <a:pt x="1524" y="32003"/>
                </a:lnTo>
                <a:lnTo>
                  <a:pt x="0" y="27431"/>
                </a:lnTo>
                <a:lnTo>
                  <a:pt x="0" y="15239"/>
                </a:lnTo>
                <a:lnTo>
                  <a:pt x="1524" y="10667"/>
                </a:lnTo>
                <a:lnTo>
                  <a:pt x="6096" y="6095"/>
                </a:lnTo>
                <a:lnTo>
                  <a:pt x="9144" y="1523"/>
                </a:lnTo>
                <a:lnTo>
                  <a:pt x="15240" y="0"/>
                </a:lnTo>
                <a:lnTo>
                  <a:pt x="25908" y="0"/>
                </a:lnTo>
                <a:lnTo>
                  <a:pt x="32004" y="1523"/>
                </a:lnTo>
                <a:lnTo>
                  <a:pt x="35052" y="6095"/>
                </a:lnTo>
                <a:lnTo>
                  <a:pt x="39624" y="10667"/>
                </a:lnTo>
                <a:lnTo>
                  <a:pt x="42672" y="15239"/>
                </a:lnTo>
                <a:lnTo>
                  <a:pt x="42672" y="27431"/>
                </a:lnTo>
                <a:lnTo>
                  <a:pt x="39624" y="32003"/>
                </a:lnTo>
                <a:lnTo>
                  <a:pt x="35052" y="36575"/>
                </a:lnTo>
                <a:lnTo>
                  <a:pt x="32004" y="41147"/>
                </a:lnTo>
                <a:lnTo>
                  <a:pt x="25908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1123188" y="3154679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2"/>
                </a:moveTo>
                <a:lnTo>
                  <a:pt x="18287" y="50292"/>
                </a:lnTo>
                <a:lnTo>
                  <a:pt x="12191" y="48768"/>
                </a:lnTo>
                <a:lnTo>
                  <a:pt x="7619" y="42672"/>
                </a:lnTo>
                <a:lnTo>
                  <a:pt x="3047" y="38100"/>
                </a:lnTo>
                <a:lnTo>
                  <a:pt x="0" y="32004"/>
                </a:lnTo>
                <a:lnTo>
                  <a:pt x="0" y="18288"/>
                </a:lnTo>
                <a:lnTo>
                  <a:pt x="3047" y="12192"/>
                </a:lnTo>
                <a:lnTo>
                  <a:pt x="12191" y="3048"/>
                </a:lnTo>
                <a:lnTo>
                  <a:pt x="18287" y="0"/>
                </a:lnTo>
                <a:lnTo>
                  <a:pt x="32003" y="0"/>
                </a:lnTo>
                <a:lnTo>
                  <a:pt x="36575" y="3048"/>
                </a:lnTo>
                <a:lnTo>
                  <a:pt x="42671" y="7620"/>
                </a:lnTo>
                <a:lnTo>
                  <a:pt x="47243" y="12192"/>
                </a:lnTo>
                <a:lnTo>
                  <a:pt x="48767" y="18288"/>
                </a:lnTo>
                <a:lnTo>
                  <a:pt x="48767" y="32004"/>
                </a:lnTo>
                <a:lnTo>
                  <a:pt x="47243" y="38100"/>
                </a:lnTo>
                <a:lnTo>
                  <a:pt x="36575" y="48768"/>
                </a:lnTo>
                <a:lnTo>
                  <a:pt x="32003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1580387" y="3424427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79">
                <a:moveTo>
                  <a:pt x="25908" y="42671"/>
                </a:moveTo>
                <a:lnTo>
                  <a:pt x="15240" y="42671"/>
                </a:lnTo>
                <a:lnTo>
                  <a:pt x="9144" y="41147"/>
                </a:lnTo>
                <a:lnTo>
                  <a:pt x="6096" y="36575"/>
                </a:lnTo>
                <a:lnTo>
                  <a:pt x="1524" y="33527"/>
                </a:lnTo>
                <a:lnTo>
                  <a:pt x="0" y="27431"/>
                </a:lnTo>
                <a:lnTo>
                  <a:pt x="0" y="16763"/>
                </a:lnTo>
                <a:lnTo>
                  <a:pt x="1524" y="10667"/>
                </a:lnTo>
                <a:lnTo>
                  <a:pt x="6096" y="7619"/>
                </a:lnTo>
                <a:lnTo>
                  <a:pt x="9144" y="3047"/>
                </a:lnTo>
                <a:lnTo>
                  <a:pt x="15240" y="0"/>
                </a:lnTo>
                <a:lnTo>
                  <a:pt x="25908" y="0"/>
                </a:lnTo>
                <a:lnTo>
                  <a:pt x="32004" y="3047"/>
                </a:lnTo>
                <a:lnTo>
                  <a:pt x="35052" y="7619"/>
                </a:lnTo>
                <a:lnTo>
                  <a:pt x="39624" y="10667"/>
                </a:lnTo>
                <a:lnTo>
                  <a:pt x="42672" y="16763"/>
                </a:lnTo>
                <a:lnTo>
                  <a:pt x="42672" y="27431"/>
                </a:lnTo>
                <a:lnTo>
                  <a:pt x="39624" y="33527"/>
                </a:lnTo>
                <a:lnTo>
                  <a:pt x="35052" y="36575"/>
                </a:lnTo>
                <a:lnTo>
                  <a:pt x="32004" y="41147"/>
                </a:lnTo>
                <a:lnTo>
                  <a:pt x="25908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1580387" y="3681983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79">
                <a:moveTo>
                  <a:pt x="25908" y="42671"/>
                </a:moveTo>
                <a:lnTo>
                  <a:pt x="15240" y="42671"/>
                </a:lnTo>
                <a:lnTo>
                  <a:pt x="9144" y="39623"/>
                </a:lnTo>
                <a:lnTo>
                  <a:pt x="6096" y="36575"/>
                </a:lnTo>
                <a:lnTo>
                  <a:pt x="1524" y="32003"/>
                </a:lnTo>
                <a:lnTo>
                  <a:pt x="0" y="27431"/>
                </a:lnTo>
                <a:lnTo>
                  <a:pt x="0" y="15239"/>
                </a:lnTo>
                <a:lnTo>
                  <a:pt x="1524" y="10667"/>
                </a:lnTo>
                <a:lnTo>
                  <a:pt x="6096" y="6095"/>
                </a:lnTo>
                <a:lnTo>
                  <a:pt x="9144" y="1523"/>
                </a:lnTo>
                <a:lnTo>
                  <a:pt x="15240" y="0"/>
                </a:lnTo>
                <a:lnTo>
                  <a:pt x="25908" y="0"/>
                </a:lnTo>
                <a:lnTo>
                  <a:pt x="32004" y="1523"/>
                </a:lnTo>
                <a:lnTo>
                  <a:pt x="35052" y="6095"/>
                </a:lnTo>
                <a:lnTo>
                  <a:pt x="39624" y="10667"/>
                </a:lnTo>
                <a:lnTo>
                  <a:pt x="42672" y="15239"/>
                </a:lnTo>
                <a:lnTo>
                  <a:pt x="42672" y="27431"/>
                </a:lnTo>
                <a:lnTo>
                  <a:pt x="39624" y="32003"/>
                </a:lnTo>
                <a:lnTo>
                  <a:pt x="32004" y="39623"/>
                </a:lnTo>
                <a:lnTo>
                  <a:pt x="25908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1580387" y="3938015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79">
                <a:moveTo>
                  <a:pt x="25908" y="42671"/>
                </a:moveTo>
                <a:lnTo>
                  <a:pt x="15240" y="42671"/>
                </a:lnTo>
                <a:lnTo>
                  <a:pt x="9144" y="41147"/>
                </a:lnTo>
                <a:lnTo>
                  <a:pt x="6096" y="36575"/>
                </a:lnTo>
                <a:lnTo>
                  <a:pt x="1524" y="32003"/>
                </a:lnTo>
                <a:lnTo>
                  <a:pt x="0" y="27431"/>
                </a:lnTo>
                <a:lnTo>
                  <a:pt x="0" y="15239"/>
                </a:lnTo>
                <a:lnTo>
                  <a:pt x="1524" y="10667"/>
                </a:lnTo>
                <a:lnTo>
                  <a:pt x="6096" y="6095"/>
                </a:lnTo>
                <a:lnTo>
                  <a:pt x="9144" y="1523"/>
                </a:lnTo>
                <a:lnTo>
                  <a:pt x="15240" y="0"/>
                </a:lnTo>
                <a:lnTo>
                  <a:pt x="25908" y="0"/>
                </a:lnTo>
                <a:lnTo>
                  <a:pt x="32004" y="1523"/>
                </a:lnTo>
                <a:lnTo>
                  <a:pt x="35052" y="6095"/>
                </a:lnTo>
                <a:lnTo>
                  <a:pt x="39624" y="10667"/>
                </a:lnTo>
                <a:lnTo>
                  <a:pt x="42672" y="15239"/>
                </a:lnTo>
                <a:lnTo>
                  <a:pt x="42672" y="27431"/>
                </a:lnTo>
                <a:lnTo>
                  <a:pt x="39624" y="32003"/>
                </a:lnTo>
                <a:lnTo>
                  <a:pt x="35052" y="36575"/>
                </a:lnTo>
                <a:lnTo>
                  <a:pt x="32004" y="41147"/>
                </a:lnTo>
                <a:lnTo>
                  <a:pt x="25908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1123188" y="4198620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2"/>
                </a:moveTo>
                <a:lnTo>
                  <a:pt x="18287" y="50292"/>
                </a:lnTo>
                <a:lnTo>
                  <a:pt x="12191" y="48768"/>
                </a:lnTo>
                <a:lnTo>
                  <a:pt x="7619" y="42672"/>
                </a:lnTo>
                <a:lnTo>
                  <a:pt x="3047" y="38100"/>
                </a:lnTo>
                <a:lnTo>
                  <a:pt x="0" y="32004"/>
                </a:lnTo>
                <a:lnTo>
                  <a:pt x="0" y="18288"/>
                </a:lnTo>
                <a:lnTo>
                  <a:pt x="3047" y="12192"/>
                </a:lnTo>
                <a:lnTo>
                  <a:pt x="12191" y="3048"/>
                </a:lnTo>
                <a:lnTo>
                  <a:pt x="18287" y="0"/>
                </a:lnTo>
                <a:lnTo>
                  <a:pt x="32003" y="0"/>
                </a:lnTo>
                <a:lnTo>
                  <a:pt x="36575" y="3048"/>
                </a:lnTo>
                <a:lnTo>
                  <a:pt x="42671" y="7620"/>
                </a:lnTo>
                <a:lnTo>
                  <a:pt x="47243" y="12192"/>
                </a:lnTo>
                <a:lnTo>
                  <a:pt x="48767" y="18288"/>
                </a:lnTo>
                <a:lnTo>
                  <a:pt x="48767" y="32004"/>
                </a:lnTo>
                <a:lnTo>
                  <a:pt x="47243" y="38100"/>
                </a:lnTo>
                <a:lnTo>
                  <a:pt x="36575" y="48768"/>
                </a:lnTo>
                <a:lnTo>
                  <a:pt x="32003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1123188" y="5580888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1"/>
                </a:moveTo>
                <a:lnTo>
                  <a:pt x="18287" y="50291"/>
                </a:lnTo>
                <a:lnTo>
                  <a:pt x="12191" y="48767"/>
                </a:lnTo>
                <a:lnTo>
                  <a:pt x="7619" y="44195"/>
                </a:lnTo>
                <a:lnTo>
                  <a:pt x="3047" y="38099"/>
                </a:lnTo>
                <a:lnTo>
                  <a:pt x="0" y="32003"/>
                </a:lnTo>
                <a:lnTo>
                  <a:pt x="0" y="18287"/>
                </a:lnTo>
                <a:lnTo>
                  <a:pt x="3047" y="12191"/>
                </a:lnTo>
                <a:lnTo>
                  <a:pt x="12191" y="3047"/>
                </a:lnTo>
                <a:lnTo>
                  <a:pt x="18287" y="0"/>
                </a:lnTo>
                <a:lnTo>
                  <a:pt x="32003" y="0"/>
                </a:lnTo>
                <a:lnTo>
                  <a:pt x="36575" y="3047"/>
                </a:lnTo>
                <a:lnTo>
                  <a:pt x="42671" y="7619"/>
                </a:lnTo>
                <a:lnTo>
                  <a:pt x="47243" y="12191"/>
                </a:lnTo>
                <a:lnTo>
                  <a:pt x="48767" y="18287"/>
                </a:lnTo>
                <a:lnTo>
                  <a:pt x="48767" y="32003"/>
                </a:lnTo>
                <a:lnTo>
                  <a:pt x="47243" y="38099"/>
                </a:lnTo>
                <a:lnTo>
                  <a:pt x="42671" y="44195"/>
                </a:lnTo>
                <a:lnTo>
                  <a:pt x="36575" y="48767"/>
                </a:lnTo>
                <a:lnTo>
                  <a:pt x="32003" y="502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1580387" y="5861304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79">
                <a:moveTo>
                  <a:pt x="25908" y="42671"/>
                </a:moveTo>
                <a:lnTo>
                  <a:pt x="15240" y="42671"/>
                </a:lnTo>
                <a:lnTo>
                  <a:pt x="9144" y="39623"/>
                </a:lnTo>
                <a:lnTo>
                  <a:pt x="6096" y="36575"/>
                </a:lnTo>
                <a:lnTo>
                  <a:pt x="1524" y="32003"/>
                </a:lnTo>
                <a:lnTo>
                  <a:pt x="0" y="27431"/>
                </a:lnTo>
                <a:lnTo>
                  <a:pt x="0" y="15239"/>
                </a:lnTo>
                <a:lnTo>
                  <a:pt x="1524" y="10667"/>
                </a:lnTo>
                <a:lnTo>
                  <a:pt x="6096" y="6095"/>
                </a:lnTo>
                <a:lnTo>
                  <a:pt x="9144" y="1523"/>
                </a:lnTo>
                <a:lnTo>
                  <a:pt x="15240" y="0"/>
                </a:lnTo>
                <a:lnTo>
                  <a:pt x="25908" y="0"/>
                </a:lnTo>
                <a:lnTo>
                  <a:pt x="32004" y="1523"/>
                </a:lnTo>
                <a:lnTo>
                  <a:pt x="35052" y="6095"/>
                </a:lnTo>
                <a:lnTo>
                  <a:pt x="39624" y="10667"/>
                </a:lnTo>
                <a:lnTo>
                  <a:pt x="42672" y="15239"/>
                </a:lnTo>
                <a:lnTo>
                  <a:pt x="42672" y="27431"/>
                </a:lnTo>
                <a:lnTo>
                  <a:pt x="39624" y="32003"/>
                </a:lnTo>
                <a:lnTo>
                  <a:pt x="32004" y="39623"/>
                </a:lnTo>
                <a:lnTo>
                  <a:pt x="25908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1580387" y="6309359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79">
                <a:moveTo>
                  <a:pt x="25908" y="42671"/>
                </a:moveTo>
                <a:lnTo>
                  <a:pt x="15240" y="42671"/>
                </a:lnTo>
                <a:lnTo>
                  <a:pt x="9144" y="41147"/>
                </a:lnTo>
                <a:lnTo>
                  <a:pt x="6096" y="36575"/>
                </a:lnTo>
                <a:lnTo>
                  <a:pt x="1524" y="32003"/>
                </a:lnTo>
                <a:lnTo>
                  <a:pt x="0" y="27431"/>
                </a:lnTo>
                <a:lnTo>
                  <a:pt x="0" y="15239"/>
                </a:lnTo>
                <a:lnTo>
                  <a:pt x="1524" y="10667"/>
                </a:lnTo>
                <a:lnTo>
                  <a:pt x="6096" y="6095"/>
                </a:lnTo>
                <a:lnTo>
                  <a:pt x="9144" y="1523"/>
                </a:lnTo>
                <a:lnTo>
                  <a:pt x="15240" y="0"/>
                </a:lnTo>
                <a:lnTo>
                  <a:pt x="25908" y="0"/>
                </a:lnTo>
                <a:lnTo>
                  <a:pt x="32004" y="1523"/>
                </a:lnTo>
                <a:lnTo>
                  <a:pt x="35052" y="6095"/>
                </a:lnTo>
                <a:lnTo>
                  <a:pt x="39624" y="10667"/>
                </a:lnTo>
                <a:lnTo>
                  <a:pt x="42672" y="15239"/>
                </a:lnTo>
                <a:lnTo>
                  <a:pt x="42672" y="27431"/>
                </a:lnTo>
                <a:lnTo>
                  <a:pt x="39624" y="32003"/>
                </a:lnTo>
                <a:lnTo>
                  <a:pt x="35052" y="36575"/>
                </a:lnTo>
                <a:lnTo>
                  <a:pt x="32004" y="41147"/>
                </a:lnTo>
                <a:lnTo>
                  <a:pt x="25908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1123188" y="6761988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2"/>
                </a:moveTo>
                <a:lnTo>
                  <a:pt x="18287" y="50292"/>
                </a:lnTo>
                <a:lnTo>
                  <a:pt x="12191" y="48768"/>
                </a:lnTo>
                <a:lnTo>
                  <a:pt x="7619" y="44196"/>
                </a:lnTo>
                <a:lnTo>
                  <a:pt x="3047" y="38100"/>
                </a:lnTo>
                <a:lnTo>
                  <a:pt x="0" y="32004"/>
                </a:lnTo>
                <a:lnTo>
                  <a:pt x="0" y="18288"/>
                </a:lnTo>
                <a:lnTo>
                  <a:pt x="3047" y="12192"/>
                </a:lnTo>
                <a:lnTo>
                  <a:pt x="12191" y="3048"/>
                </a:lnTo>
                <a:lnTo>
                  <a:pt x="18287" y="0"/>
                </a:lnTo>
                <a:lnTo>
                  <a:pt x="32003" y="0"/>
                </a:lnTo>
                <a:lnTo>
                  <a:pt x="36575" y="3048"/>
                </a:lnTo>
                <a:lnTo>
                  <a:pt x="42671" y="7620"/>
                </a:lnTo>
                <a:lnTo>
                  <a:pt x="47243" y="12192"/>
                </a:lnTo>
                <a:lnTo>
                  <a:pt x="48767" y="18288"/>
                </a:lnTo>
                <a:lnTo>
                  <a:pt x="48767" y="32004"/>
                </a:lnTo>
                <a:lnTo>
                  <a:pt x="47243" y="38100"/>
                </a:lnTo>
                <a:lnTo>
                  <a:pt x="42671" y="44196"/>
                </a:lnTo>
                <a:lnTo>
                  <a:pt x="36575" y="48768"/>
                </a:lnTo>
                <a:lnTo>
                  <a:pt x="32003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 txBox="1"/>
          <p:nvPr/>
        </p:nvSpPr>
        <p:spPr>
          <a:xfrm>
            <a:off x="871219" y="840487"/>
            <a:ext cx="8523605" cy="629158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800">
                <a:latin typeface="Calibri"/>
                <a:cs typeface="Calibri"/>
              </a:rPr>
              <a:t>Control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Structures</a:t>
            </a:r>
            <a:endParaRPr sz="1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405"/>
              </a:spcBef>
            </a:pPr>
            <a:r>
              <a:rPr dirty="0" sz="1550">
                <a:latin typeface="Calibri"/>
                <a:cs typeface="Calibri"/>
              </a:rPr>
              <a:t>Conditional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statements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expressions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Python</a:t>
            </a:r>
            <a:r>
              <a:rPr dirty="0" sz="1550" spc="2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that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evaluate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True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False.</a:t>
            </a:r>
            <a:endParaRPr sz="1550">
              <a:latin typeface="Calibri"/>
              <a:cs typeface="Calibri"/>
            </a:endParaRPr>
          </a:p>
          <a:p>
            <a:pPr marL="928369">
              <a:lnSpc>
                <a:spcPct val="100000"/>
              </a:lnSpc>
              <a:spcBef>
                <a:spcPts val="430"/>
              </a:spcBef>
            </a:pPr>
            <a:r>
              <a:rPr dirty="0" sz="1350" spc="-25">
                <a:latin typeface="Calibri"/>
                <a:cs typeface="Calibri"/>
              </a:rPr>
              <a:t>if</a:t>
            </a:r>
            <a:endParaRPr sz="1350">
              <a:latin typeface="Calibri"/>
              <a:cs typeface="Calibri"/>
            </a:endParaRPr>
          </a:p>
          <a:p>
            <a:pPr marL="928369" marR="7079615">
              <a:lnSpc>
                <a:spcPts val="2030"/>
              </a:lnSpc>
              <a:spcBef>
                <a:spcPts val="120"/>
              </a:spcBef>
            </a:pPr>
            <a:r>
              <a:rPr dirty="0" sz="1350" spc="-10">
                <a:latin typeface="Calibri"/>
                <a:cs typeface="Calibri"/>
              </a:rPr>
              <a:t>if-&gt;else if-&gt;elif</a:t>
            </a:r>
            <a:endParaRPr sz="1350">
              <a:latin typeface="Calibri"/>
              <a:cs typeface="Calibri"/>
            </a:endParaRPr>
          </a:p>
          <a:p>
            <a:pPr marL="928369">
              <a:lnSpc>
                <a:spcPct val="100000"/>
              </a:lnSpc>
              <a:spcBef>
                <a:spcPts val="260"/>
              </a:spcBef>
            </a:pPr>
            <a:r>
              <a:rPr dirty="0" sz="1350" spc="-10">
                <a:latin typeface="Calibri"/>
                <a:cs typeface="Calibri"/>
              </a:rPr>
              <a:t>if-</a:t>
            </a:r>
            <a:r>
              <a:rPr dirty="0" sz="1350" spc="-20">
                <a:latin typeface="Calibri"/>
                <a:cs typeface="Calibri"/>
              </a:rPr>
              <a:t>&gt;elif-</a:t>
            </a:r>
            <a:r>
              <a:rPr dirty="0" sz="1350" spc="-10">
                <a:latin typeface="Calibri"/>
                <a:cs typeface="Calibri"/>
              </a:rPr>
              <a:t>&gt;else</a:t>
            </a:r>
            <a:endParaRPr sz="1350">
              <a:latin typeface="Calibri"/>
              <a:cs typeface="Calibri"/>
            </a:endParaRPr>
          </a:p>
          <a:p>
            <a:pPr marL="928369" marR="5998845">
              <a:lnSpc>
                <a:spcPct val="120000"/>
              </a:lnSpc>
              <a:spcBef>
                <a:spcPts val="70"/>
              </a:spcBef>
              <a:tabLst>
                <a:tab pos="2082164" algn="l"/>
              </a:tabLst>
            </a:pPr>
            <a:r>
              <a:rPr dirty="0" sz="1350">
                <a:latin typeface="Calibri"/>
                <a:cs typeface="Calibri"/>
              </a:rPr>
              <a:t>If-</a:t>
            </a:r>
            <a:r>
              <a:rPr dirty="0" sz="1350" spc="-25">
                <a:latin typeface="Calibri"/>
                <a:cs typeface="Calibri"/>
              </a:rPr>
              <a:t>&gt;elif-</a:t>
            </a:r>
            <a:r>
              <a:rPr dirty="0" sz="1350" spc="-10">
                <a:latin typeface="Calibri"/>
                <a:cs typeface="Calibri"/>
              </a:rPr>
              <a:t>&gt;elif-</a:t>
            </a:r>
            <a:r>
              <a:rPr dirty="0" sz="1350">
                <a:latin typeface="Calibri"/>
                <a:cs typeface="Calibri"/>
              </a:rPr>
              <a:t>	-</a:t>
            </a:r>
            <a:r>
              <a:rPr dirty="0" sz="1350" spc="-20">
                <a:latin typeface="Calibri"/>
                <a:cs typeface="Calibri"/>
              </a:rPr>
              <a:t>&gt;else </a:t>
            </a:r>
            <a:r>
              <a:rPr dirty="0" sz="1350">
                <a:latin typeface="Calibri"/>
                <a:cs typeface="Calibri"/>
              </a:rPr>
              <a:t>nested</a:t>
            </a:r>
            <a:r>
              <a:rPr dirty="0" sz="1350" spc="9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if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statements</a:t>
            </a:r>
            <a:endParaRPr sz="135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414"/>
              </a:spcBef>
            </a:pPr>
            <a:r>
              <a:rPr dirty="0" sz="1550">
                <a:latin typeface="Calibri"/>
                <a:cs typeface="Calibri"/>
              </a:rPr>
              <a:t>Loops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iterate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over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section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code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until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some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condition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met.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two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loops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Python</a:t>
            </a:r>
            <a:r>
              <a:rPr dirty="0" sz="1550" spc="235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are:</a:t>
            </a:r>
            <a:endParaRPr sz="1550">
              <a:latin typeface="Calibri"/>
              <a:cs typeface="Calibri"/>
            </a:endParaRPr>
          </a:p>
          <a:p>
            <a:pPr marL="928369" marR="7207250">
              <a:lnSpc>
                <a:spcPts val="2020"/>
              </a:lnSpc>
              <a:spcBef>
                <a:spcPts val="100"/>
              </a:spcBef>
            </a:pPr>
            <a:r>
              <a:rPr dirty="0" sz="1350" spc="-25">
                <a:latin typeface="Calibri"/>
                <a:cs typeface="Calibri"/>
              </a:rPr>
              <a:t>for </a:t>
            </a:r>
            <a:r>
              <a:rPr dirty="0" sz="1350" spc="-10">
                <a:latin typeface="Calibri"/>
                <a:cs typeface="Calibri"/>
              </a:rPr>
              <a:t>while</a:t>
            </a:r>
            <a:endParaRPr sz="1350">
              <a:latin typeface="Calibri"/>
              <a:cs typeface="Calibri"/>
            </a:endParaRPr>
          </a:p>
          <a:p>
            <a:pPr marL="928369">
              <a:lnSpc>
                <a:spcPct val="100000"/>
              </a:lnSpc>
              <a:spcBef>
                <a:spcPts val="259"/>
              </a:spcBef>
            </a:pPr>
            <a:r>
              <a:rPr dirty="0" sz="1350">
                <a:latin typeface="Calibri"/>
                <a:cs typeface="Calibri"/>
              </a:rPr>
              <a:t>nested</a:t>
            </a:r>
            <a:r>
              <a:rPr dirty="0" sz="1350" spc="90">
                <a:latin typeface="Calibri"/>
                <a:cs typeface="Calibri"/>
              </a:rPr>
              <a:t> </a:t>
            </a:r>
            <a:r>
              <a:rPr dirty="0" sz="1350" spc="-20">
                <a:latin typeface="Calibri"/>
                <a:cs typeface="Calibri"/>
              </a:rPr>
              <a:t>loops</a:t>
            </a:r>
            <a:endParaRPr sz="1350">
              <a:latin typeface="Calibri"/>
              <a:cs typeface="Calibri"/>
            </a:endParaRPr>
          </a:p>
          <a:p>
            <a:pPr marL="469900" marR="5080">
              <a:lnSpc>
                <a:spcPct val="93000"/>
              </a:lnSpc>
              <a:spcBef>
                <a:spcPts val="470"/>
              </a:spcBef>
            </a:pPr>
            <a:r>
              <a:rPr dirty="0" sz="1550">
                <a:latin typeface="Calibri"/>
                <a:cs typeface="Calibri"/>
              </a:rPr>
              <a:t>Infinite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loops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created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when</a:t>
            </a:r>
            <a:r>
              <a:rPr dirty="0" sz="1550" spc="1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condition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provided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exiting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loop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never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evaluate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to </a:t>
            </a:r>
            <a:r>
              <a:rPr dirty="0" sz="1550">
                <a:latin typeface="Calibri"/>
                <a:cs typeface="Calibri"/>
              </a:rPr>
              <a:t>False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(it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will</a:t>
            </a:r>
            <a:r>
              <a:rPr dirty="0" sz="1550" spc="20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always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True).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Killing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program,</a:t>
            </a:r>
            <a:r>
              <a:rPr dirty="0" sz="1550" spc="-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usually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by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executing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keyboard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shortcut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of </a:t>
            </a:r>
            <a:r>
              <a:rPr dirty="0" sz="1550">
                <a:latin typeface="Calibri"/>
                <a:cs typeface="Calibri"/>
              </a:rPr>
              <a:t>CTRL^C,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only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way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exit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from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infinite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loop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when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it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unintentional.</a:t>
            </a:r>
            <a:r>
              <a:rPr dirty="0" sz="1550" spc="-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infinite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loop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can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useful</a:t>
            </a:r>
            <a:r>
              <a:rPr dirty="0" sz="1550" spc="-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continuing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prompt</a:t>
            </a:r>
            <a:r>
              <a:rPr dirty="0" sz="1550" spc="-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user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information until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valid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value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has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been</a:t>
            </a:r>
            <a:r>
              <a:rPr dirty="0" sz="1550" spc="1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entered.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In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case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purposeful</a:t>
            </a:r>
            <a:r>
              <a:rPr dirty="0" sz="1550" spc="-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infinite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loop,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break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statement,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defined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below,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used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exit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the </a:t>
            </a:r>
            <a:r>
              <a:rPr dirty="0" sz="1550" spc="-10">
                <a:latin typeface="Calibri"/>
                <a:cs typeface="Calibri"/>
              </a:rPr>
              <a:t>loop.</a:t>
            </a:r>
            <a:endParaRPr sz="155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370"/>
              </a:spcBef>
            </a:pPr>
            <a:r>
              <a:rPr dirty="0" sz="1550">
                <a:latin typeface="Calibri"/>
                <a:cs typeface="Calibri"/>
              </a:rPr>
              <a:t>Loop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flow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control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instructions:</a:t>
            </a:r>
            <a:endParaRPr sz="1550">
              <a:latin typeface="Calibri"/>
              <a:cs typeface="Calibri"/>
            </a:endParaRPr>
          </a:p>
          <a:p>
            <a:pPr marL="928369" marR="384175">
              <a:lnSpc>
                <a:spcPts val="1510"/>
              </a:lnSpc>
              <a:spcBef>
                <a:spcPts val="585"/>
              </a:spcBef>
            </a:pPr>
            <a:r>
              <a:rPr dirty="0" sz="1350" b="1">
                <a:latin typeface="Calibri"/>
                <a:cs typeface="Calibri"/>
              </a:rPr>
              <a:t>break</a:t>
            </a:r>
            <a:r>
              <a:rPr dirty="0" sz="1350">
                <a:latin typeface="Calibri"/>
                <a:cs typeface="Calibri"/>
              </a:rPr>
              <a:t>: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When</a:t>
            </a:r>
            <a:r>
              <a:rPr dirty="0" sz="1350" spc="9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6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break</a:t>
            </a:r>
            <a:r>
              <a:rPr dirty="0" sz="1350" spc="7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keyword,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or jump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statement,</a:t>
            </a:r>
            <a:r>
              <a:rPr dirty="0" sz="1350" spc="18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executes,</a:t>
            </a:r>
            <a:r>
              <a:rPr dirty="0" sz="1350" spc="27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program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execution</a:t>
            </a:r>
            <a:r>
              <a:rPr dirty="0" sz="1350" spc="2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jumps</a:t>
            </a:r>
            <a:r>
              <a:rPr dirty="0" sz="1350" spc="6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to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1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first </a:t>
            </a:r>
            <a:r>
              <a:rPr dirty="0" sz="1350">
                <a:latin typeface="Calibri"/>
                <a:cs typeface="Calibri"/>
              </a:rPr>
              <a:t>instruction</a:t>
            </a:r>
            <a:r>
              <a:rPr dirty="0" sz="1350" spc="1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immediately</a:t>
            </a:r>
            <a:r>
              <a:rPr dirty="0" sz="1350" spc="28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following</a:t>
            </a:r>
            <a:r>
              <a:rPr dirty="0" sz="1350" spc="8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 spc="-20">
                <a:latin typeface="Calibri"/>
                <a:cs typeface="Calibri"/>
              </a:rPr>
              <a:t>loop.</a:t>
            </a:r>
            <a:endParaRPr sz="1350">
              <a:latin typeface="Calibri"/>
              <a:cs typeface="Calibri"/>
            </a:endParaRPr>
          </a:p>
          <a:p>
            <a:pPr marL="928369" marR="111125">
              <a:lnSpc>
                <a:spcPts val="1510"/>
              </a:lnSpc>
              <a:spcBef>
                <a:spcPts val="505"/>
              </a:spcBef>
            </a:pPr>
            <a:r>
              <a:rPr dirty="0" sz="1350" b="1">
                <a:latin typeface="Calibri"/>
                <a:cs typeface="Calibri"/>
              </a:rPr>
              <a:t>continue</a:t>
            </a:r>
            <a:r>
              <a:rPr dirty="0" sz="1350">
                <a:latin typeface="Calibri"/>
                <a:cs typeface="Calibri"/>
              </a:rPr>
              <a:t>: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Forces</a:t>
            </a:r>
            <a:r>
              <a:rPr dirty="0" sz="1350" spc="7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next</a:t>
            </a:r>
            <a:r>
              <a:rPr dirty="0" sz="1350" spc="6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iteration</a:t>
            </a:r>
            <a:r>
              <a:rPr dirty="0" sz="1350" spc="17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of</a:t>
            </a:r>
            <a:r>
              <a:rPr dirty="0" sz="1350" spc="-2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loop</a:t>
            </a:r>
            <a:r>
              <a:rPr dirty="0" sz="1350" spc="8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to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execute.</a:t>
            </a:r>
            <a:r>
              <a:rPr dirty="0" sz="1350" spc="2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7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code located</a:t>
            </a:r>
            <a:r>
              <a:rPr dirty="0" sz="1350" spc="1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inside</a:t>
            </a:r>
            <a:r>
              <a:rPr dirty="0" sz="1350" spc="7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6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loop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immediately </a:t>
            </a:r>
            <a:r>
              <a:rPr dirty="0" sz="1350">
                <a:latin typeface="Calibri"/>
                <a:cs typeface="Calibri"/>
              </a:rPr>
              <a:t>following</a:t>
            </a:r>
            <a:r>
              <a:rPr dirty="0" sz="1350" spc="9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6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continue</a:t>
            </a:r>
            <a:r>
              <a:rPr dirty="0" sz="1350" spc="1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statement</a:t>
            </a:r>
            <a:r>
              <a:rPr dirty="0" sz="1350" spc="1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to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6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end</a:t>
            </a:r>
            <a:r>
              <a:rPr dirty="0" sz="1350" spc="9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of</a:t>
            </a:r>
            <a:r>
              <a:rPr dirty="0" sz="1350" spc="-1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7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loop</a:t>
            </a:r>
            <a:r>
              <a:rPr dirty="0" sz="1350" spc="10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is</a:t>
            </a:r>
            <a:r>
              <a:rPr dirty="0" sz="1350" spc="-1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skipped</a:t>
            </a:r>
            <a:r>
              <a:rPr dirty="0" sz="1350" spc="10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and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next</a:t>
            </a:r>
            <a:r>
              <a:rPr dirty="0" sz="1350" spc="7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iteration</a:t>
            </a:r>
            <a:r>
              <a:rPr dirty="0" sz="1350" spc="16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of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7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loop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begins.</a:t>
            </a:r>
            <a:endParaRPr sz="1350">
              <a:latin typeface="Calibri"/>
              <a:cs typeface="Calibri"/>
            </a:endParaRPr>
          </a:p>
          <a:p>
            <a:pPr marL="469900" marR="81915">
              <a:lnSpc>
                <a:spcPts val="1739"/>
              </a:lnSpc>
              <a:spcBef>
                <a:spcPts val="470"/>
              </a:spcBef>
            </a:pPr>
            <a:r>
              <a:rPr dirty="0" sz="1550">
                <a:latin typeface="Calibri"/>
                <a:cs typeface="Calibri"/>
              </a:rPr>
              <a:t>Both</a:t>
            </a:r>
            <a:r>
              <a:rPr dirty="0" sz="1550" spc="1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conditional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statements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loops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nested,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meaning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that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you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have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any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number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of </a:t>
            </a:r>
            <a:r>
              <a:rPr dirty="0" sz="1550">
                <a:latin typeface="Calibri"/>
                <a:cs typeface="Calibri"/>
              </a:rPr>
              <a:t>either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one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them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contained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within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themselves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each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other.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00"/>
              </a:lnSpc>
            </a:pPr>
            <a:r>
              <a:rPr dirty="0" spc="-25"/>
              <a:t>TOC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2779" y="533400"/>
            <a:ext cx="3698748" cy="3185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52647" y="413343"/>
            <a:ext cx="3752215" cy="454659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50"/>
              <a:t>Programming</a:t>
            </a:r>
            <a:r>
              <a:rPr dirty="0" spc="-130"/>
              <a:t> </a:t>
            </a:r>
            <a:r>
              <a:rPr dirty="0" spc="-30"/>
              <a:t>Terminology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675131" y="1027175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36575" y="56388"/>
                </a:moveTo>
                <a:lnTo>
                  <a:pt x="21335" y="56388"/>
                </a:lnTo>
                <a:lnTo>
                  <a:pt x="13715" y="54864"/>
                </a:lnTo>
                <a:lnTo>
                  <a:pt x="9143" y="48768"/>
                </a:lnTo>
                <a:lnTo>
                  <a:pt x="3047" y="42672"/>
                </a:lnTo>
                <a:lnTo>
                  <a:pt x="0" y="36576"/>
                </a:lnTo>
                <a:lnTo>
                  <a:pt x="0" y="21336"/>
                </a:lnTo>
                <a:lnTo>
                  <a:pt x="3047" y="13716"/>
                </a:lnTo>
                <a:lnTo>
                  <a:pt x="9143" y="9144"/>
                </a:lnTo>
                <a:lnTo>
                  <a:pt x="13715" y="3048"/>
                </a:lnTo>
                <a:lnTo>
                  <a:pt x="21335" y="0"/>
                </a:lnTo>
                <a:lnTo>
                  <a:pt x="36575" y="0"/>
                </a:lnTo>
                <a:lnTo>
                  <a:pt x="42671" y="3048"/>
                </a:lnTo>
                <a:lnTo>
                  <a:pt x="53339" y="13716"/>
                </a:lnTo>
                <a:lnTo>
                  <a:pt x="56387" y="21336"/>
                </a:lnTo>
                <a:lnTo>
                  <a:pt x="56387" y="36576"/>
                </a:lnTo>
                <a:lnTo>
                  <a:pt x="53339" y="42672"/>
                </a:lnTo>
                <a:lnTo>
                  <a:pt x="48767" y="48768"/>
                </a:lnTo>
                <a:lnTo>
                  <a:pt x="42671" y="54864"/>
                </a:lnTo>
                <a:lnTo>
                  <a:pt x="36575" y="56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132331" y="1333500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0480" y="50292"/>
                </a:moveTo>
                <a:lnTo>
                  <a:pt x="16764" y="50292"/>
                </a:lnTo>
                <a:lnTo>
                  <a:pt x="10668" y="47244"/>
                </a:lnTo>
                <a:lnTo>
                  <a:pt x="6096" y="42672"/>
                </a:lnTo>
                <a:lnTo>
                  <a:pt x="1524" y="38100"/>
                </a:lnTo>
                <a:lnTo>
                  <a:pt x="0" y="32004"/>
                </a:lnTo>
                <a:lnTo>
                  <a:pt x="0" y="18288"/>
                </a:lnTo>
                <a:lnTo>
                  <a:pt x="1524" y="12192"/>
                </a:lnTo>
                <a:lnTo>
                  <a:pt x="6096" y="6096"/>
                </a:lnTo>
                <a:lnTo>
                  <a:pt x="10668" y="1524"/>
                </a:lnTo>
                <a:lnTo>
                  <a:pt x="16764" y="0"/>
                </a:lnTo>
                <a:lnTo>
                  <a:pt x="30480" y="0"/>
                </a:lnTo>
                <a:lnTo>
                  <a:pt x="36576" y="1524"/>
                </a:lnTo>
                <a:lnTo>
                  <a:pt x="41148" y="6096"/>
                </a:lnTo>
                <a:lnTo>
                  <a:pt x="45720" y="12192"/>
                </a:lnTo>
                <a:lnTo>
                  <a:pt x="48768" y="18288"/>
                </a:lnTo>
                <a:lnTo>
                  <a:pt x="48768" y="32004"/>
                </a:lnTo>
                <a:lnTo>
                  <a:pt x="45720" y="38100"/>
                </a:lnTo>
                <a:lnTo>
                  <a:pt x="36576" y="47244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675131" y="2346960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36575" y="56388"/>
                </a:moveTo>
                <a:lnTo>
                  <a:pt x="21335" y="56388"/>
                </a:lnTo>
                <a:lnTo>
                  <a:pt x="13715" y="53340"/>
                </a:lnTo>
                <a:lnTo>
                  <a:pt x="9143" y="47244"/>
                </a:lnTo>
                <a:lnTo>
                  <a:pt x="3047" y="42672"/>
                </a:lnTo>
                <a:lnTo>
                  <a:pt x="0" y="35052"/>
                </a:lnTo>
                <a:lnTo>
                  <a:pt x="0" y="19812"/>
                </a:lnTo>
                <a:lnTo>
                  <a:pt x="3047" y="13716"/>
                </a:lnTo>
                <a:lnTo>
                  <a:pt x="9143" y="7620"/>
                </a:lnTo>
                <a:lnTo>
                  <a:pt x="13715" y="1524"/>
                </a:lnTo>
                <a:lnTo>
                  <a:pt x="21335" y="0"/>
                </a:lnTo>
                <a:lnTo>
                  <a:pt x="36575" y="0"/>
                </a:lnTo>
                <a:lnTo>
                  <a:pt x="42671" y="1524"/>
                </a:lnTo>
                <a:lnTo>
                  <a:pt x="48767" y="7620"/>
                </a:lnTo>
                <a:lnTo>
                  <a:pt x="53339" y="13716"/>
                </a:lnTo>
                <a:lnTo>
                  <a:pt x="56387" y="19812"/>
                </a:lnTo>
                <a:lnTo>
                  <a:pt x="56387" y="35052"/>
                </a:lnTo>
                <a:lnTo>
                  <a:pt x="53339" y="42672"/>
                </a:lnTo>
                <a:lnTo>
                  <a:pt x="42671" y="53340"/>
                </a:lnTo>
                <a:lnTo>
                  <a:pt x="36575" y="56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132331" y="2651760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0480" y="50292"/>
                </a:moveTo>
                <a:lnTo>
                  <a:pt x="16764" y="50292"/>
                </a:lnTo>
                <a:lnTo>
                  <a:pt x="10668" y="47244"/>
                </a:lnTo>
                <a:lnTo>
                  <a:pt x="6096" y="42672"/>
                </a:lnTo>
                <a:lnTo>
                  <a:pt x="1524" y="38100"/>
                </a:lnTo>
                <a:lnTo>
                  <a:pt x="0" y="32004"/>
                </a:lnTo>
                <a:lnTo>
                  <a:pt x="0" y="18288"/>
                </a:lnTo>
                <a:lnTo>
                  <a:pt x="1524" y="12192"/>
                </a:lnTo>
                <a:lnTo>
                  <a:pt x="10668" y="3048"/>
                </a:lnTo>
                <a:lnTo>
                  <a:pt x="16764" y="0"/>
                </a:lnTo>
                <a:lnTo>
                  <a:pt x="30480" y="0"/>
                </a:lnTo>
                <a:lnTo>
                  <a:pt x="36576" y="3048"/>
                </a:lnTo>
                <a:lnTo>
                  <a:pt x="45720" y="12192"/>
                </a:lnTo>
                <a:lnTo>
                  <a:pt x="48768" y="18288"/>
                </a:lnTo>
                <a:lnTo>
                  <a:pt x="48768" y="32004"/>
                </a:lnTo>
                <a:lnTo>
                  <a:pt x="45720" y="38100"/>
                </a:lnTo>
                <a:lnTo>
                  <a:pt x="36576" y="47244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675131" y="3444240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36575" y="56387"/>
                </a:moveTo>
                <a:lnTo>
                  <a:pt x="21335" y="56387"/>
                </a:lnTo>
                <a:lnTo>
                  <a:pt x="13715" y="54863"/>
                </a:lnTo>
                <a:lnTo>
                  <a:pt x="9143" y="48767"/>
                </a:lnTo>
                <a:lnTo>
                  <a:pt x="3047" y="42671"/>
                </a:lnTo>
                <a:lnTo>
                  <a:pt x="0" y="36575"/>
                </a:lnTo>
                <a:lnTo>
                  <a:pt x="0" y="21335"/>
                </a:lnTo>
                <a:lnTo>
                  <a:pt x="3047" y="13715"/>
                </a:lnTo>
                <a:lnTo>
                  <a:pt x="9143" y="9143"/>
                </a:lnTo>
                <a:lnTo>
                  <a:pt x="13715" y="3047"/>
                </a:lnTo>
                <a:lnTo>
                  <a:pt x="21335" y="0"/>
                </a:lnTo>
                <a:lnTo>
                  <a:pt x="36575" y="0"/>
                </a:lnTo>
                <a:lnTo>
                  <a:pt x="42671" y="3047"/>
                </a:lnTo>
                <a:lnTo>
                  <a:pt x="53339" y="13715"/>
                </a:lnTo>
                <a:lnTo>
                  <a:pt x="56387" y="21335"/>
                </a:lnTo>
                <a:lnTo>
                  <a:pt x="56387" y="36575"/>
                </a:lnTo>
                <a:lnTo>
                  <a:pt x="53339" y="42671"/>
                </a:lnTo>
                <a:lnTo>
                  <a:pt x="48767" y="48767"/>
                </a:lnTo>
                <a:lnTo>
                  <a:pt x="42671" y="54863"/>
                </a:lnTo>
                <a:lnTo>
                  <a:pt x="36575" y="563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132331" y="3750564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0480" y="50292"/>
                </a:moveTo>
                <a:lnTo>
                  <a:pt x="16764" y="50292"/>
                </a:lnTo>
                <a:lnTo>
                  <a:pt x="10668" y="47244"/>
                </a:lnTo>
                <a:lnTo>
                  <a:pt x="6096" y="42672"/>
                </a:lnTo>
                <a:lnTo>
                  <a:pt x="1524" y="38100"/>
                </a:lnTo>
                <a:lnTo>
                  <a:pt x="0" y="32004"/>
                </a:lnTo>
                <a:lnTo>
                  <a:pt x="0" y="18288"/>
                </a:lnTo>
                <a:lnTo>
                  <a:pt x="1524" y="12192"/>
                </a:lnTo>
                <a:lnTo>
                  <a:pt x="10668" y="3048"/>
                </a:lnTo>
                <a:lnTo>
                  <a:pt x="16764" y="0"/>
                </a:lnTo>
                <a:lnTo>
                  <a:pt x="30480" y="0"/>
                </a:lnTo>
                <a:lnTo>
                  <a:pt x="36576" y="3048"/>
                </a:lnTo>
                <a:lnTo>
                  <a:pt x="45720" y="12192"/>
                </a:lnTo>
                <a:lnTo>
                  <a:pt x="48768" y="18288"/>
                </a:lnTo>
                <a:lnTo>
                  <a:pt x="48768" y="32004"/>
                </a:lnTo>
                <a:lnTo>
                  <a:pt x="45720" y="38100"/>
                </a:lnTo>
                <a:lnTo>
                  <a:pt x="36576" y="47244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675131" y="6082283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36575" y="56388"/>
                </a:moveTo>
                <a:lnTo>
                  <a:pt x="21335" y="56388"/>
                </a:lnTo>
                <a:lnTo>
                  <a:pt x="13715" y="53340"/>
                </a:lnTo>
                <a:lnTo>
                  <a:pt x="9143" y="48768"/>
                </a:lnTo>
                <a:lnTo>
                  <a:pt x="3047" y="42672"/>
                </a:lnTo>
                <a:lnTo>
                  <a:pt x="0" y="36576"/>
                </a:lnTo>
                <a:lnTo>
                  <a:pt x="0" y="19812"/>
                </a:lnTo>
                <a:lnTo>
                  <a:pt x="3047" y="13716"/>
                </a:lnTo>
                <a:lnTo>
                  <a:pt x="13715" y="3048"/>
                </a:lnTo>
                <a:lnTo>
                  <a:pt x="21335" y="0"/>
                </a:lnTo>
                <a:lnTo>
                  <a:pt x="36575" y="0"/>
                </a:lnTo>
                <a:lnTo>
                  <a:pt x="42671" y="3048"/>
                </a:lnTo>
                <a:lnTo>
                  <a:pt x="48767" y="7620"/>
                </a:lnTo>
                <a:lnTo>
                  <a:pt x="53339" y="13716"/>
                </a:lnTo>
                <a:lnTo>
                  <a:pt x="56387" y="19812"/>
                </a:lnTo>
                <a:lnTo>
                  <a:pt x="56387" y="36576"/>
                </a:lnTo>
                <a:lnTo>
                  <a:pt x="53339" y="42672"/>
                </a:lnTo>
                <a:lnTo>
                  <a:pt x="48767" y="48768"/>
                </a:lnTo>
                <a:lnTo>
                  <a:pt x="42671" y="53340"/>
                </a:lnTo>
                <a:lnTo>
                  <a:pt x="36575" y="56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132331" y="6387083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0480" y="50291"/>
                </a:moveTo>
                <a:lnTo>
                  <a:pt x="16764" y="50291"/>
                </a:lnTo>
                <a:lnTo>
                  <a:pt x="10668" y="48767"/>
                </a:lnTo>
                <a:lnTo>
                  <a:pt x="6096" y="42671"/>
                </a:lnTo>
                <a:lnTo>
                  <a:pt x="1524" y="38099"/>
                </a:lnTo>
                <a:lnTo>
                  <a:pt x="0" y="32003"/>
                </a:lnTo>
                <a:lnTo>
                  <a:pt x="0" y="18287"/>
                </a:lnTo>
                <a:lnTo>
                  <a:pt x="1524" y="12191"/>
                </a:lnTo>
                <a:lnTo>
                  <a:pt x="10668" y="3047"/>
                </a:lnTo>
                <a:lnTo>
                  <a:pt x="16764" y="0"/>
                </a:lnTo>
                <a:lnTo>
                  <a:pt x="30480" y="0"/>
                </a:lnTo>
                <a:lnTo>
                  <a:pt x="36576" y="3047"/>
                </a:lnTo>
                <a:lnTo>
                  <a:pt x="45720" y="12191"/>
                </a:lnTo>
                <a:lnTo>
                  <a:pt x="48768" y="18287"/>
                </a:lnTo>
                <a:lnTo>
                  <a:pt x="48768" y="32003"/>
                </a:lnTo>
                <a:lnTo>
                  <a:pt x="45720" y="38099"/>
                </a:lnTo>
                <a:lnTo>
                  <a:pt x="41148" y="42671"/>
                </a:lnTo>
                <a:lnTo>
                  <a:pt x="36576" y="48767"/>
                </a:lnTo>
                <a:lnTo>
                  <a:pt x="30480" y="502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878839" y="840487"/>
            <a:ext cx="8522970" cy="613664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800">
                <a:latin typeface="Calibri"/>
                <a:cs typeface="Calibri"/>
              </a:rPr>
              <a:t>What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pseudocode?</a:t>
            </a:r>
            <a:endParaRPr sz="1800">
              <a:latin typeface="Calibri"/>
              <a:cs typeface="Calibri"/>
            </a:endParaRPr>
          </a:p>
          <a:p>
            <a:pPr marL="471170" marR="297815">
              <a:lnSpc>
                <a:spcPts val="1730"/>
              </a:lnSpc>
              <a:spcBef>
                <a:spcPts val="570"/>
              </a:spcBef>
            </a:pP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process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used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by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developers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which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document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algorithm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logical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series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steps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in </a:t>
            </a:r>
            <a:r>
              <a:rPr dirty="0" sz="1550">
                <a:latin typeface="Calibri"/>
                <a:cs typeface="Calibri"/>
              </a:rPr>
              <a:t>text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allow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better</a:t>
            </a:r>
            <a:r>
              <a:rPr dirty="0" sz="1550" spc="1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understanding</a:t>
            </a:r>
            <a:r>
              <a:rPr dirty="0" sz="1550" spc="-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visualization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algorithm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process</a:t>
            </a:r>
            <a:r>
              <a:rPr dirty="0" sz="1550" spc="-10">
                <a:latin typeface="Calibri"/>
                <a:cs typeface="Calibri"/>
              </a:rPr>
              <a:t> before </a:t>
            </a:r>
            <a:r>
              <a:rPr dirty="0" sz="1550">
                <a:latin typeface="Calibri"/>
                <a:cs typeface="Calibri"/>
              </a:rPr>
              <a:t>coding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begins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afterwards</a:t>
            </a:r>
            <a:r>
              <a:rPr dirty="0" sz="1550" spc="-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depict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actions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within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block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code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make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it </a:t>
            </a:r>
            <a:r>
              <a:rPr dirty="0" sz="1550">
                <a:latin typeface="Calibri"/>
                <a:cs typeface="Calibri"/>
              </a:rPr>
              <a:t>understandable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by</a:t>
            </a:r>
            <a:r>
              <a:rPr dirty="0" sz="1550" spc="2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non-</a:t>
            </a:r>
            <a:r>
              <a:rPr dirty="0" sz="1550" spc="-10">
                <a:latin typeface="Calibri"/>
                <a:cs typeface="Calibri"/>
              </a:rPr>
              <a:t>programmers.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dirty="0" sz="1800">
                <a:latin typeface="Calibri"/>
                <a:cs typeface="Calibri"/>
              </a:rPr>
              <a:t>What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computer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program?</a:t>
            </a:r>
            <a:endParaRPr sz="1800">
              <a:latin typeface="Calibri"/>
              <a:cs typeface="Calibri"/>
            </a:endParaRPr>
          </a:p>
          <a:p>
            <a:pPr marL="471170" marR="316865">
              <a:lnSpc>
                <a:spcPts val="1730"/>
              </a:lnSpc>
              <a:spcBef>
                <a:spcPts val="560"/>
              </a:spcBef>
            </a:pP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collection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instructions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that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performs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specific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task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when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executed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by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computer.</a:t>
            </a:r>
            <a:r>
              <a:rPr dirty="0" sz="1550" spc="-40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A </a:t>
            </a:r>
            <a:r>
              <a:rPr dirty="0" sz="1550">
                <a:latin typeface="Calibri"/>
                <a:cs typeface="Calibri"/>
              </a:rPr>
              <a:t>computer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requires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programs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function</a:t>
            </a:r>
            <a:r>
              <a:rPr dirty="0" sz="1550" spc="1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typically</a:t>
            </a:r>
            <a:r>
              <a:rPr dirty="0" sz="1550" spc="2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executes</a:t>
            </a:r>
            <a:r>
              <a:rPr dirty="0" sz="1550" spc="1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program's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instructions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185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a </a:t>
            </a:r>
            <a:r>
              <a:rPr dirty="0" sz="1550">
                <a:latin typeface="Calibri"/>
                <a:cs typeface="Calibri"/>
              </a:rPr>
              <a:t>central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processing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unit.</a:t>
            </a:r>
            <a:r>
              <a:rPr dirty="0" sz="1550" spc="22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(Wikipedia)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dirty="0" sz="1800">
                <a:latin typeface="Calibri"/>
                <a:cs typeface="Calibri"/>
              </a:rPr>
              <a:t>What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computer </a:t>
            </a:r>
            <a:r>
              <a:rPr dirty="0" sz="1800" spc="-10">
                <a:latin typeface="Calibri"/>
                <a:cs typeface="Calibri"/>
              </a:rPr>
              <a:t>programming?</a:t>
            </a:r>
            <a:endParaRPr sz="1800">
              <a:latin typeface="Calibri"/>
              <a:cs typeface="Calibri"/>
            </a:endParaRPr>
          </a:p>
          <a:p>
            <a:pPr marL="471170" marR="5080">
              <a:lnSpc>
                <a:spcPct val="93000"/>
              </a:lnSpc>
              <a:spcBef>
                <a:spcPts val="525"/>
              </a:spcBef>
            </a:pPr>
            <a:r>
              <a:rPr dirty="0" sz="1550">
                <a:latin typeface="Calibri"/>
                <a:cs typeface="Calibri"/>
              </a:rPr>
              <a:t>Computer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programming</a:t>
            </a:r>
            <a:r>
              <a:rPr dirty="0" sz="1550" spc="-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(often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shortened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20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programming)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2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process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that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leads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from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an</a:t>
            </a:r>
            <a:r>
              <a:rPr dirty="0" sz="1550" spc="5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original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formulation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2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computing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problem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2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executable</a:t>
            </a:r>
            <a:r>
              <a:rPr dirty="0" sz="1550" spc="1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computer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programs.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Programming </a:t>
            </a:r>
            <a:r>
              <a:rPr dirty="0" sz="1550">
                <a:latin typeface="Calibri"/>
                <a:cs typeface="Calibri"/>
              </a:rPr>
              <a:t>involves</a:t>
            </a:r>
            <a:r>
              <a:rPr dirty="0" sz="1550" spc="1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activities</a:t>
            </a:r>
            <a:r>
              <a:rPr dirty="0" sz="1550" spc="4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such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as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analysis,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developing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understanding,</a:t>
            </a:r>
            <a:r>
              <a:rPr dirty="0" sz="1550" spc="-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generating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algorithms,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verification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2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requirements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algorithms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including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their</a:t>
            </a:r>
            <a:r>
              <a:rPr dirty="0" sz="1550" spc="2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correctness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resources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consumption,</a:t>
            </a:r>
            <a:r>
              <a:rPr dirty="0" sz="1550" spc="-5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and </a:t>
            </a:r>
            <a:r>
              <a:rPr dirty="0" sz="1550">
                <a:latin typeface="Calibri"/>
                <a:cs typeface="Calibri"/>
              </a:rPr>
              <a:t>implementation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(commonly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referred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as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coding)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algorithms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target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programming</a:t>
            </a:r>
            <a:r>
              <a:rPr dirty="0" sz="1550" spc="5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language.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Source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code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written</a:t>
            </a:r>
            <a:r>
              <a:rPr dirty="0" sz="1550" spc="2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1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one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1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more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programming</a:t>
            </a:r>
            <a:r>
              <a:rPr dirty="0" sz="1550" spc="-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languages. The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purpose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of </a:t>
            </a:r>
            <a:r>
              <a:rPr dirty="0" sz="1550">
                <a:latin typeface="Calibri"/>
                <a:cs typeface="Calibri"/>
              </a:rPr>
              <a:t>programming</a:t>
            </a:r>
            <a:r>
              <a:rPr dirty="0" sz="1550" spc="-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find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sequence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instructions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that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will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automate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performing</a:t>
            </a:r>
            <a:r>
              <a:rPr dirty="0" sz="1550" spc="-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specific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task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or </a:t>
            </a:r>
            <a:r>
              <a:rPr dirty="0" sz="1550">
                <a:latin typeface="Calibri"/>
                <a:cs typeface="Calibri"/>
              </a:rPr>
              <a:t>solving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given</a:t>
            </a:r>
            <a:r>
              <a:rPr dirty="0" sz="1550" spc="2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problem.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process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programming</a:t>
            </a:r>
            <a:r>
              <a:rPr dirty="0" sz="1550" spc="-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thus</a:t>
            </a:r>
            <a:r>
              <a:rPr dirty="0" sz="1550" spc="1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often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requires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expertise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many </a:t>
            </a:r>
            <a:r>
              <a:rPr dirty="0" sz="1550">
                <a:latin typeface="Calibri"/>
                <a:cs typeface="Calibri"/>
              </a:rPr>
              <a:t>different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subjects,</a:t>
            </a:r>
            <a:r>
              <a:rPr dirty="0" sz="1550" spc="2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including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knowledge</a:t>
            </a:r>
            <a:r>
              <a:rPr dirty="0" sz="1550" spc="1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3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application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domain,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specialized</a:t>
            </a:r>
            <a:r>
              <a:rPr dirty="0" sz="1550" spc="2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algorithms, </a:t>
            </a:r>
            <a:r>
              <a:rPr dirty="0" sz="1550" spc="-25">
                <a:latin typeface="Calibri"/>
                <a:cs typeface="Calibri"/>
              </a:rPr>
              <a:t>and </a:t>
            </a:r>
            <a:r>
              <a:rPr dirty="0" sz="1550">
                <a:latin typeface="Calibri"/>
                <a:cs typeface="Calibri"/>
              </a:rPr>
              <a:t>formal</a:t>
            </a:r>
            <a:r>
              <a:rPr dirty="0" sz="1550" spc="-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logic.</a:t>
            </a:r>
            <a:r>
              <a:rPr dirty="0" sz="1550" spc="28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(Wikipedia)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1800">
                <a:latin typeface="Calibri"/>
                <a:cs typeface="Calibri"/>
              </a:rPr>
              <a:t>What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 programming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language?</a:t>
            </a:r>
            <a:endParaRPr sz="1800">
              <a:latin typeface="Calibri"/>
              <a:cs typeface="Calibri"/>
            </a:endParaRPr>
          </a:p>
          <a:p>
            <a:pPr marL="471170" marR="35560">
              <a:lnSpc>
                <a:spcPct val="93200"/>
              </a:lnSpc>
              <a:spcBef>
                <a:spcPts val="520"/>
              </a:spcBef>
            </a:pP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structured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set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instructions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that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organized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into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syntax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that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allows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developer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write </a:t>
            </a:r>
            <a:r>
              <a:rPr dirty="0" sz="1550">
                <a:latin typeface="Calibri"/>
                <a:cs typeface="Calibri"/>
              </a:rPr>
              <a:t>source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code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that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converted,</a:t>
            </a:r>
            <a:r>
              <a:rPr dirty="0" sz="1550" spc="-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usually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through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compiler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interpreter,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into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machine</a:t>
            </a:r>
            <a:r>
              <a:rPr dirty="0" sz="1550" spc="5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language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where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instructions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executed.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00"/>
              </a:lnSpc>
            </a:pPr>
            <a:r>
              <a:rPr dirty="0" spc="-25"/>
              <a:t>TOC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1800" y="548640"/>
            <a:ext cx="662879" cy="24231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2404" y="548640"/>
            <a:ext cx="1385316" cy="30226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22876" y="533400"/>
            <a:ext cx="966215" cy="31851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77484" y="548640"/>
            <a:ext cx="1798320" cy="30226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65323" y="413343"/>
            <a:ext cx="5135245" cy="454659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Core</a:t>
            </a:r>
            <a:r>
              <a:rPr dirty="0" spc="-170"/>
              <a:t> </a:t>
            </a:r>
            <a:r>
              <a:rPr dirty="0" spc="-25"/>
              <a:t>Concepts:</a:t>
            </a:r>
            <a:r>
              <a:rPr dirty="0" spc="-175"/>
              <a:t> </a:t>
            </a:r>
            <a:r>
              <a:rPr dirty="0" spc="-25"/>
              <a:t>Python</a:t>
            </a:r>
            <a:r>
              <a:rPr dirty="0" spc="-165"/>
              <a:t> </a:t>
            </a:r>
            <a:r>
              <a:rPr dirty="0" spc="-10"/>
              <a:t>Components</a:t>
            </a:r>
          </a:p>
        </p:txBody>
      </p:sp>
      <p:sp>
        <p:nvSpPr>
          <p:cNvPr id="7" name="object 7" descr=""/>
          <p:cNvSpPr/>
          <p:nvPr/>
        </p:nvSpPr>
        <p:spPr>
          <a:xfrm>
            <a:off x="667511" y="1027175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35052" y="56388"/>
                </a:moveTo>
                <a:lnTo>
                  <a:pt x="19812" y="56388"/>
                </a:lnTo>
                <a:lnTo>
                  <a:pt x="13716" y="54864"/>
                </a:lnTo>
                <a:lnTo>
                  <a:pt x="7620" y="48768"/>
                </a:lnTo>
                <a:lnTo>
                  <a:pt x="3048" y="42672"/>
                </a:lnTo>
                <a:lnTo>
                  <a:pt x="0" y="36576"/>
                </a:lnTo>
                <a:lnTo>
                  <a:pt x="0" y="21336"/>
                </a:lnTo>
                <a:lnTo>
                  <a:pt x="3048" y="13716"/>
                </a:lnTo>
                <a:lnTo>
                  <a:pt x="13716" y="3048"/>
                </a:lnTo>
                <a:lnTo>
                  <a:pt x="19812" y="0"/>
                </a:lnTo>
                <a:lnTo>
                  <a:pt x="35052" y="0"/>
                </a:lnTo>
                <a:lnTo>
                  <a:pt x="42672" y="3048"/>
                </a:lnTo>
                <a:lnTo>
                  <a:pt x="47244" y="9144"/>
                </a:lnTo>
                <a:lnTo>
                  <a:pt x="53340" y="13716"/>
                </a:lnTo>
                <a:lnTo>
                  <a:pt x="56388" y="21336"/>
                </a:lnTo>
                <a:lnTo>
                  <a:pt x="56388" y="36576"/>
                </a:lnTo>
                <a:lnTo>
                  <a:pt x="53340" y="42672"/>
                </a:lnTo>
                <a:lnTo>
                  <a:pt x="47244" y="48768"/>
                </a:lnTo>
                <a:lnTo>
                  <a:pt x="42672" y="54864"/>
                </a:lnTo>
                <a:lnTo>
                  <a:pt x="35052" y="56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123188" y="1333500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2"/>
                </a:moveTo>
                <a:lnTo>
                  <a:pt x="18287" y="50292"/>
                </a:lnTo>
                <a:lnTo>
                  <a:pt x="12191" y="47244"/>
                </a:lnTo>
                <a:lnTo>
                  <a:pt x="7619" y="42672"/>
                </a:lnTo>
                <a:lnTo>
                  <a:pt x="3047" y="38100"/>
                </a:lnTo>
                <a:lnTo>
                  <a:pt x="0" y="32004"/>
                </a:lnTo>
                <a:lnTo>
                  <a:pt x="0" y="18288"/>
                </a:lnTo>
                <a:lnTo>
                  <a:pt x="3047" y="12192"/>
                </a:lnTo>
                <a:lnTo>
                  <a:pt x="7619" y="6096"/>
                </a:lnTo>
                <a:lnTo>
                  <a:pt x="12191" y="1524"/>
                </a:lnTo>
                <a:lnTo>
                  <a:pt x="18287" y="0"/>
                </a:lnTo>
                <a:lnTo>
                  <a:pt x="32003" y="0"/>
                </a:lnTo>
                <a:lnTo>
                  <a:pt x="36575" y="1524"/>
                </a:lnTo>
                <a:lnTo>
                  <a:pt x="42671" y="6096"/>
                </a:lnTo>
                <a:lnTo>
                  <a:pt x="47243" y="12192"/>
                </a:lnTo>
                <a:lnTo>
                  <a:pt x="48767" y="18288"/>
                </a:lnTo>
                <a:lnTo>
                  <a:pt x="48767" y="32004"/>
                </a:lnTo>
                <a:lnTo>
                  <a:pt x="47243" y="38100"/>
                </a:lnTo>
                <a:lnTo>
                  <a:pt x="42671" y="42672"/>
                </a:lnTo>
                <a:lnTo>
                  <a:pt x="36575" y="47244"/>
                </a:lnTo>
                <a:lnTo>
                  <a:pt x="32003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667511" y="1687067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35052" y="56387"/>
                </a:moveTo>
                <a:lnTo>
                  <a:pt x="19812" y="56387"/>
                </a:lnTo>
                <a:lnTo>
                  <a:pt x="13716" y="53339"/>
                </a:lnTo>
                <a:lnTo>
                  <a:pt x="7620" y="48767"/>
                </a:lnTo>
                <a:lnTo>
                  <a:pt x="3048" y="42671"/>
                </a:lnTo>
                <a:lnTo>
                  <a:pt x="0" y="36575"/>
                </a:lnTo>
                <a:lnTo>
                  <a:pt x="0" y="19811"/>
                </a:lnTo>
                <a:lnTo>
                  <a:pt x="3048" y="13715"/>
                </a:lnTo>
                <a:lnTo>
                  <a:pt x="7620" y="7619"/>
                </a:lnTo>
                <a:lnTo>
                  <a:pt x="13716" y="3047"/>
                </a:lnTo>
                <a:lnTo>
                  <a:pt x="19812" y="0"/>
                </a:lnTo>
                <a:lnTo>
                  <a:pt x="35052" y="0"/>
                </a:lnTo>
                <a:lnTo>
                  <a:pt x="42672" y="3047"/>
                </a:lnTo>
                <a:lnTo>
                  <a:pt x="53340" y="13715"/>
                </a:lnTo>
                <a:lnTo>
                  <a:pt x="56388" y="19811"/>
                </a:lnTo>
                <a:lnTo>
                  <a:pt x="56388" y="36575"/>
                </a:lnTo>
                <a:lnTo>
                  <a:pt x="53340" y="42671"/>
                </a:lnTo>
                <a:lnTo>
                  <a:pt x="42672" y="53339"/>
                </a:lnTo>
                <a:lnTo>
                  <a:pt x="35052" y="563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123188" y="1991868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2"/>
                </a:moveTo>
                <a:lnTo>
                  <a:pt x="18287" y="50292"/>
                </a:lnTo>
                <a:lnTo>
                  <a:pt x="12191" y="48768"/>
                </a:lnTo>
                <a:lnTo>
                  <a:pt x="7619" y="42672"/>
                </a:lnTo>
                <a:lnTo>
                  <a:pt x="3047" y="38100"/>
                </a:lnTo>
                <a:lnTo>
                  <a:pt x="0" y="32004"/>
                </a:lnTo>
                <a:lnTo>
                  <a:pt x="0" y="18288"/>
                </a:lnTo>
                <a:lnTo>
                  <a:pt x="3047" y="12192"/>
                </a:lnTo>
                <a:lnTo>
                  <a:pt x="12191" y="3048"/>
                </a:lnTo>
                <a:lnTo>
                  <a:pt x="18287" y="0"/>
                </a:lnTo>
                <a:lnTo>
                  <a:pt x="32003" y="0"/>
                </a:lnTo>
                <a:lnTo>
                  <a:pt x="36575" y="3048"/>
                </a:lnTo>
                <a:lnTo>
                  <a:pt x="42671" y="7620"/>
                </a:lnTo>
                <a:lnTo>
                  <a:pt x="47243" y="12192"/>
                </a:lnTo>
                <a:lnTo>
                  <a:pt x="48767" y="18288"/>
                </a:lnTo>
                <a:lnTo>
                  <a:pt x="48767" y="32004"/>
                </a:lnTo>
                <a:lnTo>
                  <a:pt x="47243" y="38100"/>
                </a:lnTo>
                <a:lnTo>
                  <a:pt x="36575" y="48768"/>
                </a:lnTo>
                <a:lnTo>
                  <a:pt x="32003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 descr=""/>
          <p:cNvGrpSpPr/>
          <p:nvPr/>
        </p:nvGrpSpPr>
        <p:grpSpPr>
          <a:xfrm>
            <a:off x="1357883" y="1949195"/>
            <a:ext cx="676910" cy="173990"/>
            <a:chOff x="1357883" y="1949195"/>
            <a:chExt cx="676910" cy="173990"/>
          </a:xfrm>
        </p:grpSpPr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57883" y="1961387"/>
              <a:ext cx="236220" cy="16154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3916" y="1950719"/>
              <a:ext cx="76200" cy="13716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7547" y="1993392"/>
              <a:ext cx="88392" cy="96012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33371" y="1993391"/>
              <a:ext cx="76200" cy="94488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32432" y="1949195"/>
              <a:ext cx="102107" cy="140208"/>
            </a:xfrm>
            <a:prstGeom prst="rect">
              <a:avLst/>
            </a:prstGeom>
          </p:spPr>
        </p:pic>
      </p:grpSp>
      <p:grpSp>
        <p:nvGrpSpPr>
          <p:cNvPr id="17" name="object 17" descr=""/>
          <p:cNvGrpSpPr/>
          <p:nvPr/>
        </p:nvGrpSpPr>
        <p:grpSpPr>
          <a:xfrm>
            <a:off x="2101596" y="1949195"/>
            <a:ext cx="1912620" cy="140335"/>
            <a:chOff x="2101596" y="1949195"/>
            <a:chExt cx="1912620" cy="140335"/>
          </a:xfrm>
        </p:grpSpPr>
        <p:pic>
          <p:nvPicPr>
            <p:cNvPr id="18" name="object 1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01596" y="1949195"/>
              <a:ext cx="1827275" cy="140208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3951732" y="1950719"/>
              <a:ext cx="62865" cy="137795"/>
            </a:xfrm>
            <a:custGeom>
              <a:avLst/>
              <a:gdLst/>
              <a:ahLst/>
              <a:cxnLst/>
              <a:rect l="l" t="t" r="r" b="b"/>
              <a:pathLst>
                <a:path w="62864" h="137794">
                  <a:moveTo>
                    <a:pt x="13716" y="1524"/>
                  </a:moveTo>
                  <a:lnTo>
                    <a:pt x="12192" y="0"/>
                  </a:lnTo>
                  <a:lnTo>
                    <a:pt x="3048" y="0"/>
                  </a:lnTo>
                  <a:lnTo>
                    <a:pt x="1524" y="1524"/>
                  </a:lnTo>
                  <a:lnTo>
                    <a:pt x="13716" y="1524"/>
                  </a:lnTo>
                  <a:close/>
                </a:path>
                <a:path w="62864" h="137794">
                  <a:moveTo>
                    <a:pt x="16764" y="3048"/>
                  </a:moveTo>
                  <a:lnTo>
                    <a:pt x="15240" y="3048"/>
                  </a:lnTo>
                  <a:lnTo>
                    <a:pt x="15240" y="1778"/>
                  </a:lnTo>
                  <a:lnTo>
                    <a:pt x="0" y="1778"/>
                  </a:lnTo>
                  <a:lnTo>
                    <a:pt x="0" y="3048"/>
                  </a:lnTo>
                  <a:lnTo>
                    <a:pt x="0" y="135128"/>
                  </a:lnTo>
                  <a:lnTo>
                    <a:pt x="0" y="137668"/>
                  </a:lnTo>
                  <a:lnTo>
                    <a:pt x="15240" y="137668"/>
                  </a:lnTo>
                  <a:lnTo>
                    <a:pt x="15240" y="135128"/>
                  </a:lnTo>
                  <a:lnTo>
                    <a:pt x="16764" y="135128"/>
                  </a:lnTo>
                  <a:lnTo>
                    <a:pt x="16764" y="3048"/>
                  </a:lnTo>
                  <a:close/>
                </a:path>
                <a:path w="62864" h="137794">
                  <a:moveTo>
                    <a:pt x="62484" y="1524"/>
                  </a:moveTo>
                  <a:lnTo>
                    <a:pt x="59436" y="1524"/>
                  </a:lnTo>
                  <a:lnTo>
                    <a:pt x="59436" y="0"/>
                  </a:lnTo>
                  <a:lnTo>
                    <a:pt x="48768" y="0"/>
                  </a:lnTo>
                  <a:lnTo>
                    <a:pt x="47244" y="1524"/>
                  </a:lnTo>
                  <a:lnTo>
                    <a:pt x="45720" y="1524"/>
                  </a:lnTo>
                  <a:lnTo>
                    <a:pt x="45720" y="135636"/>
                  </a:lnTo>
                  <a:lnTo>
                    <a:pt x="47244" y="137160"/>
                  </a:lnTo>
                  <a:lnTo>
                    <a:pt x="60960" y="137160"/>
                  </a:lnTo>
                  <a:lnTo>
                    <a:pt x="60960" y="135636"/>
                  </a:lnTo>
                  <a:lnTo>
                    <a:pt x="62484" y="135636"/>
                  </a:lnTo>
                  <a:lnTo>
                    <a:pt x="62484" y="15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 descr=""/>
          <p:cNvGrpSpPr/>
          <p:nvPr/>
        </p:nvGrpSpPr>
        <p:grpSpPr>
          <a:xfrm>
            <a:off x="4082796" y="1950719"/>
            <a:ext cx="349250" cy="139065"/>
            <a:chOff x="4082796" y="1950719"/>
            <a:chExt cx="349250" cy="139065"/>
          </a:xfrm>
        </p:grpSpPr>
        <p:pic>
          <p:nvPicPr>
            <p:cNvPr id="21" name="object 2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82796" y="1950719"/>
              <a:ext cx="80772" cy="138684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92524" y="1993391"/>
              <a:ext cx="73152" cy="96012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287012" y="1970531"/>
              <a:ext cx="144779" cy="118872"/>
            </a:xfrm>
            <a:prstGeom prst="rect">
              <a:avLst/>
            </a:prstGeom>
          </p:spPr>
        </p:pic>
      </p:grpSp>
      <p:grpSp>
        <p:nvGrpSpPr>
          <p:cNvPr id="24" name="object 24" descr=""/>
          <p:cNvGrpSpPr/>
          <p:nvPr/>
        </p:nvGrpSpPr>
        <p:grpSpPr>
          <a:xfrm>
            <a:off x="4500371" y="1958339"/>
            <a:ext cx="123825" cy="129539"/>
            <a:chOff x="4500371" y="1958339"/>
            <a:chExt cx="123825" cy="129539"/>
          </a:xfrm>
        </p:grpSpPr>
        <p:sp>
          <p:nvSpPr>
            <p:cNvPr id="25" name="object 25" descr=""/>
            <p:cNvSpPr/>
            <p:nvPr/>
          </p:nvSpPr>
          <p:spPr>
            <a:xfrm>
              <a:off x="4500371" y="1958339"/>
              <a:ext cx="21590" cy="129539"/>
            </a:xfrm>
            <a:custGeom>
              <a:avLst/>
              <a:gdLst/>
              <a:ahLst/>
              <a:cxnLst/>
              <a:rect l="l" t="t" r="r" b="b"/>
              <a:pathLst>
                <a:path w="21589" h="129539">
                  <a:moveTo>
                    <a:pt x="15240" y="38100"/>
                  </a:moveTo>
                  <a:lnTo>
                    <a:pt x="3048" y="38100"/>
                  </a:lnTo>
                  <a:lnTo>
                    <a:pt x="4572" y="36576"/>
                  </a:lnTo>
                  <a:lnTo>
                    <a:pt x="15240" y="36576"/>
                  </a:lnTo>
                  <a:lnTo>
                    <a:pt x="15240" y="38100"/>
                  </a:lnTo>
                  <a:close/>
                </a:path>
                <a:path w="21589" h="129539">
                  <a:moveTo>
                    <a:pt x="16764" y="129540"/>
                  </a:moveTo>
                  <a:lnTo>
                    <a:pt x="3048" y="129540"/>
                  </a:lnTo>
                  <a:lnTo>
                    <a:pt x="1524" y="128016"/>
                  </a:lnTo>
                  <a:lnTo>
                    <a:pt x="1524" y="38100"/>
                  </a:lnTo>
                  <a:lnTo>
                    <a:pt x="18288" y="38100"/>
                  </a:lnTo>
                  <a:lnTo>
                    <a:pt x="18288" y="128016"/>
                  </a:lnTo>
                  <a:lnTo>
                    <a:pt x="16764" y="128016"/>
                  </a:lnTo>
                  <a:lnTo>
                    <a:pt x="16764" y="129540"/>
                  </a:lnTo>
                  <a:close/>
                </a:path>
                <a:path w="21589" h="129539">
                  <a:moveTo>
                    <a:pt x="16764" y="19812"/>
                  </a:moveTo>
                  <a:lnTo>
                    <a:pt x="3048" y="19812"/>
                  </a:lnTo>
                  <a:lnTo>
                    <a:pt x="0" y="16764"/>
                  </a:lnTo>
                  <a:lnTo>
                    <a:pt x="0" y="4572"/>
                  </a:lnTo>
                  <a:lnTo>
                    <a:pt x="3048" y="1524"/>
                  </a:lnTo>
                  <a:lnTo>
                    <a:pt x="6096" y="0"/>
                  </a:lnTo>
                  <a:lnTo>
                    <a:pt x="15240" y="0"/>
                  </a:lnTo>
                  <a:lnTo>
                    <a:pt x="18288" y="3048"/>
                  </a:lnTo>
                  <a:lnTo>
                    <a:pt x="19812" y="3048"/>
                  </a:lnTo>
                  <a:lnTo>
                    <a:pt x="21336" y="6096"/>
                  </a:lnTo>
                  <a:lnTo>
                    <a:pt x="21336" y="13716"/>
                  </a:lnTo>
                  <a:lnTo>
                    <a:pt x="19812" y="16764"/>
                  </a:lnTo>
                  <a:lnTo>
                    <a:pt x="16764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47615" y="1993392"/>
              <a:ext cx="76200" cy="94488"/>
            </a:xfrm>
            <a:prstGeom prst="rect">
              <a:avLst/>
            </a:prstGeom>
          </p:spPr>
        </p:pic>
      </p:grpSp>
      <p:pic>
        <p:nvPicPr>
          <p:cNvPr id="27" name="object 27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687823" y="1993392"/>
            <a:ext cx="73152" cy="96012"/>
          </a:xfrm>
          <a:prstGeom prst="rect">
            <a:avLst/>
          </a:prstGeom>
        </p:spPr>
      </p:pic>
      <p:grpSp>
        <p:nvGrpSpPr>
          <p:cNvPr id="28" name="object 28" descr=""/>
          <p:cNvGrpSpPr/>
          <p:nvPr/>
        </p:nvGrpSpPr>
        <p:grpSpPr>
          <a:xfrm>
            <a:off x="4841747" y="1950720"/>
            <a:ext cx="551815" cy="172720"/>
            <a:chOff x="4841747" y="1950720"/>
            <a:chExt cx="551815" cy="172720"/>
          </a:xfrm>
        </p:grpSpPr>
        <p:pic>
          <p:nvPicPr>
            <p:cNvPr id="29" name="object 2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841747" y="1950720"/>
              <a:ext cx="332232" cy="172212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201411" y="1993392"/>
              <a:ext cx="88392" cy="96012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317235" y="1993392"/>
              <a:ext cx="76200" cy="94488"/>
            </a:xfrm>
            <a:prstGeom prst="rect">
              <a:avLst/>
            </a:prstGeom>
          </p:spPr>
        </p:pic>
      </p:grpSp>
      <p:pic>
        <p:nvPicPr>
          <p:cNvPr id="32" name="object 32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472684" y="1958339"/>
            <a:ext cx="853439" cy="164592"/>
          </a:xfrm>
          <a:prstGeom prst="rect">
            <a:avLst/>
          </a:prstGeom>
        </p:spPr>
      </p:pic>
      <p:pic>
        <p:nvPicPr>
          <p:cNvPr id="33" name="object 33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399276" y="1950719"/>
            <a:ext cx="990599" cy="172212"/>
          </a:xfrm>
          <a:prstGeom prst="rect">
            <a:avLst/>
          </a:prstGeom>
        </p:spPr>
      </p:pic>
      <p:pic>
        <p:nvPicPr>
          <p:cNvPr id="34" name="object 34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7453883" y="1950720"/>
            <a:ext cx="815339" cy="172211"/>
          </a:xfrm>
          <a:prstGeom prst="rect">
            <a:avLst/>
          </a:prstGeom>
        </p:spPr>
      </p:pic>
      <p:grpSp>
        <p:nvGrpSpPr>
          <p:cNvPr id="35" name="object 35" descr=""/>
          <p:cNvGrpSpPr/>
          <p:nvPr/>
        </p:nvGrpSpPr>
        <p:grpSpPr>
          <a:xfrm>
            <a:off x="8336279" y="1993392"/>
            <a:ext cx="167640" cy="96520"/>
            <a:chOff x="8336279" y="1993392"/>
            <a:chExt cx="167640" cy="96520"/>
          </a:xfrm>
        </p:grpSpPr>
        <p:pic>
          <p:nvPicPr>
            <p:cNvPr id="36" name="object 36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336279" y="1993392"/>
              <a:ext cx="88392" cy="96012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8452103" y="1993392"/>
              <a:ext cx="52069" cy="94615"/>
            </a:xfrm>
            <a:custGeom>
              <a:avLst/>
              <a:gdLst/>
              <a:ahLst/>
              <a:cxnLst/>
              <a:rect l="l" t="t" r="r" b="b"/>
              <a:pathLst>
                <a:path w="52070" h="94614">
                  <a:moveTo>
                    <a:pt x="44196" y="1524"/>
                  </a:moveTo>
                  <a:lnTo>
                    <a:pt x="33528" y="1524"/>
                  </a:lnTo>
                  <a:lnTo>
                    <a:pt x="36576" y="0"/>
                  </a:lnTo>
                  <a:lnTo>
                    <a:pt x="44196" y="0"/>
                  </a:lnTo>
                  <a:lnTo>
                    <a:pt x="44196" y="1524"/>
                  </a:lnTo>
                  <a:close/>
                </a:path>
                <a:path w="52070" h="94614">
                  <a:moveTo>
                    <a:pt x="13716" y="3048"/>
                  </a:moveTo>
                  <a:lnTo>
                    <a:pt x="3048" y="3048"/>
                  </a:lnTo>
                  <a:lnTo>
                    <a:pt x="3048" y="1524"/>
                  </a:lnTo>
                  <a:lnTo>
                    <a:pt x="13716" y="1524"/>
                  </a:lnTo>
                  <a:lnTo>
                    <a:pt x="13716" y="3048"/>
                  </a:lnTo>
                  <a:close/>
                </a:path>
                <a:path w="52070" h="94614">
                  <a:moveTo>
                    <a:pt x="50292" y="3048"/>
                  </a:moveTo>
                  <a:lnTo>
                    <a:pt x="30480" y="3048"/>
                  </a:lnTo>
                  <a:lnTo>
                    <a:pt x="32004" y="1524"/>
                  </a:lnTo>
                  <a:lnTo>
                    <a:pt x="50292" y="1524"/>
                  </a:lnTo>
                  <a:lnTo>
                    <a:pt x="50292" y="3048"/>
                  </a:lnTo>
                  <a:close/>
                </a:path>
                <a:path w="52070" h="94614">
                  <a:moveTo>
                    <a:pt x="16764" y="94488"/>
                  </a:moveTo>
                  <a:lnTo>
                    <a:pt x="1524" y="94488"/>
                  </a:lnTo>
                  <a:lnTo>
                    <a:pt x="1524" y="92964"/>
                  </a:lnTo>
                  <a:lnTo>
                    <a:pt x="0" y="92964"/>
                  </a:lnTo>
                  <a:lnTo>
                    <a:pt x="0" y="4572"/>
                  </a:lnTo>
                  <a:lnTo>
                    <a:pt x="1524" y="3048"/>
                  </a:lnTo>
                  <a:lnTo>
                    <a:pt x="15240" y="3048"/>
                  </a:lnTo>
                  <a:lnTo>
                    <a:pt x="15240" y="18288"/>
                  </a:lnTo>
                  <a:lnTo>
                    <a:pt x="30480" y="18288"/>
                  </a:lnTo>
                  <a:lnTo>
                    <a:pt x="25908" y="22860"/>
                  </a:lnTo>
                  <a:lnTo>
                    <a:pt x="24384" y="25908"/>
                  </a:lnTo>
                  <a:lnTo>
                    <a:pt x="21336" y="27432"/>
                  </a:lnTo>
                  <a:lnTo>
                    <a:pt x="19812" y="30480"/>
                  </a:lnTo>
                  <a:lnTo>
                    <a:pt x="16764" y="35052"/>
                  </a:lnTo>
                  <a:lnTo>
                    <a:pt x="16764" y="94488"/>
                  </a:lnTo>
                  <a:close/>
                </a:path>
                <a:path w="52070" h="94614">
                  <a:moveTo>
                    <a:pt x="30480" y="18288"/>
                  </a:moveTo>
                  <a:lnTo>
                    <a:pt x="15240" y="18288"/>
                  </a:lnTo>
                  <a:lnTo>
                    <a:pt x="18288" y="13716"/>
                  </a:lnTo>
                  <a:lnTo>
                    <a:pt x="19812" y="10668"/>
                  </a:lnTo>
                  <a:lnTo>
                    <a:pt x="22860" y="9144"/>
                  </a:lnTo>
                  <a:lnTo>
                    <a:pt x="24384" y="6096"/>
                  </a:lnTo>
                  <a:lnTo>
                    <a:pt x="25908" y="4572"/>
                  </a:lnTo>
                  <a:lnTo>
                    <a:pt x="28956" y="3048"/>
                  </a:lnTo>
                  <a:lnTo>
                    <a:pt x="51816" y="3048"/>
                  </a:lnTo>
                  <a:lnTo>
                    <a:pt x="51816" y="15240"/>
                  </a:lnTo>
                  <a:lnTo>
                    <a:pt x="35052" y="15240"/>
                  </a:lnTo>
                  <a:lnTo>
                    <a:pt x="33528" y="16764"/>
                  </a:lnTo>
                  <a:lnTo>
                    <a:pt x="32004" y="16764"/>
                  </a:lnTo>
                  <a:lnTo>
                    <a:pt x="30480" y="18288"/>
                  </a:lnTo>
                  <a:close/>
                </a:path>
                <a:path w="52070" h="94614">
                  <a:moveTo>
                    <a:pt x="51816" y="18288"/>
                  </a:moveTo>
                  <a:lnTo>
                    <a:pt x="48768" y="18288"/>
                  </a:lnTo>
                  <a:lnTo>
                    <a:pt x="47244" y="16764"/>
                  </a:lnTo>
                  <a:lnTo>
                    <a:pt x="42672" y="16764"/>
                  </a:lnTo>
                  <a:lnTo>
                    <a:pt x="41148" y="15240"/>
                  </a:lnTo>
                  <a:lnTo>
                    <a:pt x="51816" y="15240"/>
                  </a:lnTo>
                  <a:lnTo>
                    <a:pt x="51816" y="182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8" name="object 38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8570976" y="1950720"/>
            <a:ext cx="182880" cy="172211"/>
          </a:xfrm>
          <a:prstGeom prst="rect">
            <a:avLst/>
          </a:prstGeom>
        </p:spPr>
      </p:pic>
      <p:sp>
        <p:nvSpPr>
          <p:cNvPr id="39" name="object 39" descr=""/>
          <p:cNvSpPr/>
          <p:nvPr/>
        </p:nvSpPr>
        <p:spPr>
          <a:xfrm>
            <a:off x="1580387" y="2711196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80">
                <a:moveTo>
                  <a:pt x="25908" y="42671"/>
                </a:moveTo>
                <a:lnTo>
                  <a:pt x="15240" y="42671"/>
                </a:lnTo>
                <a:lnTo>
                  <a:pt x="9144" y="41147"/>
                </a:lnTo>
                <a:lnTo>
                  <a:pt x="6096" y="36575"/>
                </a:lnTo>
                <a:lnTo>
                  <a:pt x="1524" y="32003"/>
                </a:lnTo>
                <a:lnTo>
                  <a:pt x="0" y="27431"/>
                </a:lnTo>
                <a:lnTo>
                  <a:pt x="0" y="15239"/>
                </a:lnTo>
                <a:lnTo>
                  <a:pt x="1524" y="10667"/>
                </a:lnTo>
                <a:lnTo>
                  <a:pt x="6096" y="6095"/>
                </a:lnTo>
                <a:lnTo>
                  <a:pt x="9144" y="1523"/>
                </a:lnTo>
                <a:lnTo>
                  <a:pt x="15240" y="0"/>
                </a:lnTo>
                <a:lnTo>
                  <a:pt x="25908" y="0"/>
                </a:lnTo>
                <a:lnTo>
                  <a:pt x="32004" y="1523"/>
                </a:lnTo>
                <a:lnTo>
                  <a:pt x="35052" y="6095"/>
                </a:lnTo>
                <a:lnTo>
                  <a:pt x="39624" y="10667"/>
                </a:lnTo>
                <a:lnTo>
                  <a:pt x="42672" y="15239"/>
                </a:lnTo>
                <a:lnTo>
                  <a:pt x="42672" y="27431"/>
                </a:lnTo>
                <a:lnTo>
                  <a:pt x="39624" y="32003"/>
                </a:lnTo>
                <a:lnTo>
                  <a:pt x="35052" y="36575"/>
                </a:lnTo>
                <a:lnTo>
                  <a:pt x="32004" y="41147"/>
                </a:lnTo>
                <a:lnTo>
                  <a:pt x="25908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1580387" y="2967227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80">
                <a:moveTo>
                  <a:pt x="25908" y="42671"/>
                </a:moveTo>
                <a:lnTo>
                  <a:pt x="15240" y="42671"/>
                </a:lnTo>
                <a:lnTo>
                  <a:pt x="9144" y="41147"/>
                </a:lnTo>
                <a:lnTo>
                  <a:pt x="6096" y="36575"/>
                </a:lnTo>
                <a:lnTo>
                  <a:pt x="1524" y="32003"/>
                </a:lnTo>
                <a:lnTo>
                  <a:pt x="0" y="27431"/>
                </a:lnTo>
                <a:lnTo>
                  <a:pt x="0" y="15239"/>
                </a:lnTo>
                <a:lnTo>
                  <a:pt x="1524" y="10667"/>
                </a:lnTo>
                <a:lnTo>
                  <a:pt x="6096" y="6095"/>
                </a:lnTo>
                <a:lnTo>
                  <a:pt x="9144" y="1523"/>
                </a:lnTo>
                <a:lnTo>
                  <a:pt x="15240" y="0"/>
                </a:lnTo>
                <a:lnTo>
                  <a:pt x="25908" y="0"/>
                </a:lnTo>
                <a:lnTo>
                  <a:pt x="32004" y="1523"/>
                </a:lnTo>
                <a:lnTo>
                  <a:pt x="35052" y="6095"/>
                </a:lnTo>
                <a:lnTo>
                  <a:pt x="39624" y="10667"/>
                </a:lnTo>
                <a:lnTo>
                  <a:pt x="42672" y="15239"/>
                </a:lnTo>
                <a:lnTo>
                  <a:pt x="42672" y="27431"/>
                </a:lnTo>
                <a:lnTo>
                  <a:pt x="39624" y="32003"/>
                </a:lnTo>
                <a:lnTo>
                  <a:pt x="35052" y="36575"/>
                </a:lnTo>
                <a:lnTo>
                  <a:pt x="32004" y="41147"/>
                </a:lnTo>
                <a:lnTo>
                  <a:pt x="25908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667511" y="3491483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35052" y="56388"/>
                </a:moveTo>
                <a:lnTo>
                  <a:pt x="19812" y="56388"/>
                </a:lnTo>
                <a:lnTo>
                  <a:pt x="13716" y="53340"/>
                </a:lnTo>
                <a:lnTo>
                  <a:pt x="7620" y="47244"/>
                </a:lnTo>
                <a:lnTo>
                  <a:pt x="3048" y="42672"/>
                </a:lnTo>
                <a:lnTo>
                  <a:pt x="0" y="35052"/>
                </a:lnTo>
                <a:lnTo>
                  <a:pt x="0" y="19812"/>
                </a:lnTo>
                <a:lnTo>
                  <a:pt x="3048" y="13716"/>
                </a:lnTo>
                <a:lnTo>
                  <a:pt x="7620" y="7620"/>
                </a:lnTo>
                <a:lnTo>
                  <a:pt x="13716" y="3048"/>
                </a:lnTo>
                <a:lnTo>
                  <a:pt x="19812" y="0"/>
                </a:lnTo>
                <a:lnTo>
                  <a:pt x="35052" y="0"/>
                </a:lnTo>
                <a:lnTo>
                  <a:pt x="42672" y="3048"/>
                </a:lnTo>
                <a:lnTo>
                  <a:pt x="53340" y="13716"/>
                </a:lnTo>
                <a:lnTo>
                  <a:pt x="56388" y="19812"/>
                </a:lnTo>
                <a:lnTo>
                  <a:pt x="56388" y="35052"/>
                </a:lnTo>
                <a:lnTo>
                  <a:pt x="53340" y="42672"/>
                </a:lnTo>
                <a:lnTo>
                  <a:pt x="47244" y="47244"/>
                </a:lnTo>
                <a:lnTo>
                  <a:pt x="42672" y="53340"/>
                </a:lnTo>
                <a:lnTo>
                  <a:pt x="35052" y="56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1121663" y="3782567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79">
                <a:moveTo>
                  <a:pt x="27432" y="42671"/>
                </a:moveTo>
                <a:lnTo>
                  <a:pt x="15240" y="42671"/>
                </a:lnTo>
                <a:lnTo>
                  <a:pt x="10668" y="41147"/>
                </a:lnTo>
                <a:lnTo>
                  <a:pt x="6096" y="36575"/>
                </a:lnTo>
                <a:lnTo>
                  <a:pt x="0" y="27431"/>
                </a:lnTo>
                <a:lnTo>
                  <a:pt x="0" y="15239"/>
                </a:lnTo>
                <a:lnTo>
                  <a:pt x="6096" y="6095"/>
                </a:lnTo>
                <a:lnTo>
                  <a:pt x="10668" y="1523"/>
                </a:lnTo>
                <a:lnTo>
                  <a:pt x="15240" y="0"/>
                </a:lnTo>
                <a:lnTo>
                  <a:pt x="27432" y="0"/>
                </a:lnTo>
                <a:lnTo>
                  <a:pt x="32004" y="1523"/>
                </a:lnTo>
                <a:lnTo>
                  <a:pt x="41148" y="10667"/>
                </a:lnTo>
                <a:lnTo>
                  <a:pt x="42672" y="15239"/>
                </a:lnTo>
                <a:lnTo>
                  <a:pt x="42672" y="27431"/>
                </a:lnTo>
                <a:lnTo>
                  <a:pt x="41148" y="32003"/>
                </a:lnTo>
                <a:lnTo>
                  <a:pt x="32004" y="41147"/>
                </a:lnTo>
                <a:lnTo>
                  <a:pt x="27432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/>
          <p:nvPr/>
        </p:nvSpPr>
        <p:spPr>
          <a:xfrm>
            <a:off x="3669792" y="4128528"/>
            <a:ext cx="147955" cy="149860"/>
          </a:xfrm>
          <a:custGeom>
            <a:avLst/>
            <a:gdLst/>
            <a:ahLst/>
            <a:cxnLst/>
            <a:rect l="l" t="t" r="r" b="b"/>
            <a:pathLst>
              <a:path w="147954" h="149860">
                <a:moveTo>
                  <a:pt x="18288" y="103632"/>
                </a:moveTo>
                <a:lnTo>
                  <a:pt x="16764" y="102108"/>
                </a:lnTo>
                <a:lnTo>
                  <a:pt x="15240" y="102108"/>
                </a:lnTo>
                <a:lnTo>
                  <a:pt x="12192" y="100584"/>
                </a:lnTo>
                <a:lnTo>
                  <a:pt x="6096" y="100584"/>
                </a:lnTo>
                <a:lnTo>
                  <a:pt x="3048" y="102108"/>
                </a:lnTo>
                <a:lnTo>
                  <a:pt x="1524" y="102108"/>
                </a:lnTo>
                <a:lnTo>
                  <a:pt x="0" y="103632"/>
                </a:lnTo>
                <a:lnTo>
                  <a:pt x="0" y="117348"/>
                </a:lnTo>
                <a:lnTo>
                  <a:pt x="3048" y="120396"/>
                </a:lnTo>
                <a:lnTo>
                  <a:pt x="15240" y="120396"/>
                </a:lnTo>
                <a:lnTo>
                  <a:pt x="18288" y="117348"/>
                </a:lnTo>
                <a:lnTo>
                  <a:pt x="18288" y="103632"/>
                </a:lnTo>
                <a:close/>
              </a:path>
              <a:path w="147954" h="149860">
                <a:moveTo>
                  <a:pt x="57912" y="103632"/>
                </a:moveTo>
                <a:lnTo>
                  <a:pt x="56388" y="102108"/>
                </a:lnTo>
                <a:lnTo>
                  <a:pt x="54864" y="102108"/>
                </a:lnTo>
                <a:lnTo>
                  <a:pt x="51816" y="100584"/>
                </a:lnTo>
                <a:lnTo>
                  <a:pt x="45720" y="100584"/>
                </a:lnTo>
                <a:lnTo>
                  <a:pt x="42672" y="102108"/>
                </a:lnTo>
                <a:lnTo>
                  <a:pt x="41148" y="102108"/>
                </a:lnTo>
                <a:lnTo>
                  <a:pt x="39624" y="103632"/>
                </a:lnTo>
                <a:lnTo>
                  <a:pt x="39624" y="117348"/>
                </a:lnTo>
                <a:lnTo>
                  <a:pt x="42672" y="120396"/>
                </a:lnTo>
                <a:lnTo>
                  <a:pt x="54864" y="120396"/>
                </a:lnTo>
                <a:lnTo>
                  <a:pt x="57912" y="117348"/>
                </a:lnTo>
                <a:lnTo>
                  <a:pt x="57912" y="103632"/>
                </a:lnTo>
                <a:close/>
              </a:path>
              <a:path w="147954" h="149860">
                <a:moveTo>
                  <a:pt x="96012" y="103632"/>
                </a:moveTo>
                <a:lnTo>
                  <a:pt x="94488" y="102108"/>
                </a:lnTo>
                <a:lnTo>
                  <a:pt x="92964" y="102108"/>
                </a:lnTo>
                <a:lnTo>
                  <a:pt x="89916" y="100584"/>
                </a:lnTo>
                <a:lnTo>
                  <a:pt x="83820" y="100584"/>
                </a:lnTo>
                <a:lnTo>
                  <a:pt x="80772" y="102108"/>
                </a:lnTo>
                <a:lnTo>
                  <a:pt x="79248" y="102108"/>
                </a:lnTo>
                <a:lnTo>
                  <a:pt x="77724" y="103632"/>
                </a:lnTo>
                <a:lnTo>
                  <a:pt x="77724" y="117348"/>
                </a:lnTo>
                <a:lnTo>
                  <a:pt x="80772" y="120396"/>
                </a:lnTo>
                <a:lnTo>
                  <a:pt x="92964" y="120396"/>
                </a:lnTo>
                <a:lnTo>
                  <a:pt x="96012" y="117348"/>
                </a:lnTo>
                <a:lnTo>
                  <a:pt x="96012" y="103632"/>
                </a:lnTo>
                <a:close/>
              </a:path>
              <a:path w="147954" h="149860">
                <a:moveTo>
                  <a:pt x="147828" y="74676"/>
                </a:moveTo>
                <a:lnTo>
                  <a:pt x="140677" y="28956"/>
                </a:lnTo>
                <a:lnTo>
                  <a:pt x="129540" y="1524"/>
                </a:lnTo>
                <a:lnTo>
                  <a:pt x="128016" y="1524"/>
                </a:lnTo>
                <a:lnTo>
                  <a:pt x="126492" y="0"/>
                </a:lnTo>
                <a:lnTo>
                  <a:pt x="118872" y="0"/>
                </a:lnTo>
                <a:lnTo>
                  <a:pt x="118872" y="1524"/>
                </a:lnTo>
                <a:lnTo>
                  <a:pt x="117348" y="1524"/>
                </a:lnTo>
                <a:lnTo>
                  <a:pt x="117348" y="3048"/>
                </a:lnTo>
                <a:lnTo>
                  <a:pt x="120751" y="12166"/>
                </a:lnTo>
                <a:lnTo>
                  <a:pt x="124015" y="21145"/>
                </a:lnTo>
                <a:lnTo>
                  <a:pt x="132537" y="65532"/>
                </a:lnTo>
                <a:lnTo>
                  <a:pt x="132422" y="86868"/>
                </a:lnTo>
                <a:lnTo>
                  <a:pt x="124015" y="128778"/>
                </a:lnTo>
                <a:lnTo>
                  <a:pt x="117348" y="146304"/>
                </a:lnTo>
                <a:lnTo>
                  <a:pt x="117348" y="149352"/>
                </a:lnTo>
                <a:lnTo>
                  <a:pt x="128016" y="149352"/>
                </a:lnTo>
                <a:lnTo>
                  <a:pt x="129540" y="147828"/>
                </a:lnTo>
                <a:lnTo>
                  <a:pt x="135636" y="135636"/>
                </a:lnTo>
                <a:lnTo>
                  <a:pt x="137160" y="131064"/>
                </a:lnTo>
                <a:lnTo>
                  <a:pt x="140208" y="124968"/>
                </a:lnTo>
                <a:lnTo>
                  <a:pt x="146304" y="100584"/>
                </a:lnTo>
                <a:lnTo>
                  <a:pt x="146304" y="94488"/>
                </a:lnTo>
                <a:lnTo>
                  <a:pt x="147828" y="86868"/>
                </a:lnTo>
                <a:lnTo>
                  <a:pt x="147828" y="746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4" name="object 44" descr=""/>
          <p:cNvGrpSpPr/>
          <p:nvPr/>
        </p:nvGrpSpPr>
        <p:grpSpPr>
          <a:xfrm>
            <a:off x="3889247" y="4131564"/>
            <a:ext cx="279400" cy="119380"/>
            <a:chOff x="3889247" y="4131564"/>
            <a:chExt cx="279400" cy="119380"/>
          </a:xfrm>
        </p:grpSpPr>
        <p:pic>
          <p:nvPicPr>
            <p:cNvPr id="45" name="object 45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889247" y="4131564"/>
              <a:ext cx="131063" cy="118872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040123" y="4146804"/>
              <a:ext cx="128016" cy="103632"/>
            </a:xfrm>
            <a:prstGeom prst="rect">
              <a:avLst/>
            </a:prstGeom>
          </p:spPr>
        </p:pic>
      </p:grpSp>
      <p:pic>
        <p:nvPicPr>
          <p:cNvPr id="47" name="object 47" descr="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4236720" y="4131563"/>
            <a:ext cx="612647" cy="147828"/>
          </a:xfrm>
          <a:prstGeom prst="rect">
            <a:avLst/>
          </a:prstGeom>
        </p:spPr>
      </p:pic>
      <p:pic>
        <p:nvPicPr>
          <p:cNvPr id="48" name="object 48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4920995" y="4146803"/>
            <a:ext cx="135636" cy="103632"/>
          </a:xfrm>
          <a:prstGeom prst="rect">
            <a:avLst/>
          </a:prstGeom>
        </p:spPr>
      </p:pic>
      <p:grpSp>
        <p:nvGrpSpPr>
          <p:cNvPr id="49" name="object 49" descr=""/>
          <p:cNvGrpSpPr/>
          <p:nvPr/>
        </p:nvGrpSpPr>
        <p:grpSpPr>
          <a:xfrm>
            <a:off x="5113020" y="4131564"/>
            <a:ext cx="220979" cy="119380"/>
            <a:chOff x="5113020" y="4131564"/>
            <a:chExt cx="220979" cy="119380"/>
          </a:xfrm>
        </p:grpSpPr>
        <p:pic>
          <p:nvPicPr>
            <p:cNvPr id="50" name="object 50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113020" y="4131564"/>
              <a:ext cx="131063" cy="118872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263895" y="4166616"/>
              <a:ext cx="70104" cy="83820"/>
            </a:xfrm>
            <a:prstGeom prst="rect">
              <a:avLst/>
            </a:prstGeom>
          </p:spPr>
        </p:pic>
      </p:grpSp>
      <p:grpSp>
        <p:nvGrpSpPr>
          <p:cNvPr id="52" name="object 52" descr=""/>
          <p:cNvGrpSpPr/>
          <p:nvPr/>
        </p:nvGrpSpPr>
        <p:grpSpPr>
          <a:xfrm>
            <a:off x="5398008" y="4131563"/>
            <a:ext cx="521334" cy="119380"/>
            <a:chOff x="5398008" y="4131563"/>
            <a:chExt cx="521334" cy="119380"/>
          </a:xfrm>
        </p:grpSpPr>
        <p:pic>
          <p:nvPicPr>
            <p:cNvPr id="53" name="object 53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398008" y="4131563"/>
              <a:ext cx="339852" cy="118872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757671" y="4131563"/>
              <a:ext cx="161544" cy="118872"/>
            </a:xfrm>
            <a:prstGeom prst="rect">
              <a:avLst/>
            </a:prstGeom>
          </p:spPr>
        </p:pic>
      </p:grpSp>
      <p:grpSp>
        <p:nvGrpSpPr>
          <p:cNvPr id="55" name="object 55" descr=""/>
          <p:cNvGrpSpPr/>
          <p:nvPr/>
        </p:nvGrpSpPr>
        <p:grpSpPr>
          <a:xfrm>
            <a:off x="6004560" y="4131563"/>
            <a:ext cx="927100" cy="147955"/>
            <a:chOff x="6004560" y="4131563"/>
            <a:chExt cx="927100" cy="147955"/>
          </a:xfrm>
        </p:grpSpPr>
        <p:pic>
          <p:nvPicPr>
            <p:cNvPr id="56" name="object 56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004560" y="4136135"/>
              <a:ext cx="766571" cy="114300"/>
            </a:xfrm>
            <a:prstGeom prst="rect">
              <a:avLst/>
            </a:prstGeom>
          </p:spPr>
        </p:pic>
        <p:sp>
          <p:nvSpPr>
            <p:cNvPr id="57" name="object 57" descr=""/>
            <p:cNvSpPr/>
            <p:nvPr/>
          </p:nvSpPr>
          <p:spPr>
            <a:xfrm>
              <a:off x="6797040" y="4131563"/>
              <a:ext cx="134620" cy="147955"/>
            </a:xfrm>
            <a:custGeom>
              <a:avLst/>
              <a:gdLst/>
              <a:ahLst/>
              <a:cxnLst/>
              <a:rect l="l" t="t" r="r" b="b"/>
              <a:pathLst>
                <a:path w="134620" h="147954">
                  <a:moveTo>
                    <a:pt x="13716" y="1524"/>
                  </a:moveTo>
                  <a:lnTo>
                    <a:pt x="12192" y="0"/>
                  </a:lnTo>
                  <a:lnTo>
                    <a:pt x="1524" y="0"/>
                  </a:lnTo>
                  <a:lnTo>
                    <a:pt x="1524" y="1524"/>
                  </a:lnTo>
                  <a:lnTo>
                    <a:pt x="13716" y="1524"/>
                  </a:lnTo>
                  <a:close/>
                </a:path>
                <a:path w="134620" h="147954">
                  <a:moveTo>
                    <a:pt x="15240" y="1778"/>
                  </a:moveTo>
                  <a:lnTo>
                    <a:pt x="0" y="1778"/>
                  </a:lnTo>
                  <a:lnTo>
                    <a:pt x="0" y="116078"/>
                  </a:lnTo>
                  <a:lnTo>
                    <a:pt x="0" y="117348"/>
                  </a:lnTo>
                  <a:lnTo>
                    <a:pt x="13716" y="117348"/>
                  </a:lnTo>
                  <a:lnTo>
                    <a:pt x="13716" y="116078"/>
                  </a:lnTo>
                  <a:lnTo>
                    <a:pt x="15240" y="116078"/>
                  </a:lnTo>
                  <a:lnTo>
                    <a:pt x="15240" y="1778"/>
                  </a:lnTo>
                  <a:close/>
                </a:path>
                <a:path w="134620" h="147954">
                  <a:moveTo>
                    <a:pt x="51803" y="3048"/>
                  </a:moveTo>
                  <a:lnTo>
                    <a:pt x="48755" y="0"/>
                  </a:lnTo>
                  <a:lnTo>
                    <a:pt x="38087" y="0"/>
                  </a:lnTo>
                  <a:lnTo>
                    <a:pt x="38087" y="1524"/>
                  </a:lnTo>
                  <a:lnTo>
                    <a:pt x="36563" y="1524"/>
                  </a:lnTo>
                  <a:lnTo>
                    <a:pt x="36563" y="117348"/>
                  </a:lnTo>
                  <a:lnTo>
                    <a:pt x="50279" y="117348"/>
                  </a:lnTo>
                  <a:lnTo>
                    <a:pt x="50279" y="115824"/>
                  </a:lnTo>
                  <a:lnTo>
                    <a:pt x="51803" y="115824"/>
                  </a:lnTo>
                  <a:lnTo>
                    <a:pt x="51803" y="3048"/>
                  </a:lnTo>
                  <a:close/>
                </a:path>
                <a:path w="134620" h="147954">
                  <a:moveTo>
                    <a:pt x="134099" y="38100"/>
                  </a:moveTo>
                  <a:lnTo>
                    <a:pt x="132575" y="38100"/>
                  </a:lnTo>
                  <a:lnTo>
                    <a:pt x="132575" y="36576"/>
                  </a:lnTo>
                  <a:lnTo>
                    <a:pt x="121907" y="36576"/>
                  </a:lnTo>
                  <a:lnTo>
                    <a:pt x="121907" y="38100"/>
                  </a:lnTo>
                  <a:lnTo>
                    <a:pt x="120383" y="38100"/>
                  </a:lnTo>
                  <a:lnTo>
                    <a:pt x="120383" y="39624"/>
                  </a:lnTo>
                  <a:lnTo>
                    <a:pt x="99047" y="100584"/>
                  </a:lnTo>
                  <a:lnTo>
                    <a:pt x="76187" y="39624"/>
                  </a:lnTo>
                  <a:lnTo>
                    <a:pt x="76187" y="38100"/>
                  </a:lnTo>
                  <a:lnTo>
                    <a:pt x="74663" y="38100"/>
                  </a:lnTo>
                  <a:lnTo>
                    <a:pt x="74663" y="36576"/>
                  </a:lnTo>
                  <a:lnTo>
                    <a:pt x="63995" y="36576"/>
                  </a:lnTo>
                  <a:lnTo>
                    <a:pt x="62471" y="38100"/>
                  </a:lnTo>
                  <a:lnTo>
                    <a:pt x="60947" y="38100"/>
                  </a:lnTo>
                  <a:lnTo>
                    <a:pt x="60947" y="39624"/>
                  </a:lnTo>
                  <a:lnTo>
                    <a:pt x="62471" y="41148"/>
                  </a:lnTo>
                  <a:lnTo>
                    <a:pt x="62471" y="42672"/>
                  </a:lnTo>
                  <a:lnTo>
                    <a:pt x="89903" y="114300"/>
                  </a:lnTo>
                  <a:lnTo>
                    <a:pt x="89903" y="115824"/>
                  </a:lnTo>
                  <a:lnTo>
                    <a:pt x="91427" y="117348"/>
                  </a:lnTo>
                  <a:lnTo>
                    <a:pt x="80759" y="143256"/>
                  </a:lnTo>
                  <a:lnTo>
                    <a:pt x="80759" y="146304"/>
                  </a:lnTo>
                  <a:lnTo>
                    <a:pt x="82283" y="147828"/>
                  </a:lnTo>
                  <a:lnTo>
                    <a:pt x="94475" y="147828"/>
                  </a:lnTo>
                  <a:lnTo>
                    <a:pt x="94475" y="146304"/>
                  </a:lnTo>
                  <a:lnTo>
                    <a:pt x="95999" y="146304"/>
                  </a:lnTo>
                  <a:lnTo>
                    <a:pt x="95999" y="144780"/>
                  </a:lnTo>
                  <a:lnTo>
                    <a:pt x="106667" y="117348"/>
                  </a:lnTo>
                  <a:lnTo>
                    <a:pt x="112826" y="100584"/>
                  </a:lnTo>
                  <a:lnTo>
                    <a:pt x="134099" y="42672"/>
                  </a:lnTo>
                  <a:lnTo>
                    <a:pt x="134099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8" name="object 58" descr=""/>
          <p:cNvGrpSpPr/>
          <p:nvPr/>
        </p:nvGrpSpPr>
        <p:grpSpPr>
          <a:xfrm>
            <a:off x="7031735" y="4166615"/>
            <a:ext cx="341630" cy="113030"/>
            <a:chOff x="7031735" y="4166615"/>
            <a:chExt cx="341630" cy="113030"/>
          </a:xfrm>
        </p:grpSpPr>
        <p:pic>
          <p:nvPicPr>
            <p:cNvPr id="59" name="object 59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031735" y="4168140"/>
              <a:ext cx="65532" cy="82296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124700" y="4166615"/>
              <a:ext cx="161543" cy="112776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307580" y="4166615"/>
              <a:ext cx="65532" cy="82296"/>
            </a:xfrm>
            <a:prstGeom prst="rect">
              <a:avLst/>
            </a:prstGeom>
          </p:spPr>
        </p:pic>
      </p:grpSp>
      <p:grpSp>
        <p:nvGrpSpPr>
          <p:cNvPr id="62" name="object 62" descr=""/>
          <p:cNvGrpSpPr/>
          <p:nvPr/>
        </p:nvGrpSpPr>
        <p:grpSpPr>
          <a:xfrm>
            <a:off x="7434071" y="4131564"/>
            <a:ext cx="220979" cy="119380"/>
            <a:chOff x="7434071" y="4131564"/>
            <a:chExt cx="220979" cy="119380"/>
          </a:xfrm>
        </p:grpSpPr>
        <p:pic>
          <p:nvPicPr>
            <p:cNvPr id="63" name="object 63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434071" y="4131564"/>
              <a:ext cx="131063" cy="118872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584947" y="4166616"/>
              <a:ext cx="70104" cy="83820"/>
            </a:xfrm>
            <a:prstGeom prst="rect">
              <a:avLst/>
            </a:prstGeom>
          </p:spPr>
        </p:pic>
      </p:grpSp>
      <p:grpSp>
        <p:nvGrpSpPr>
          <p:cNvPr id="65" name="object 65" descr=""/>
          <p:cNvGrpSpPr/>
          <p:nvPr/>
        </p:nvGrpSpPr>
        <p:grpSpPr>
          <a:xfrm>
            <a:off x="7728204" y="4131563"/>
            <a:ext cx="521334" cy="119380"/>
            <a:chOff x="7728204" y="4131563"/>
            <a:chExt cx="521334" cy="119380"/>
          </a:xfrm>
        </p:grpSpPr>
        <p:pic>
          <p:nvPicPr>
            <p:cNvPr id="66" name="object 66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728204" y="4131563"/>
              <a:ext cx="339851" cy="118872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087868" y="4131563"/>
              <a:ext cx="161544" cy="118872"/>
            </a:xfrm>
            <a:prstGeom prst="rect">
              <a:avLst/>
            </a:prstGeom>
          </p:spPr>
        </p:pic>
      </p:grpSp>
      <p:grpSp>
        <p:nvGrpSpPr>
          <p:cNvPr id="68" name="object 68" descr=""/>
          <p:cNvGrpSpPr/>
          <p:nvPr/>
        </p:nvGrpSpPr>
        <p:grpSpPr>
          <a:xfrm>
            <a:off x="8340852" y="4131564"/>
            <a:ext cx="364490" cy="147955"/>
            <a:chOff x="8340852" y="4131564"/>
            <a:chExt cx="364490" cy="147955"/>
          </a:xfrm>
        </p:grpSpPr>
        <p:pic>
          <p:nvPicPr>
            <p:cNvPr id="69" name="object 69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340852" y="4131564"/>
              <a:ext cx="190500" cy="118872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551164" y="4166615"/>
              <a:ext cx="153923" cy="112776"/>
            </a:xfrm>
            <a:prstGeom prst="rect">
              <a:avLst/>
            </a:prstGeom>
          </p:spPr>
        </p:pic>
      </p:grpSp>
      <p:grpSp>
        <p:nvGrpSpPr>
          <p:cNvPr id="71" name="object 71" descr=""/>
          <p:cNvGrpSpPr/>
          <p:nvPr/>
        </p:nvGrpSpPr>
        <p:grpSpPr>
          <a:xfrm>
            <a:off x="8773668" y="4131563"/>
            <a:ext cx="425450" cy="119380"/>
            <a:chOff x="8773668" y="4131563"/>
            <a:chExt cx="425450" cy="119380"/>
          </a:xfrm>
        </p:grpSpPr>
        <p:pic>
          <p:nvPicPr>
            <p:cNvPr id="72" name="object 72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773668" y="4166615"/>
              <a:ext cx="135635" cy="83820"/>
            </a:xfrm>
            <a:prstGeom prst="rect">
              <a:avLst/>
            </a:prstGeom>
          </p:spPr>
        </p:pic>
        <p:sp>
          <p:nvSpPr>
            <p:cNvPr id="73" name="object 73" descr=""/>
            <p:cNvSpPr/>
            <p:nvPr/>
          </p:nvSpPr>
          <p:spPr>
            <a:xfrm>
              <a:off x="8935199" y="4131563"/>
              <a:ext cx="15240" cy="117475"/>
            </a:xfrm>
            <a:custGeom>
              <a:avLst/>
              <a:gdLst/>
              <a:ahLst/>
              <a:cxnLst/>
              <a:rect l="l" t="t" r="r" b="b"/>
              <a:pathLst>
                <a:path w="15240" h="117475">
                  <a:moveTo>
                    <a:pt x="13716" y="1524"/>
                  </a:moveTo>
                  <a:lnTo>
                    <a:pt x="12192" y="0"/>
                  </a:lnTo>
                  <a:lnTo>
                    <a:pt x="1524" y="0"/>
                  </a:lnTo>
                  <a:lnTo>
                    <a:pt x="1524" y="1524"/>
                  </a:lnTo>
                  <a:lnTo>
                    <a:pt x="13716" y="1524"/>
                  </a:lnTo>
                  <a:close/>
                </a:path>
                <a:path w="15240" h="117475">
                  <a:moveTo>
                    <a:pt x="15240" y="1778"/>
                  </a:moveTo>
                  <a:lnTo>
                    <a:pt x="0" y="1778"/>
                  </a:lnTo>
                  <a:lnTo>
                    <a:pt x="0" y="116078"/>
                  </a:lnTo>
                  <a:lnTo>
                    <a:pt x="0" y="117348"/>
                  </a:lnTo>
                  <a:lnTo>
                    <a:pt x="13716" y="117348"/>
                  </a:lnTo>
                  <a:lnTo>
                    <a:pt x="13716" y="116078"/>
                  </a:lnTo>
                  <a:lnTo>
                    <a:pt x="15240" y="116078"/>
                  </a:lnTo>
                  <a:lnTo>
                    <a:pt x="15240" y="17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4" name="object 74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971788" y="4131563"/>
              <a:ext cx="182879" cy="118872"/>
            </a:xfrm>
            <a:prstGeom prst="rect">
              <a:avLst/>
            </a:prstGeom>
          </p:spPr>
        </p:pic>
        <p:sp>
          <p:nvSpPr>
            <p:cNvPr id="75" name="object 75" descr=""/>
            <p:cNvSpPr/>
            <p:nvPr/>
          </p:nvSpPr>
          <p:spPr>
            <a:xfrm>
              <a:off x="9180576" y="4229099"/>
              <a:ext cx="18415" cy="20320"/>
            </a:xfrm>
            <a:custGeom>
              <a:avLst/>
              <a:gdLst/>
              <a:ahLst/>
              <a:cxnLst/>
              <a:rect l="l" t="t" r="r" b="b"/>
              <a:pathLst>
                <a:path w="18415" h="20320">
                  <a:moveTo>
                    <a:pt x="13716" y="19812"/>
                  </a:moveTo>
                  <a:lnTo>
                    <a:pt x="3048" y="19812"/>
                  </a:lnTo>
                  <a:lnTo>
                    <a:pt x="0" y="16764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3048" y="1524"/>
                  </a:lnTo>
                  <a:lnTo>
                    <a:pt x="4572" y="0"/>
                  </a:lnTo>
                  <a:lnTo>
                    <a:pt x="12192" y="0"/>
                  </a:lnTo>
                  <a:lnTo>
                    <a:pt x="15240" y="1524"/>
                  </a:lnTo>
                  <a:lnTo>
                    <a:pt x="16764" y="3048"/>
                  </a:lnTo>
                  <a:lnTo>
                    <a:pt x="18288" y="6096"/>
                  </a:lnTo>
                  <a:lnTo>
                    <a:pt x="18288" y="13716"/>
                  </a:lnTo>
                  <a:lnTo>
                    <a:pt x="16764" y="16764"/>
                  </a:lnTo>
                  <a:lnTo>
                    <a:pt x="13716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6" name="object 76" descr="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9279635" y="4139184"/>
            <a:ext cx="96012" cy="109728"/>
          </a:xfrm>
          <a:prstGeom prst="rect">
            <a:avLst/>
          </a:prstGeom>
        </p:spPr>
      </p:pic>
      <p:sp>
        <p:nvSpPr>
          <p:cNvPr id="77" name="object 77" descr=""/>
          <p:cNvSpPr/>
          <p:nvPr/>
        </p:nvSpPr>
        <p:spPr>
          <a:xfrm>
            <a:off x="667511" y="4892039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35052" y="56387"/>
                </a:moveTo>
                <a:lnTo>
                  <a:pt x="19812" y="56387"/>
                </a:lnTo>
                <a:lnTo>
                  <a:pt x="13716" y="53339"/>
                </a:lnTo>
                <a:lnTo>
                  <a:pt x="7620" y="48767"/>
                </a:lnTo>
                <a:lnTo>
                  <a:pt x="3048" y="42671"/>
                </a:lnTo>
                <a:lnTo>
                  <a:pt x="0" y="36575"/>
                </a:lnTo>
                <a:lnTo>
                  <a:pt x="0" y="19811"/>
                </a:lnTo>
                <a:lnTo>
                  <a:pt x="3048" y="13715"/>
                </a:lnTo>
                <a:lnTo>
                  <a:pt x="7620" y="7619"/>
                </a:lnTo>
                <a:lnTo>
                  <a:pt x="13716" y="3047"/>
                </a:lnTo>
                <a:lnTo>
                  <a:pt x="19812" y="0"/>
                </a:lnTo>
                <a:lnTo>
                  <a:pt x="35052" y="0"/>
                </a:lnTo>
                <a:lnTo>
                  <a:pt x="42672" y="3047"/>
                </a:lnTo>
                <a:lnTo>
                  <a:pt x="53340" y="13715"/>
                </a:lnTo>
                <a:lnTo>
                  <a:pt x="56388" y="19811"/>
                </a:lnTo>
                <a:lnTo>
                  <a:pt x="56388" y="36575"/>
                </a:lnTo>
                <a:lnTo>
                  <a:pt x="53340" y="42671"/>
                </a:lnTo>
                <a:lnTo>
                  <a:pt x="42672" y="53339"/>
                </a:lnTo>
                <a:lnTo>
                  <a:pt x="35052" y="563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 descr=""/>
          <p:cNvSpPr/>
          <p:nvPr/>
        </p:nvSpPr>
        <p:spPr>
          <a:xfrm>
            <a:off x="1121663" y="5183123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79">
                <a:moveTo>
                  <a:pt x="27432" y="42671"/>
                </a:moveTo>
                <a:lnTo>
                  <a:pt x="15240" y="42671"/>
                </a:lnTo>
                <a:lnTo>
                  <a:pt x="10668" y="41147"/>
                </a:lnTo>
                <a:lnTo>
                  <a:pt x="6096" y="36575"/>
                </a:lnTo>
                <a:lnTo>
                  <a:pt x="0" y="27431"/>
                </a:lnTo>
                <a:lnTo>
                  <a:pt x="0" y="15239"/>
                </a:lnTo>
                <a:lnTo>
                  <a:pt x="6096" y="6095"/>
                </a:lnTo>
                <a:lnTo>
                  <a:pt x="15240" y="0"/>
                </a:lnTo>
                <a:lnTo>
                  <a:pt x="27432" y="0"/>
                </a:lnTo>
                <a:lnTo>
                  <a:pt x="36576" y="6095"/>
                </a:lnTo>
                <a:lnTo>
                  <a:pt x="41148" y="10667"/>
                </a:lnTo>
                <a:lnTo>
                  <a:pt x="42672" y="15239"/>
                </a:lnTo>
                <a:lnTo>
                  <a:pt x="42672" y="27431"/>
                </a:lnTo>
                <a:lnTo>
                  <a:pt x="41148" y="32003"/>
                </a:lnTo>
                <a:lnTo>
                  <a:pt x="32004" y="41147"/>
                </a:lnTo>
                <a:lnTo>
                  <a:pt x="27432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9" name="object 79" descr=""/>
          <p:cNvGrpSpPr/>
          <p:nvPr/>
        </p:nvGrpSpPr>
        <p:grpSpPr>
          <a:xfrm>
            <a:off x="1356359" y="5725667"/>
            <a:ext cx="477520" cy="147955"/>
            <a:chOff x="1356359" y="5725667"/>
            <a:chExt cx="477520" cy="147955"/>
          </a:xfrm>
        </p:grpSpPr>
        <p:pic>
          <p:nvPicPr>
            <p:cNvPr id="80" name="object 80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356359" y="5725667"/>
              <a:ext cx="294132" cy="147827"/>
            </a:xfrm>
            <a:prstGeom prst="rect">
              <a:avLst/>
            </a:prstGeom>
          </p:spPr>
        </p:pic>
        <p:pic>
          <p:nvPicPr>
            <p:cNvPr id="81" name="object 81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670303" y="5760720"/>
              <a:ext cx="76200" cy="83820"/>
            </a:xfrm>
            <a:prstGeom prst="rect">
              <a:avLst/>
            </a:prstGeom>
          </p:spPr>
        </p:pic>
        <p:pic>
          <p:nvPicPr>
            <p:cNvPr id="82" name="object 82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767839" y="5760719"/>
              <a:ext cx="65532" cy="82296"/>
            </a:xfrm>
            <a:prstGeom prst="rect">
              <a:avLst/>
            </a:prstGeom>
          </p:spPr>
        </p:pic>
      </p:grpSp>
      <p:pic>
        <p:nvPicPr>
          <p:cNvPr id="83" name="object 83" descr="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1912619" y="5724143"/>
            <a:ext cx="653796" cy="120396"/>
          </a:xfrm>
          <a:prstGeom prst="rect">
            <a:avLst/>
          </a:prstGeom>
        </p:spPr>
      </p:pic>
      <p:pic>
        <p:nvPicPr>
          <p:cNvPr id="84" name="object 84" descr="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2656332" y="5725667"/>
            <a:ext cx="633983" cy="147828"/>
          </a:xfrm>
          <a:prstGeom prst="rect">
            <a:avLst/>
          </a:prstGeom>
        </p:spPr>
      </p:pic>
      <p:grpSp>
        <p:nvGrpSpPr>
          <p:cNvPr id="85" name="object 85" descr=""/>
          <p:cNvGrpSpPr/>
          <p:nvPr/>
        </p:nvGrpSpPr>
        <p:grpSpPr>
          <a:xfrm>
            <a:off x="3363467" y="5724143"/>
            <a:ext cx="352425" cy="120650"/>
            <a:chOff x="3363467" y="5724143"/>
            <a:chExt cx="352425" cy="120650"/>
          </a:xfrm>
        </p:grpSpPr>
        <p:pic>
          <p:nvPicPr>
            <p:cNvPr id="86" name="object 86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363467" y="5724143"/>
              <a:ext cx="129539" cy="120396"/>
            </a:xfrm>
            <a:prstGeom prst="rect">
              <a:avLst/>
            </a:prstGeom>
          </p:spPr>
        </p:pic>
        <p:pic>
          <p:nvPicPr>
            <p:cNvPr id="87" name="object 87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514343" y="5724143"/>
              <a:ext cx="201167" cy="120396"/>
            </a:xfrm>
            <a:prstGeom prst="rect">
              <a:avLst/>
            </a:prstGeom>
          </p:spPr>
        </p:pic>
      </p:grpSp>
      <p:grpSp>
        <p:nvGrpSpPr>
          <p:cNvPr id="88" name="object 88" descr=""/>
          <p:cNvGrpSpPr/>
          <p:nvPr/>
        </p:nvGrpSpPr>
        <p:grpSpPr>
          <a:xfrm>
            <a:off x="3796283" y="5725668"/>
            <a:ext cx="631190" cy="147955"/>
            <a:chOff x="3796283" y="5725668"/>
            <a:chExt cx="631190" cy="147955"/>
          </a:xfrm>
        </p:grpSpPr>
        <p:pic>
          <p:nvPicPr>
            <p:cNvPr id="89" name="object 89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796283" y="5725668"/>
              <a:ext cx="437388" cy="147827"/>
            </a:xfrm>
            <a:prstGeom prst="rect">
              <a:avLst/>
            </a:prstGeom>
          </p:spPr>
        </p:pic>
        <p:pic>
          <p:nvPicPr>
            <p:cNvPr id="90" name="object 90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4255007" y="5725668"/>
              <a:ext cx="128016" cy="118872"/>
            </a:xfrm>
            <a:prstGeom prst="rect">
              <a:avLst/>
            </a:prstGeom>
          </p:spPr>
        </p:pic>
        <p:sp>
          <p:nvSpPr>
            <p:cNvPr id="91" name="object 91" descr=""/>
            <p:cNvSpPr/>
            <p:nvPr/>
          </p:nvSpPr>
          <p:spPr>
            <a:xfrm>
              <a:off x="4408931" y="5823204"/>
              <a:ext cx="18415" cy="20320"/>
            </a:xfrm>
            <a:custGeom>
              <a:avLst/>
              <a:gdLst/>
              <a:ahLst/>
              <a:cxnLst/>
              <a:rect l="l" t="t" r="r" b="b"/>
              <a:pathLst>
                <a:path w="18414" h="20320">
                  <a:moveTo>
                    <a:pt x="12191" y="19811"/>
                  </a:moveTo>
                  <a:lnTo>
                    <a:pt x="6095" y="19811"/>
                  </a:lnTo>
                  <a:lnTo>
                    <a:pt x="3047" y="18287"/>
                  </a:lnTo>
                  <a:lnTo>
                    <a:pt x="0" y="15239"/>
                  </a:lnTo>
                  <a:lnTo>
                    <a:pt x="0" y="3047"/>
                  </a:lnTo>
                  <a:lnTo>
                    <a:pt x="3047" y="0"/>
                  </a:lnTo>
                  <a:lnTo>
                    <a:pt x="15239" y="0"/>
                  </a:lnTo>
                  <a:lnTo>
                    <a:pt x="16763" y="1523"/>
                  </a:lnTo>
                  <a:lnTo>
                    <a:pt x="16763" y="3047"/>
                  </a:lnTo>
                  <a:lnTo>
                    <a:pt x="18287" y="4571"/>
                  </a:lnTo>
                  <a:lnTo>
                    <a:pt x="18287" y="13715"/>
                  </a:lnTo>
                  <a:lnTo>
                    <a:pt x="16763" y="15239"/>
                  </a:lnTo>
                  <a:lnTo>
                    <a:pt x="16763" y="16763"/>
                  </a:lnTo>
                  <a:lnTo>
                    <a:pt x="15239" y="18287"/>
                  </a:lnTo>
                  <a:lnTo>
                    <a:pt x="12191" y="198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92" name="object 92" descr="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4482084" y="5733288"/>
            <a:ext cx="96012" cy="109728"/>
          </a:xfrm>
          <a:prstGeom prst="rect">
            <a:avLst/>
          </a:prstGeom>
        </p:spPr>
      </p:pic>
      <p:grpSp>
        <p:nvGrpSpPr>
          <p:cNvPr id="93" name="object 93" descr=""/>
          <p:cNvGrpSpPr/>
          <p:nvPr/>
        </p:nvGrpSpPr>
        <p:grpSpPr>
          <a:xfrm>
            <a:off x="4629911" y="5724143"/>
            <a:ext cx="571500" cy="120650"/>
            <a:chOff x="4629911" y="5724143"/>
            <a:chExt cx="571500" cy="120650"/>
          </a:xfrm>
        </p:grpSpPr>
        <p:pic>
          <p:nvPicPr>
            <p:cNvPr id="94" name="object 94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629911" y="5724143"/>
              <a:ext cx="129540" cy="120396"/>
            </a:xfrm>
            <a:prstGeom prst="rect">
              <a:avLst/>
            </a:prstGeom>
          </p:spPr>
        </p:pic>
        <p:pic>
          <p:nvPicPr>
            <p:cNvPr id="95" name="object 95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786884" y="5760719"/>
              <a:ext cx="65532" cy="82296"/>
            </a:xfrm>
            <a:prstGeom prst="rect">
              <a:avLst/>
            </a:prstGeom>
          </p:spPr>
        </p:pic>
        <p:pic>
          <p:nvPicPr>
            <p:cNvPr id="96" name="object 96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872227" y="5730239"/>
              <a:ext cx="242316" cy="114300"/>
            </a:xfrm>
            <a:prstGeom prst="rect">
              <a:avLst/>
            </a:prstGeom>
          </p:spPr>
        </p:pic>
        <p:pic>
          <p:nvPicPr>
            <p:cNvPr id="97" name="object 97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135880" y="5760719"/>
              <a:ext cx="65532" cy="82296"/>
            </a:xfrm>
            <a:prstGeom prst="rect">
              <a:avLst/>
            </a:prstGeom>
          </p:spPr>
        </p:pic>
      </p:grpSp>
      <p:grpSp>
        <p:nvGrpSpPr>
          <p:cNvPr id="98" name="object 98" descr=""/>
          <p:cNvGrpSpPr/>
          <p:nvPr/>
        </p:nvGrpSpPr>
        <p:grpSpPr>
          <a:xfrm>
            <a:off x="5276088" y="5725922"/>
            <a:ext cx="288290" cy="147955"/>
            <a:chOff x="5276088" y="5725922"/>
            <a:chExt cx="288290" cy="147955"/>
          </a:xfrm>
        </p:grpSpPr>
        <p:pic>
          <p:nvPicPr>
            <p:cNvPr id="99" name="object 99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5276088" y="5760720"/>
              <a:ext cx="76200" cy="83820"/>
            </a:xfrm>
            <a:prstGeom prst="rect">
              <a:avLst/>
            </a:prstGeom>
          </p:spPr>
        </p:pic>
        <p:pic>
          <p:nvPicPr>
            <p:cNvPr id="100" name="object 100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373623" y="5760719"/>
              <a:ext cx="65532" cy="82296"/>
            </a:xfrm>
            <a:prstGeom prst="rect">
              <a:avLst/>
            </a:prstGeom>
          </p:spPr>
        </p:pic>
        <p:pic>
          <p:nvPicPr>
            <p:cNvPr id="101" name="object 101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5465063" y="5725922"/>
              <a:ext cx="99059" cy="147573"/>
            </a:xfrm>
            <a:prstGeom prst="rect">
              <a:avLst/>
            </a:prstGeom>
          </p:spPr>
        </p:pic>
      </p:grpSp>
      <p:grpSp>
        <p:nvGrpSpPr>
          <p:cNvPr id="102" name="object 102" descr=""/>
          <p:cNvGrpSpPr/>
          <p:nvPr/>
        </p:nvGrpSpPr>
        <p:grpSpPr>
          <a:xfrm>
            <a:off x="5640323" y="5740908"/>
            <a:ext cx="497205" cy="104139"/>
            <a:chOff x="5640323" y="5740908"/>
            <a:chExt cx="497205" cy="104139"/>
          </a:xfrm>
        </p:grpSpPr>
        <p:pic>
          <p:nvPicPr>
            <p:cNvPr id="103" name="object 103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5640323" y="5740908"/>
              <a:ext cx="266699" cy="103632"/>
            </a:xfrm>
            <a:prstGeom prst="rect">
              <a:avLst/>
            </a:prstGeom>
          </p:spPr>
        </p:pic>
        <p:sp>
          <p:nvSpPr>
            <p:cNvPr id="104" name="object 104" descr=""/>
            <p:cNvSpPr/>
            <p:nvPr/>
          </p:nvSpPr>
          <p:spPr>
            <a:xfrm>
              <a:off x="5934455" y="5760720"/>
              <a:ext cx="44450" cy="82550"/>
            </a:xfrm>
            <a:custGeom>
              <a:avLst/>
              <a:gdLst/>
              <a:ahLst/>
              <a:cxnLst/>
              <a:rect l="l" t="t" r="r" b="b"/>
              <a:pathLst>
                <a:path w="44450" h="82550">
                  <a:moveTo>
                    <a:pt x="25908" y="15240"/>
                  </a:moveTo>
                  <a:lnTo>
                    <a:pt x="13716" y="15240"/>
                  </a:lnTo>
                  <a:lnTo>
                    <a:pt x="15240" y="10668"/>
                  </a:lnTo>
                  <a:lnTo>
                    <a:pt x="18288" y="7620"/>
                  </a:lnTo>
                  <a:lnTo>
                    <a:pt x="19812" y="4572"/>
                  </a:lnTo>
                  <a:lnTo>
                    <a:pt x="22860" y="3048"/>
                  </a:lnTo>
                  <a:lnTo>
                    <a:pt x="24384" y="3048"/>
                  </a:lnTo>
                  <a:lnTo>
                    <a:pt x="27432" y="0"/>
                  </a:lnTo>
                  <a:lnTo>
                    <a:pt x="39624" y="0"/>
                  </a:lnTo>
                  <a:lnTo>
                    <a:pt x="41148" y="1524"/>
                  </a:lnTo>
                  <a:lnTo>
                    <a:pt x="42672" y="1524"/>
                  </a:lnTo>
                  <a:lnTo>
                    <a:pt x="42672" y="4572"/>
                  </a:lnTo>
                  <a:lnTo>
                    <a:pt x="44196" y="4572"/>
                  </a:lnTo>
                  <a:lnTo>
                    <a:pt x="44196" y="12192"/>
                  </a:lnTo>
                  <a:lnTo>
                    <a:pt x="42672" y="12192"/>
                  </a:lnTo>
                  <a:lnTo>
                    <a:pt x="42672" y="13716"/>
                  </a:lnTo>
                  <a:lnTo>
                    <a:pt x="27432" y="13716"/>
                  </a:lnTo>
                  <a:lnTo>
                    <a:pt x="25908" y="15240"/>
                  </a:lnTo>
                  <a:close/>
                </a:path>
                <a:path w="44450" h="82550">
                  <a:moveTo>
                    <a:pt x="13716" y="80772"/>
                  </a:moveTo>
                  <a:lnTo>
                    <a:pt x="0" y="80772"/>
                  </a:lnTo>
                  <a:lnTo>
                    <a:pt x="0" y="1524"/>
                  </a:lnTo>
                  <a:lnTo>
                    <a:pt x="12192" y="1524"/>
                  </a:lnTo>
                  <a:lnTo>
                    <a:pt x="12192" y="3048"/>
                  </a:lnTo>
                  <a:lnTo>
                    <a:pt x="13716" y="3048"/>
                  </a:lnTo>
                  <a:lnTo>
                    <a:pt x="13716" y="15240"/>
                  </a:lnTo>
                  <a:lnTo>
                    <a:pt x="25908" y="15240"/>
                  </a:lnTo>
                  <a:lnTo>
                    <a:pt x="19812" y="21336"/>
                  </a:lnTo>
                  <a:lnTo>
                    <a:pt x="18288" y="24384"/>
                  </a:lnTo>
                  <a:lnTo>
                    <a:pt x="16764" y="25908"/>
                  </a:lnTo>
                  <a:lnTo>
                    <a:pt x="15240" y="28956"/>
                  </a:lnTo>
                  <a:lnTo>
                    <a:pt x="15240" y="79248"/>
                  </a:lnTo>
                  <a:lnTo>
                    <a:pt x="13716" y="79248"/>
                  </a:lnTo>
                  <a:lnTo>
                    <a:pt x="13716" y="80772"/>
                  </a:lnTo>
                  <a:close/>
                </a:path>
                <a:path w="44450" h="82550">
                  <a:moveTo>
                    <a:pt x="42672" y="15240"/>
                  </a:moveTo>
                  <a:lnTo>
                    <a:pt x="39624" y="15240"/>
                  </a:lnTo>
                  <a:lnTo>
                    <a:pt x="38100" y="13716"/>
                  </a:lnTo>
                  <a:lnTo>
                    <a:pt x="42672" y="13716"/>
                  </a:lnTo>
                  <a:lnTo>
                    <a:pt x="42672" y="15240"/>
                  </a:lnTo>
                  <a:close/>
                </a:path>
                <a:path w="44450" h="82550">
                  <a:moveTo>
                    <a:pt x="9144" y="82296"/>
                  </a:moveTo>
                  <a:lnTo>
                    <a:pt x="4572" y="82296"/>
                  </a:lnTo>
                  <a:lnTo>
                    <a:pt x="3048" y="80772"/>
                  </a:lnTo>
                  <a:lnTo>
                    <a:pt x="10668" y="80772"/>
                  </a:lnTo>
                  <a:lnTo>
                    <a:pt x="9144" y="822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5" name="object 105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5998464" y="5760719"/>
              <a:ext cx="65532" cy="82296"/>
            </a:xfrm>
            <a:prstGeom prst="rect">
              <a:avLst/>
            </a:prstGeom>
          </p:spPr>
        </p:pic>
        <p:sp>
          <p:nvSpPr>
            <p:cNvPr id="106" name="object 106" descr=""/>
            <p:cNvSpPr/>
            <p:nvPr/>
          </p:nvSpPr>
          <p:spPr>
            <a:xfrm>
              <a:off x="6083807" y="5760720"/>
              <a:ext cx="53340" cy="83820"/>
            </a:xfrm>
            <a:custGeom>
              <a:avLst/>
              <a:gdLst/>
              <a:ahLst/>
              <a:cxnLst/>
              <a:rect l="l" t="t" r="r" b="b"/>
              <a:pathLst>
                <a:path w="53339" h="83820">
                  <a:moveTo>
                    <a:pt x="48768" y="73152"/>
                  </a:moveTo>
                  <a:lnTo>
                    <a:pt x="25908" y="73152"/>
                  </a:lnTo>
                  <a:lnTo>
                    <a:pt x="27432" y="71628"/>
                  </a:lnTo>
                  <a:lnTo>
                    <a:pt x="30480" y="71628"/>
                  </a:lnTo>
                  <a:lnTo>
                    <a:pt x="32004" y="70104"/>
                  </a:lnTo>
                  <a:lnTo>
                    <a:pt x="33528" y="70104"/>
                  </a:lnTo>
                  <a:lnTo>
                    <a:pt x="36576" y="67056"/>
                  </a:lnTo>
                  <a:lnTo>
                    <a:pt x="36576" y="65532"/>
                  </a:lnTo>
                  <a:lnTo>
                    <a:pt x="38100" y="64008"/>
                  </a:lnTo>
                  <a:lnTo>
                    <a:pt x="38100" y="56388"/>
                  </a:lnTo>
                  <a:lnTo>
                    <a:pt x="30480" y="48768"/>
                  </a:lnTo>
                  <a:lnTo>
                    <a:pt x="28956" y="48768"/>
                  </a:lnTo>
                  <a:lnTo>
                    <a:pt x="25908" y="47244"/>
                  </a:lnTo>
                  <a:lnTo>
                    <a:pt x="24384" y="47244"/>
                  </a:lnTo>
                  <a:lnTo>
                    <a:pt x="21336" y="45720"/>
                  </a:lnTo>
                  <a:lnTo>
                    <a:pt x="19812" y="44196"/>
                  </a:lnTo>
                  <a:lnTo>
                    <a:pt x="16764" y="44196"/>
                  </a:lnTo>
                  <a:lnTo>
                    <a:pt x="13716" y="41148"/>
                  </a:lnTo>
                  <a:lnTo>
                    <a:pt x="10668" y="39624"/>
                  </a:lnTo>
                  <a:lnTo>
                    <a:pt x="4572" y="33528"/>
                  </a:lnTo>
                  <a:lnTo>
                    <a:pt x="3048" y="30480"/>
                  </a:lnTo>
                  <a:lnTo>
                    <a:pt x="1524" y="28956"/>
                  </a:lnTo>
                  <a:lnTo>
                    <a:pt x="1524" y="16764"/>
                  </a:lnTo>
                  <a:lnTo>
                    <a:pt x="6096" y="7620"/>
                  </a:lnTo>
                  <a:lnTo>
                    <a:pt x="7620" y="6096"/>
                  </a:lnTo>
                  <a:lnTo>
                    <a:pt x="19812" y="0"/>
                  </a:lnTo>
                  <a:lnTo>
                    <a:pt x="38100" y="0"/>
                  </a:lnTo>
                  <a:lnTo>
                    <a:pt x="39624" y="1524"/>
                  </a:lnTo>
                  <a:lnTo>
                    <a:pt x="41148" y="1524"/>
                  </a:lnTo>
                  <a:lnTo>
                    <a:pt x="42672" y="3048"/>
                  </a:lnTo>
                  <a:lnTo>
                    <a:pt x="45720" y="3048"/>
                  </a:lnTo>
                  <a:lnTo>
                    <a:pt x="45720" y="4572"/>
                  </a:lnTo>
                  <a:lnTo>
                    <a:pt x="47244" y="4572"/>
                  </a:lnTo>
                  <a:lnTo>
                    <a:pt x="47244" y="6096"/>
                  </a:lnTo>
                  <a:lnTo>
                    <a:pt x="48768" y="6096"/>
                  </a:lnTo>
                  <a:lnTo>
                    <a:pt x="48768" y="10668"/>
                  </a:lnTo>
                  <a:lnTo>
                    <a:pt x="21336" y="10668"/>
                  </a:lnTo>
                  <a:lnTo>
                    <a:pt x="18288" y="13716"/>
                  </a:lnTo>
                  <a:lnTo>
                    <a:pt x="16764" y="13716"/>
                  </a:lnTo>
                  <a:lnTo>
                    <a:pt x="16764" y="15240"/>
                  </a:lnTo>
                  <a:lnTo>
                    <a:pt x="15240" y="16764"/>
                  </a:lnTo>
                  <a:lnTo>
                    <a:pt x="15240" y="25908"/>
                  </a:lnTo>
                  <a:lnTo>
                    <a:pt x="18288" y="28956"/>
                  </a:lnTo>
                  <a:lnTo>
                    <a:pt x="19812" y="28956"/>
                  </a:lnTo>
                  <a:lnTo>
                    <a:pt x="24384" y="33528"/>
                  </a:lnTo>
                  <a:lnTo>
                    <a:pt x="27432" y="33528"/>
                  </a:lnTo>
                  <a:lnTo>
                    <a:pt x="28956" y="35052"/>
                  </a:lnTo>
                  <a:lnTo>
                    <a:pt x="32004" y="35052"/>
                  </a:lnTo>
                  <a:lnTo>
                    <a:pt x="33528" y="36576"/>
                  </a:lnTo>
                  <a:lnTo>
                    <a:pt x="36576" y="38100"/>
                  </a:lnTo>
                  <a:lnTo>
                    <a:pt x="38100" y="38100"/>
                  </a:lnTo>
                  <a:lnTo>
                    <a:pt x="41148" y="39624"/>
                  </a:lnTo>
                  <a:lnTo>
                    <a:pt x="42672" y="41148"/>
                  </a:lnTo>
                  <a:lnTo>
                    <a:pt x="45720" y="42672"/>
                  </a:lnTo>
                  <a:lnTo>
                    <a:pt x="50292" y="47244"/>
                  </a:lnTo>
                  <a:lnTo>
                    <a:pt x="53340" y="53340"/>
                  </a:lnTo>
                  <a:lnTo>
                    <a:pt x="53340" y="62484"/>
                  </a:lnTo>
                  <a:lnTo>
                    <a:pt x="50292" y="68580"/>
                  </a:lnTo>
                  <a:lnTo>
                    <a:pt x="50292" y="71628"/>
                  </a:lnTo>
                  <a:lnTo>
                    <a:pt x="48768" y="73152"/>
                  </a:lnTo>
                  <a:close/>
                </a:path>
                <a:path w="53339" h="83820">
                  <a:moveTo>
                    <a:pt x="48768" y="15240"/>
                  </a:moveTo>
                  <a:lnTo>
                    <a:pt x="44196" y="15240"/>
                  </a:lnTo>
                  <a:lnTo>
                    <a:pt x="42672" y="13716"/>
                  </a:lnTo>
                  <a:lnTo>
                    <a:pt x="41148" y="13716"/>
                  </a:lnTo>
                  <a:lnTo>
                    <a:pt x="39624" y="12192"/>
                  </a:lnTo>
                  <a:lnTo>
                    <a:pt x="38100" y="12192"/>
                  </a:lnTo>
                  <a:lnTo>
                    <a:pt x="35052" y="10668"/>
                  </a:lnTo>
                  <a:lnTo>
                    <a:pt x="48768" y="10668"/>
                  </a:lnTo>
                  <a:lnTo>
                    <a:pt x="48768" y="15240"/>
                  </a:lnTo>
                  <a:close/>
                </a:path>
                <a:path w="53339" h="83820">
                  <a:moveTo>
                    <a:pt x="47244" y="16764"/>
                  </a:moveTo>
                  <a:lnTo>
                    <a:pt x="45720" y="16764"/>
                  </a:lnTo>
                  <a:lnTo>
                    <a:pt x="45720" y="15240"/>
                  </a:lnTo>
                  <a:lnTo>
                    <a:pt x="47244" y="15240"/>
                  </a:lnTo>
                  <a:lnTo>
                    <a:pt x="47244" y="16764"/>
                  </a:lnTo>
                  <a:close/>
                </a:path>
                <a:path w="53339" h="83820">
                  <a:moveTo>
                    <a:pt x="35052" y="82296"/>
                  </a:moveTo>
                  <a:lnTo>
                    <a:pt x="10668" y="82296"/>
                  </a:lnTo>
                  <a:lnTo>
                    <a:pt x="9144" y="80772"/>
                  </a:lnTo>
                  <a:lnTo>
                    <a:pt x="6096" y="80772"/>
                  </a:lnTo>
                  <a:lnTo>
                    <a:pt x="4572" y="79248"/>
                  </a:lnTo>
                  <a:lnTo>
                    <a:pt x="3048" y="79248"/>
                  </a:lnTo>
                  <a:lnTo>
                    <a:pt x="0" y="76200"/>
                  </a:lnTo>
                  <a:lnTo>
                    <a:pt x="0" y="65532"/>
                  </a:lnTo>
                  <a:lnTo>
                    <a:pt x="4572" y="65532"/>
                  </a:lnTo>
                  <a:lnTo>
                    <a:pt x="6096" y="67056"/>
                  </a:lnTo>
                  <a:lnTo>
                    <a:pt x="7620" y="67056"/>
                  </a:lnTo>
                  <a:lnTo>
                    <a:pt x="10668" y="70104"/>
                  </a:lnTo>
                  <a:lnTo>
                    <a:pt x="12192" y="70104"/>
                  </a:lnTo>
                  <a:lnTo>
                    <a:pt x="15240" y="71628"/>
                  </a:lnTo>
                  <a:lnTo>
                    <a:pt x="16764" y="71628"/>
                  </a:lnTo>
                  <a:lnTo>
                    <a:pt x="19812" y="73152"/>
                  </a:lnTo>
                  <a:lnTo>
                    <a:pt x="48768" y="73152"/>
                  </a:lnTo>
                  <a:lnTo>
                    <a:pt x="42672" y="79248"/>
                  </a:lnTo>
                  <a:lnTo>
                    <a:pt x="39624" y="80772"/>
                  </a:lnTo>
                  <a:lnTo>
                    <a:pt x="35052" y="82296"/>
                  </a:lnTo>
                  <a:close/>
                </a:path>
                <a:path w="53339" h="83820">
                  <a:moveTo>
                    <a:pt x="27432" y="83820"/>
                  </a:moveTo>
                  <a:lnTo>
                    <a:pt x="21336" y="83820"/>
                  </a:lnTo>
                  <a:lnTo>
                    <a:pt x="18288" y="82296"/>
                  </a:lnTo>
                  <a:lnTo>
                    <a:pt x="32004" y="82296"/>
                  </a:lnTo>
                  <a:lnTo>
                    <a:pt x="27432" y="838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7" name="object 107" descr=""/>
          <p:cNvGrpSpPr/>
          <p:nvPr/>
        </p:nvGrpSpPr>
        <p:grpSpPr>
          <a:xfrm>
            <a:off x="6202679" y="5725668"/>
            <a:ext cx="292735" cy="119380"/>
            <a:chOff x="6202679" y="5725668"/>
            <a:chExt cx="292735" cy="119380"/>
          </a:xfrm>
        </p:grpSpPr>
        <p:pic>
          <p:nvPicPr>
            <p:cNvPr id="108" name="object 108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6202679" y="5725668"/>
              <a:ext cx="70104" cy="118872"/>
            </a:xfrm>
            <a:prstGeom prst="rect">
              <a:avLst/>
            </a:prstGeom>
          </p:spPr>
        </p:pic>
        <p:pic>
          <p:nvPicPr>
            <p:cNvPr id="109" name="object 109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6294119" y="5740908"/>
              <a:ext cx="201167" cy="103632"/>
            </a:xfrm>
            <a:prstGeom prst="rect">
              <a:avLst/>
            </a:prstGeom>
          </p:spPr>
        </p:pic>
      </p:grpSp>
      <p:pic>
        <p:nvPicPr>
          <p:cNvPr id="110" name="object 110" descr="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6565391" y="5724143"/>
            <a:ext cx="80772" cy="118872"/>
          </a:xfrm>
          <a:prstGeom prst="rect">
            <a:avLst/>
          </a:prstGeom>
        </p:spPr>
      </p:pic>
      <p:pic>
        <p:nvPicPr>
          <p:cNvPr id="111" name="object 111" descr="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6704076" y="5730239"/>
            <a:ext cx="77724" cy="114300"/>
          </a:xfrm>
          <a:prstGeom prst="rect">
            <a:avLst/>
          </a:prstGeom>
        </p:spPr>
      </p:pic>
      <p:pic>
        <p:nvPicPr>
          <p:cNvPr id="112" name="object 112" descr="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6841235" y="5730239"/>
            <a:ext cx="85343" cy="114300"/>
          </a:xfrm>
          <a:prstGeom prst="rect">
            <a:avLst/>
          </a:prstGeom>
        </p:spPr>
      </p:pic>
      <p:pic>
        <p:nvPicPr>
          <p:cNvPr id="113" name="object 113" descr="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6992111" y="5724143"/>
            <a:ext cx="748283" cy="149352"/>
          </a:xfrm>
          <a:prstGeom prst="rect">
            <a:avLst/>
          </a:prstGeom>
        </p:spPr>
      </p:pic>
      <p:pic>
        <p:nvPicPr>
          <p:cNvPr id="114" name="object 114" descr="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7825740" y="5725668"/>
            <a:ext cx="897636" cy="147827"/>
          </a:xfrm>
          <a:prstGeom prst="rect">
            <a:avLst/>
          </a:prstGeom>
        </p:spPr>
      </p:pic>
      <p:pic>
        <p:nvPicPr>
          <p:cNvPr id="115" name="object 115" descr="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8796528" y="5740908"/>
            <a:ext cx="135636" cy="103632"/>
          </a:xfrm>
          <a:prstGeom prst="rect">
            <a:avLst/>
          </a:prstGeom>
        </p:spPr>
      </p:pic>
      <p:grpSp>
        <p:nvGrpSpPr>
          <p:cNvPr id="116" name="object 116" descr=""/>
          <p:cNvGrpSpPr/>
          <p:nvPr/>
        </p:nvGrpSpPr>
        <p:grpSpPr>
          <a:xfrm>
            <a:off x="8993123" y="5725668"/>
            <a:ext cx="167640" cy="119380"/>
            <a:chOff x="8993123" y="5725668"/>
            <a:chExt cx="167640" cy="119380"/>
          </a:xfrm>
        </p:grpSpPr>
        <p:pic>
          <p:nvPicPr>
            <p:cNvPr id="117" name="object 117" descr="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8993123" y="5725668"/>
              <a:ext cx="70104" cy="118872"/>
            </a:xfrm>
            <a:prstGeom prst="rect">
              <a:avLst/>
            </a:prstGeom>
          </p:spPr>
        </p:pic>
        <p:pic>
          <p:nvPicPr>
            <p:cNvPr id="118" name="object 118" descr="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9084563" y="5760720"/>
              <a:ext cx="76200" cy="83820"/>
            </a:xfrm>
            <a:prstGeom prst="rect">
              <a:avLst/>
            </a:prstGeom>
          </p:spPr>
        </p:pic>
      </p:grpSp>
      <p:grpSp>
        <p:nvGrpSpPr>
          <p:cNvPr id="119" name="object 119" descr=""/>
          <p:cNvGrpSpPr/>
          <p:nvPr/>
        </p:nvGrpSpPr>
        <p:grpSpPr>
          <a:xfrm>
            <a:off x="9223247" y="5760720"/>
            <a:ext cx="149860" cy="83820"/>
            <a:chOff x="9223247" y="5760720"/>
            <a:chExt cx="149860" cy="83820"/>
          </a:xfrm>
        </p:grpSpPr>
        <p:sp>
          <p:nvSpPr>
            <p:cNvPr id="120" name="object 120" descr=""/>
            <p:cNvSpPr/>
            <p:nvPr/>
          </p:nvSpPr>
          <p:spPr>
            <a:xfrm>
              <a:off x="9223247" y="5760720"/>
              <a:ext cx="53340" cy="83820"/>
            </a:xfrm>
            <a:custGeom>
              <a:avLst/>
              <a:gdLst/>
              <a:ahLst/>
              <a:cxnLst/>
              <a:rect l="l" t="t" r="r" b="b"/>
              <a:pathLst>
                <a:path w="53340" h="83820">
                  <a:moveTo>
                    <a:pt x="48006" y="73152"/>
                  </a:moveTo>
                  <a:lnTo>
                    <a:pt x="24384" y="73152"/>
                  </a:lnTo>
                  <a:lnTo>
                    <a:pt x="27432" y="71628"/>
                  </a:lnTo>
                  <a:lnTo>
                    <a:pt x="30480" y="71628"/>
                  </a:lnTo>
                  <a:lnTo>
                    <a:pt x="32004" y="70104"/>
                  </a:lnTo>
                  <a:lnTo>
                    <a:pt x="33528" y="70104"/>
                  </a:lnTo>
                  <a:lnTo>
                    <a:pt x="36576" y="67056"/>
                  </a:lnTo>
                  <a:lnTo>
                    <a:pt x="36576" y="64008"/>
                  </a:lnTo>
                  <a:lnTo>
                    <a:pt x="38100" y="62484"/>
                  </a:lnTo>
                  <a:lnTo>
                    <a:pt x="38100" y="57912"/>
                  </a:lnTo>
                  <a:lnTo>
                    <a:pt x="36576" y="56388"/>
                  </a:lnTo>
                  <a:lnTo>
                    <a:pt x="36576" y="54864"/>
                  </a:lnTo>
                  <a:lnTo>
                    <a:pt x="30480" y="48768"/>
                  </a:lnTo>
                  <a:lnTo>
                    <a:pt x="28956" y="48768"/>
                  </a:lnTo>
                  <a:lnTo>
                    <a:pt x="25908" y="47244"/>
                  </a:lnTo>
                  <a:lnTo>
                    <a:pt x="24384" y="47244"/>
                  </a:lnTo>
                  <a:lnTo>
                    <a:pt x="21336" y="45720"/>
                  </a:lnTo>
                  <a:lnTo>
                    <a:pt x="19812" y="44196"/>
                  </a:lnTo>
                  <a:lnTo>
                    <a:pt x="16764" y="44196"/>
                  </a:lnTo>
                  <a:lnTo>
                    <a:pt x="15240" y="42672"/>
                  </a:lnTo>
                  <a:lnTo>
                    <a:pt x="12192" y="41148"/>
                  </a:lnTo>
                  <a:lnTo>
                    <a:pt x="7620" y="36576"/>
                  </a:lnTo>
                  <a:lnTo>
                    <a:pt x="4572" y="35052"/>
                  </a:lnTo>
                  <a:lnTo>
                    <a:pt x="3048" y="33528"/>
                  </a:lnTo>
                  <a:lnTo>
                    <a:pt x="3048" y="30480"/>
                  </a:lnTo>
                  <a:lnTo>
                    <a:pt x="1524" y="28956"/>
                  </a:lnTo>
                  <a:lnTo>
                    <a:pt x="1524" y="16764"/>
                  </a:lnTo>
                  <a:lnTo>
                    <a:pt x="6096" y="7620"/>
                  </a:lnTo>
                  <a:lnTo>
                    <a:pt x="7620" y="6096"/>
                  </a:lnTo>
                  <a:lnTo>
                    <a:pt x="19812" y="0"/>
                  </a:lnTo>
                  <a:lnTo>
                    <a:pt x="38100" y="0"/>
                  </a:lnTo>
                  <a:lnTo>
                    <a:pt x="39624" y="1524"/>
                  </a:lnTo>
                  <a:lnTo>
                    <a:pt x="41148" y="1524"/>
                  </a:lnTo>
                  <a:lnTo>
                    <a:pt x="42672" y="3048"/>
                  </a:lnTo>
                  <a:lnTo>
                    <a:pt x="45720" y="3048"/>
                  </a:lnTo>
                  <a:lnTo>
                    <a:pt x="45720" y="4572"/>
                  </a:lnTo>
                  <a:lnTo>
                    <a:pt x="47244" y="4572"/>
                  </a:lnTo>
                  <a:lnTo>
                    <a:pt x="47244" y="7620"/>
                  </a:lnTo>
                  <a:lnTo>
                    <a:pt x="48768" y="7620"/>
                  </a:lnTo>
                  <a:lnTo>
                    <a:pt x="48768" y="10668"/>
                  </a:lnTo>
                  <a:lnTo>
                    <a:pt x="21336" y="10668"/>
                  </a:lnTo>
                  <a:lnTo>
                    <a:pt x="18288" y="13716"/>
                  </a:lnTo>
                  <a:lnTo>
                    <a:pt x="16764" y="13716"/>
                  </a:lnTo>
                  <a:lnTo>
                    <a:pt x="16764" y="15240"/>
                  </a:lnTo>
                  <a:lnTo>
                    <a:pt x="15240" y="16764"/>
                  </a:lnTo>
                  <a:lnTo>
                    <a:pt x="15240" y="25908"/>
                  </a:lnTo>
                  <a:lnTo>
                    <a:pt x="18288" y="28956"/>
                  </a:lnTo>
                  <a:lnTo>
                    <a:pt x="19812" y="28956"/>
                  </a:lnTo>
                  <a:lnTo>
                    <a:pt x="24384" y="33528"/>
                  </a:lnTo>
                  <a:lnTo>
                    <a:pt x="27432" y="33528"/>
                  </a:lnTo>
                  <a:lnTo>
                    <a:pt x="28956" y="35052"/>
                  </a:lnTo>
                  <a:lnTo>
                    <a:pt x="32004" y="35052"/>
                  </a:lnTo>
                  <a:lnTo>
                    <a:pt x="33528" y="36576"/>
                  </a:lnTo>
                  <a:lnTo>
                    <a:pt x="36576" y="38100"/>
                  </a:lnTo>
                  <a:lnTo>
                    <a:pt x="38100" y="38100"/>
                  </a:lnTo>
                  <a:lnTo>
                    <a:pt x="41148" y="39624"/>
                  </a:lnTo>
                  <a:lnTo>
                    <a:pt x="42672" y="41148"/>
                  </a:lnTo>
                  <a:lnTo>
                    <a:pt x="45720" y="42672"/>
                  </a:lnTo>
                  <a:lnTo>
                    <a:pt x="50292" y="47244"/>
                  </a:lnTo>
                  <a:lnTo>
                    <a:pt x="51816" y="50292"/>
                  </a:lnTo>
                  <a:lnTo>
                    <a:pt x="51816" y="53340"/>
                  </a:lnTo>
                  <a:lnTo>
                    <a:pt x="53340" y="54864"/>
                  </a:lnTo>
                  <a:lnTo>
                    <a:pt x="53340" y="62484"/>
                  </a:lnTo>
                  <a:lnTo>
                    <a:pt x="48006" y="73152"/>
                  </a:lnTo>
                  <a:close/>
                </a:path>
                <a:path w="53340" h="83820">
                  <a:moveTo>
                    <a:pt x="48768" y="15240"/>
                  </a:moveTo>
                  <a:lnTo>
                    <a:pt x="42672" y="15240"/>
                  </a:lnTo>
                  <a:lnTo>
                    <a:pt x="42672" y="13716"/>
                  </a:lnTo>
                  <a:lnTo>
                    <a:pt x="41148" y="13716"/>
                  </a:lnTo>
                  <a:lnTo>
                    <a:pt x="39624" y="12192"/>
                  </a:lnTo>
                  <a:lnTo>
                    <a:pt x="38100" y="12192"/>
                  </a:lnTo>
                  <a:lnTo>
                    <a:pt x="35052" y="10668"/>
                  </a:lnTo>
                  <a:lnTo>
                    <a:pt x="48768" y="10668"/>
                  </a:lnTo>
                  <a:lnTo>
                    <a:pt x="48768" y="15240"/>
                  </a:lnTo>
                  <a:close/>
                </a:path>
                <a:path w="53340" h="83820">
                  <a:moveTo>
                    <a:pt x="47244" y="16764"/>
                  </a:moveTo>
                  <a:lnTo>
                    <a:pt x="45720" y="16764"/>
                  </a:lnTo>
                  <a:lnTo>
                    <a:pt x="45720" y="15240"/>
                  </a:lnTo>
                  <a:lnTo>
                    <a:pt x="47244" y="15240"/>
                  </a:lnTo>
                  <a:lnTo>
                    <a:pt x="47244" y="16764"/>
                  </a:lnTo>
                  <a:close/>
                </a:path>
                <a:path w="53340" h="83820">
                  <a:moveTo>
                    <a:pt x="35052" y="82296"/>
                  </a:moveTo>
                  <a:lnTo>
                    <a:pt x="10668" y="82296"/>
                  </a:lnTo>
                  <a:lnTo>
                    <a:pt x="9144" y="80772"/>
                  </a:lnTo>
                  <a:lnTo>
                    <a:pt x="6096" y="80772"/>
                  </a:lnTo>
                  <a:lnTo>
                    <a:pt x="4572" y="79248"/>
                  </a:lnTo>
                  <a:lnTo>
                    <a:pt x="3048" y="79248"/>
                  </a:lnTo>
                  <a:lnTo>
                    <a:pt x="1524" y="77724"/>
                  </a:lnTo>
                  <a:lnTo>
                    <a:pt x="0" y="77724"/>
                  </a:lnTo>
                  <a:lnTo>
                    <a:pt x="0" y="65532"/>
                  </a:lnTo>
                  <a:lnTo>
                    <a:pt x="4572" y="65532"/>
                  </a:lnTo>
                  <a:lnTo>
                    <a:pt x="6096" y="67056"/>
                  </a:lnTo>
                  <a:lnTo>
                    <a:pt x="7620" y="67056"/>
                  </a:lnTo>
                  <a:lnTo>
                    <a:pt x="10668" y="70104"/>
                  </a:lnTo>
                  <a:lnTo>
                    <a:pt x="12192" y="70104"/>
                  </a:lnTo>
                  <a:lnTo>
                    <a:pt x="15240" y="71628"/>
                  </a:lnTo>
                  <a:lnTo>
                    <a:pt x="16764" y="71628"/>
                  </a:lnTo>
                  <a:lnTo>
                    <a:pt x="19812" y="73152"/>
                  </a:lnTo>
                  <a:lnTo>
                    <a:pt x="48006" y="73152"/>
                  </a:lnTo>
                  <a:lnTo>
                    <a:pt x="47244" y="74676"/>
                  </a:lnTo>
                  <a:lnTo>
                    <a:pt x="44196" y="76200"/>
                  </a:lnTo>
                  <a:lnTo>
                    <a:pt x="42672" y="79248"/>
                  </a:lnTo>
                  <a:lnTo>
                    <a:pt x="39624" y="80772"/>
                  </a:lnTo>
                  <a:lnTo>
                    <a:pt x="35052" y="82296"/>
                  </a:lnTo>
                  <a:close/>
                </a:path>
                <a:path w="53340" h="83820">
                  <a:moveTo>
                    <a:pt x="27432" y="83820"/>
                  </a:moveTo>
                  <a:lnTo>
                    <a:pt x="21336" y="83820"/>
                  </a:lnTo>
                  <a:lnTo>
                    <a:pt x="18288" y="82296"/>
                  </a:lnTo>
                  <a:lnTo>
                    <a:pt x="32004" y="82296"/>
                  </a:lnTo>
                  <a:lnTo>
                    <a:pt x="27432" y="838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1" name="object 121" descr="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9296399" y="5760720"/>
              <a:ext cx="76200" cy="83820"/>
            </a:xfrm>
            <a:prstGeom prst="rect">
              <a:avLst/>
            </a:prstGeom>
          </p:spPr>
        </p:pic>
      </p:grpSp>
      <p:sp>
        <p:nvSpPr>
          <p:cNvPr id="122" name="object 122" descr=""/>
          <p:cNvSpPr/>
          <p:nvPr/>
        </p:nvSpPr>
        <p:spPr>
          <a:xfrm>
            <a:off x="667511" y="6292596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35052" y="56388"/>
                </a:moveTo>
                <a:lnTo>
                  <a:pt x="19812" y="56388"/>
                </a:lnTo>
                <a:lnTo>
                  <a:pt x="13716" y="53340"/>
                </a:lnTo>
                <a:lnTo>
                  <a:pt x="7620" y="48768"/>
                </a:lnTo>
                <a:lnTo>
                  <a:pt x="3048" y="42672"/>
                </a:lnTo>
                <a:lnTo>
                  <a:pt x="0" y="36576"/>
                </a:lnTo>
                <a:lnTo>
                  <a:pt x="0" y="21336"/>
                </a:lnTo>
                <a:lnTo>
                  <a:pt x="3048" y="13716"/>
                </a:lnTo>
                <a:lnTo>
                  <a:pt x="13716" y="3048"/>
                </a:lnTo>
                <a:lnTo>
                  <a:pt x="19812" y="0"/>
                </a:lnTo>
                <a:lnTo>
                  <a:pt x="35052" y="0"/>
                </a:lnTo>
                <a:lnTo>
                  <a:pt x="42672" y="3048"/>
                </a:lnTo>
                <a:lnTo>
                  <a:pt x="47244" y="9144"/>
                </a:lnTo>
                <a:lnTo>
                  <a:pt x="53340" y="13716"/>
                </a:lnTo>
                <a:lnTo>
                  <a:pt x="56388" y="21336"/>
                </a:lnTo>
                <a:lnTo>
                  <a:pt x="56388" y="36576"/>
                </a:lnTo>
                <a:lnTo>
                  <a:pt x="53340" y="42672"/>
                </a:lnTo>
                <a:lnTo>
                  <a:pt x="42672" y="53340"/>
                </a:lnTo>
                <a:lnTo>
                  <a:pt x="35052" y="56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 descr=""/>
          <p:cNvSpPr/>
          <p:nvPr/>
        </p:nvSpPr>
        <p:spPr>
          <a:xfrm>
            <a:off x="1123188" y="6588252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1"/>
                </a:moveTo>
                <a:lnTo>
                  <a:pt x="18287" y="50291"/>
                </a:lnTo>
                <a:lnTo>
                  <a:pt x="12191" y="48767"/>
                </a:lnTo>
                <a:lnTo>
                  <a:pt x="7619" y="44195"/>
                </a:lnTo>
                <a:lnTo>
                  <a:pt x="3047" y="38099"/>
                </a:lnTo>
                <a:lnTo>
                  <a:pt x="0" y="32003"/>
                </a:lnTo>
                <a:lnTo>
                  <a:pt x="0" y="18287"/>
                </a:lnTo>
                <a:lnTo>
                  <a:pt x="3047" y="12191"/>
                </a:lnTo>
                <a:lnTo>
                  <a:pt x="12191" y="3047"/>
                </a:lnTo>
                <a:lnTo>
                  <a:pt x="18287" y="0"/>
                </a:lnTo>
                <a:lnTo>
                  <a:pt x="32003" y="0"/>
                </a:lnTo>
                <a:lnTo>
                  <a:pt x="36575" y="3047"/>
                </a:lnTo>
                <a:lnTo>
                  <a:pt x="42671" y="7619"/>
                </a:lnTo>
                <a:lnTo>
                  <a:pt x="47243" y="12191"/>
                </a:lnTo>
                <a:lnTo>
                  <a:pt x="48767" y="18287"/>
                </a:lnTo>
                <a:lnTo>
                  <a:pt x="48767" y="32003"/>
                </a:lnTo>
                <a:lnTo>
                  <a:pt x="47243" y="38099"/>
                </a:lnTo>
                <a:lnTo>
                  <a:pt x="42671" y="44195"/>
                </a:lnTo>
                <a:lnTo>
                  <a:pt x="36575" y="48767"/>
                </a:lnTo>
                <a:lnTo>
                  <a:pt x="32003" y="502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 descr=""/>
          <p:cNvSpPr txBox="1"/>
          <p:nvPr/>
        </p:nvSpPr>
        <p:spPr>
          <a:xfrm>
            <a:off x="871219" y="840487"/>
            <a:ext cx="8514715" cy="5897245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800" spc="-10">
                <a:latin typeface="Calibri"/>
                <a:cs typeface="Calibri"/>
              </a:rPr>
              <a:t>Identifiers</a:t>
            </a:r>
            <a:endParaRPr sz="1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405"/>
              </a:spcBef>
            </a:pPr>
            <a:r>
              <a:rPr dirty="0" sz="1550">
                <a:latin typeface="Calibri"/>
                <a:cs typeface="Calibri"/>
              </a:rPr>
              <a:t>Any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name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that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used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define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class,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function,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variable</a:t>
            </a:r>
            <a:r>
              <a:rPr dirty="0" sz="1550" spc="-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module,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object.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1800" spc="-10">
                <a:latin typeface="Calibri"/>
                <a:cs typeface="Calibri"/>
              </a:rPr>
              <a:t>Objects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Calibri"/>
              <a:cs typeface="Calibri"/>
            </a:endParaRPr>
          </a:p>
          <a:p>
            <a:pPr marL="469900" marR="5080">
              <a:lnSpc>
                <a:spcPts val="1730"/>
              </a:lnSpc>
              <a:spcBef>
                <a:spcPts val="5"/>
              </a:spcBef>
            </a:pPr>
            <a:r>
              <a:rPr dirty="0" sz="1550">
                <a:latin typeface="Calibri"/>
                <a:cs typeface="Calibri"/>
              </a:rPr>
              <a:t>relations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between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objects.</a:t>
            </a:r>
            <a:r>
              <a:rPr dirty="0" sz="1550" spc="2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Every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object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has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identity,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type,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value.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Objects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Python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can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classified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two</a:t>
            </a:r>
            <a:r>
              <a:rPr dirty="0" sz="1550" spc="19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categories:</a:t>
            </a:r>
            <a:endParaRPr sz="1550">
              <a:latin typeface="Calibri"/>
              <a:cs typeface="Calibri"/>
            </a:endParaRPr>
          </a:p>
          <a:p>
            <a:pPr marL="928369">
              <a:lnSpc>
                <a:spcPct val="100000"/>
              </a:lnSpc>
              <a:spcBef>
                <a:spcPts val="390"/>
              </a:spcBef>
            </a:pPr>
            <a:r>
              <a:rPr dirty="0" sz="1350" b="1">
                <a:latin typeface="Calibri"/>
                <a:cs typeface="Calibri"/>
              </a:rPr>
              <a:t>Mutable</a:t>
            </a:r>
            <a:r>
              <a:rPr dirty="0" sz="1350">
                <a:latin typeface="Calibri"/>
                <a:cs typeface="Calibri"/>
              </a:rPr>
              <a:t>: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9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object</a:t>
            </a:r>
            <a:r>
              <a:rPr dirty="0" sz="1350" spc="8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can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be</a:t>
            </a:r>
            <a:r>
              <a:rPr dirty="0" sz="1350" spc="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modified</a:t>
            </a:r>
            <a:r>
              <a:rPr dirty="0" sz="1350" spc="19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after</a:t>
            </a:r>
            <a:r>
              <a:rPr dirty="0" sz="1350" spc="1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it</a:t>
            </a:r>
            <a:r>
              <a:rPr dirty="0" sz="1350" spc="1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has</a:t>
            </a:r>
            <a:r>
              <a:rPr dirty="0" sz="1350" spc="8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been</a:t>
            </a:r>
            <a:r>
              <a:rPr dirty="0" sz="1350" spc="114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created</a:t>
            </a:r>
            <a:endParaRPr sz="1350">
              <a:latin typeface="Calibri"/>
              <a:cs typeface="Calibri"/>
            </a:endParaRPr>
          </a:p>
          <a:p>
            <a:pPr marL="928369" marR="470534">
              <a:lnSpc>
                <a:spcPts val="1510"/>
              </a:lnSpc>
              <a:spcBef>
                <a:spcPts val="535"/>
              </a:spcBef>
            </a:pPr>
            <a:r>
              <a:rPr dirty="0" sz="1350" b="1">
                <a:latin typeface="Calibri"/>
                <a:cs typeface="Calibri"/>
              </a:rPr>
              <a:t>Immutable</a:t>
            </a:r>
            <a:r>
              <a:rPr dirty="0" sz="1350">
                <a:latin typeface="Calibri"/>
                <a:cs typeface="Calibri"/>
              </a:rPr>
              <a:t>:</a:t>
            </a:r>
            <a:r>
              <a:rPr dirty="0" sz="1350" spc="18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9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object</a:t>
            </a:r>
            <a:r>
              <a:rPr dirty="0" sz="1350" spc="9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cannot</a:t>
            </a:r>
            <a:r>
              <a:rPr dirty="0" sz="1350" spc="11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be</a:t>
            </a:r>
            <a:r>
              <a:rPr dirty="0" sz="1350" spc="2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modified</a:t>
            </a:r>
            <a:r>
              <a:rPr dirty="0" sz="1350" spc="20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after</a:t>
            </a:r>
            <a:r>
              <a:rPr dirty="0" sz="1350" spc="16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it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has</a:t>
            </a:r>
            <a:r>
              <a:rPr dirty="0" sz="1350" spc="8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been</a:t>
            </a:r>
            <a:r>
              <a:rPr dirty="0" sz="1350" spc="1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created.</a:t>
            </a:r>
            <a:r>
              <a:rPr dirty="0" sz="1350" spc="1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Though</a:t>
            </a:r>
            <a:r>
              <a:rPr dirty="0" sz="1350" spc="1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9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object</a:t>
            </a:r>
            <a:r>
              <a:rPr dirty="0" sz="1350" spc="10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cannot</a:t>
            </a:r>
            <a:r>
              <a:rPr dirty="0" sz="1350" spc="105">
                <a:latin typeface="Calibri"/>
                <a:cs typeface="Calibri"/>
              </a:rPr>
              <a:t> </a:t>
            </a:r>
            <a:r>
              <a:rPr dirty="0" sz="1350" spc="-25">
                <a:latin typeface="Calibri"/>
                <a:cs typeface="Calibri"/>
              </a:rPr>
              <a:t>be </a:t>
            </a:r>
            <a:r>
              <a:rPr dirty="0" sz="1350">
                <a:latin typeface="Calibri"/>
                <a:cs typeface="Calibri"/>
              </a:rPr>
              <a:t>modified,</a:t>
            </a:r>
            <a:r>
              <a:rPr dirty="0" sz="1350" spc="21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it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can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be</a:t>
            </a:r>
            <a:r>
              <a:rPr dirty="0" sz="1350" spc="9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reassigned</a:t>
            </a:r>
            <a:r>
              <a:rPr dirty="0" sz="1350" spc="12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with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new</a:t>
            </a:r>
            <a:r>
              <a:rPr dirty="0" sz="1350" spc="7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data</a:t>
            </a:r>
            <a:r>
              <a:rPr dirty="0" sz="1350" spc="10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set</a:t>
            </a:r>
            <a:r>
              <a:rPr dirty="0" sz="1350" spc="1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or</a:t>
            </a:r>
            <a:r>
              <a:rPr dirty="0" sz="1350" spc="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type.</a:t>
            </a: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1800" spc="-10">
                <a:latin typeface="Calibri"/>
                <a:cs typeface="Calibri"/>
              </a:rPr>
              <a:t>Methods</a:t>
            </a:r>
            <a:endParaRPr sz="1800">
              <a:latin typeface="Calibri"/>
              <a:cs typeface="Calibri"/>
            </a:endParaRPr>
          </a:p>
          <a:p>
            <a:pPr marL="469900" marR="46990">
              <a:lnSpc>
                <a:spcPts val="1510"/>
              </a:lnSpc>
              <a:spcBef>
                <a:spcPts val="520"/>
              </a:spcBef>
            </a:pPr>
            <a:r>
              <a:rPr dirty="0" sz="1350">
                <a:latin typeface="Calibri"/>
                <a:cs typeface="Calibri"/>
              </a:rPr>
              <a:t>A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method</a:t>
            </a:r>
            <a:r>
              <a:rPr dirty="0" sz="1350" spc="114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is</a:t>
            </a:r>
            <a:r>
              <a:rPr dirty="0" sz="1350" spc="8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very similar</a:t>
            </a:r>
            <a:r>
              <a:rPr dirty="0" sz="1350" spc="1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to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function</a:t>
            </a:r>
            <a:r>
              <a:rPr dirty="0" sz="1350" spc="20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in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that</a:t>
            </a:r>
            <a:r>
              <a:rPr dirty="0" sz="1350" spc="10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it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is</a:t>
            </a:r>
            <a:r>
              <a:rPr dirty="0" sz="1350" spc="8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</a:t>
            </a:r>
            <a:r>
              <a:rPr dirty="0" sz="1350" spc="-1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grouped</a:t>
            </a:r>
            <a:r>
              <a:rPr dirty="0" sz="1350" spc="1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block</a:t>
            </a:r>
            <a:r>
              <a:rPr dirty="0" sz="1350" spc="6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of</a:t>
            </a:r>
            <a:r>
              <a:rPr dirty="0" sz="1350" spc="7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code</a:t>
            </a:r>
            <a:r>
              <a:rPr dirty="0" sz="1350" spc="1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organized</a:t>
            </a:r>
            <a:r>
              <a:rPr dirty="0" sz="1350" spc="1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to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complete</a:t>
            </a:r>
            <a:r>
              <a:rPr dirty="0" sz="1350" spc="17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specific</a:t>
            </a:r>
            <a:r>
              <a:rPr dirty="0" sz="1350" spc="125">
                <a:latin typeface="Calibri"/>
                <a:cs typeface="Calibri"/>
              </a:rPr>
              <a:t> </a:t>
            </a:r>
            <a:r>
              <a:rPr dirty="0" sz="1350" spc="-20">
                <a:latin typeface="Calibri"/>
                <a:cs typeface="Calibri"/>
              </a:rPr>
              <a:t>task </a:t>
            </a:r>
            <a:r>
              <a:rPr dirty="0" sz="1350">
                <a:latin typeface="Calibri"/>
                <a:cs typeface="Calibri"/>
              </a:rPr>
              <a:t>that</a:t>
            </a:r>
            <a:r>
              <a:rPr dirty="0" sz="1350" spc="9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can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receive</a:t>
            </a:r>
            <a:r>
              <a:rPr dirty="0" sz="1350" spc="7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parameters</a:t>
            </a:r>
            <a:r>
              <a:rPr dirty="0" sz="1350" spc="16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and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return</a:t>
            </a:r>
            <a:r>
              <a:rPr dirty="0" sz="1350" spc="10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data.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9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biggest</a:t>
            </a:r>
            <a:r>
              <a:rPr dirty="0" sz="1350" spc="8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difference</a:t>
            </a:r>
            <a:r>
              <a:rPr dirty="0" sz="1350" spc="1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is</a:t>
            </a:r>
            <a:r>
              <a:rPr dirty="0" sz="1350" spc="1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that</a:t>
            </a:r>
            <a:r>
              <a:rPr dirty="0" sz="1350" spc="8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method</a:t>
            </a:r>
            <a:r>
              <a:rPr dirty="0" sz="1350" spc="19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is</a:t>
            </a:r>
            <a:r>
              <a:rPr dirty="0" sz="1350" spc="1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tied</a:t>
            </a:r>
            <a:r>
              <a:rPr dirty="0" sz="1350" spc="1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specifically</a:t>
            </a:r>
            <a:r>
              <a:rPr dirty="0" sz="1350" spc="30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to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 spc="-25">
                <a:latin typeface="Calibri"/>
                <a:cs typeface="Calibri"/>
              </a:rPr>
              <a:t>an </a:t>
            </a:r>
            <a:r>
              <a:rPr dirty="0" sz="1350">
                <a:latin typeface="Calibri"/>
                <a:cs typeface="Calibri"/>
              </a:rPr>
              <a:t>object</a:t>
            </a:r>
            <a:r>
              <a:rPr dirty="0" sz="1350" spc="7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(list,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tuple,</a:t>
            </a:r>
            <a:r>
              <a:rPr dirty="0" sz="1350" spc="19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dictionary,</a:t>
            </a:r>
            <a:r>
              <a:rPr dirty="0" sz="1350" spc="85">
                <a:latin typeface="Calibri"/>
                <a:cs typeface="Calibri"/>
              </a:rPr>
              <a:t> </a:t>
            </a:r>
            <a:r>
              <a:rPr dirty="0" sz="1350" spc="-25">
                <a:latin typeface="Calibri"/>
                <a:cs typeface="Calibri"/>
              </a:rPr>
              <a:t>etc</a:t>
            </a:r>
            <a:endParaRPr sz="1350">
              <a:latin typeface="Calibri"/>
              <a:cs typeface="Calibri"/>
            </a:endParaRPr>
          </a:p>
          <a:p>
            <a:pPr marL="469900">
              <a:lnSpc>
                <a:spcPts val="1435"/>
              </a:lnSpc>
            </a:pPr>
            <a:r>
              <a:rPr dirty="0" sz="1350">
                <a:latin typeface="Calibri"/>
                <a:cs typeface="Calibri"/>
              </a:rPr>
              <a:t>method</a:t>
            </a:r>
            <a:r>
              <a:rPr dirty="0" sz="1350" spc="19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can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make</a:t>
            </a:r>
            <a:r>
              <a:rPr dirty="0" sz="1350" spc="9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modifications</a:t>
            </a:r>
            <a:r>
              <a:rPr dirty="0" sz="1350" spc="229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to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8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object</a:t>
            </a:r>
            <a:r>
              <a:rPr dirty="0" sz="1350" spc="9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on</a:t>
            </a:r>
            <a:r>
              <a:rPr dirty="0" sz="1350" spc="6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which</a:t>
            </a:r>
            <a:r>
              <a:rPr dirty="0" sz="1350" spc="11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it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is</a:t>
            </a:r>
            <a:r>
              <a:rPr dirty="0" sz="1350" spc="9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tied,</a:t>
            </a:r>
            <a:r>
              <a:rPr dirty="0" sz="1350" spc="1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information</a:t>
            </a:r>
            <a:r>
              <a:rPr dirty="0" sz="1350" spc="19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about</a:t>
            </a:r>
            <a:r>
              <a:rPr dirty="0" sz="1350" spc="8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2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object,</a:t>
            </a:r>
            <a:r>
              <a:rPr dirty="0" sz="1350" spc="1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or</a:t>
            </a:r>
            <a:r>
              <a:rPr dirty="0" sz="1350" spc="7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return</a:t>
            </a:r>
            <a:r>
              <a:rPr dirty="0" sz="1350" spc="60">
                <a:latin typeface="Calibri"/>
                <a:cs typeface="Calibri"/>
              </a:rPr>
              <a:t> </a:t>
            </a:r>
            <a:r>
              <a:rPr dirty="0" sz="1350" spc="-50">
                <a:latin typeface="Calibri"/>
                <a:cs typeface="Calibri"/>
              </a:rPr>
              <a:t>a</a:t>
            </a:r>
            <a:endParaRPr sz="1350">
              <a:latin typeface="Calibri"/>
              <a:cs typeface="Calibri"/>
            </a:endParaRPr>
          </a:p>
          <a:p>
            <a:pPr marL="469900">
              <a:lnSpc>
                <a:spcPts val="1570"/>
              </a:lnSpc>
            </a:pPr>
            <a:r>
              <a:rPr dirty="0" sz="1350">
                <a:latin typeface="Calibri"/>
                <a:cs typeface="Calibri"/>
              </a:rPr>
              <a:t>modified</a:t>
            </a:r>
            <a:r>
              <a:rPr dirty="0" sz="1350" spc="19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instance</a:t>
            </a:r>
            <a:r>
              <a:rPr dirty="0" sz="1350" spc="1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of</a:t>
            </a:r>
            <a:r>
              <a:rPr dirty="0" sz="1350" spc="-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100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object.</a:t>
            </a: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dirty="0" sz="1800" spc="-10">
                <a:latin typeface="Calibri"/>
                <a:cs typeface="Calibri"/>
              </a:rPr>
              <a:t>Functions</a:t>
            </a:r>
            <a:endParaRPr sz="1800">
              <a:latin typeface="Calibri"/>
              <a:cs typeface="Calibri"/>
            </a:endParaRPr>
          </a:p>
          <a:p>
            <a:pPr marL="469900" marR="80645">
              <a:lnSpc>
                <a:spcPts val="1510"/>
              </a:lnSpc>
              <a:spcBef>
                <a:spcPts val="520"/>
              </a:spcBef>
            </a:pPr>
            <a:r>
              <a:rPr dirty="0" sz="1350">
                <a:latin typeface="Calibri"/>
                <a:cs typeface="Calibri"/>
              </a:rPr>
              <a:t>A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block</a:t>
            </a:r>
            <a:r>
              <a:rPr dirty="0" sz="1350" spc="8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of</a:t>
            </a:r>
            <a:r>
              <a:rPr dirty="0" sz="1350" spc="1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code</a:t>
            </a:r>
            <a:r>
              <a:rPr dirty="0" sz="1350" spc="9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that</a:t>
            </a:r>
            <a:r>
              <a:rPr dirty="0" sz="1350" spc="9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runs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only</a:t>
            </a:r>
            <a:r>
              <a:rPr dirty="0" sz="1350" spc="8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when</a:t>
            </a:r>
            <a:r>
              <a:rPr dirty="0" sz="1350" spc="11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it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is</a:t>
            </a:r>
            <a:r>
              <a:rPr dirty="0" sz="1350" spc="8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called.</a:t>
            </a:r>
            <a:r>
              <a:rPr dirty="0" sz="1350" spc="1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Typically,</a:t>
            </a:r>
            <a:r>
              <a:rPr dirty="0" sz="1350" spc="22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7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instructions</a:t>
            </a:r>
            <a:r>
              <a:rPr dirty="0" sz="1350" spc="1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found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in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function</a:t>
            </a:r>
            <a:r>
              <a:rPr dirty="0" sz="1350" spc="12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have</a:t>
            </a:r>
            <a:r>
              <a:rPr dirty="0" sz="1350" spc="20">
                <a:latin typeface="Calibri"/>
                <a:cs typeface="Calibri"/>
              </a:rPr>
              <a:t> </a:t>
            </a:r>
            <a:r>
              <a:rPr dirty="0" sz="1350" spc="-20">
                <a:latin typeface="Calibri"/>
                <a:cs typeface="Calibri"/>
              </a:rPr>
              <a:t>been </a:t>
            </a:r>
            <a:r>
              <a:rPr dirty="0" sz="1350">
                <a:latin typeface="Calibri"/>
                <a:cs typeface="Calibri"/>
              </a:rPr>
              <a:t>organized</a:t>
            </a:r>
            <a:r>
              <a:rPr dirty="0" sz="1350" spc="7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to</a:t>
            </a:r>
            <a:r>
              <a:rPr dirty="0" sz="1350" spc="6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complete</a:t>
            </a:r>
            <a:r>
              <a:rPr dirty="0" sz="1350" spc="2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</a:t>
            </a:r>
            <a:r>
              <a:rPr dirty="0" sz="1350" spc="-2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specific</a:t>
            </a:r>
            <a:r>
              <a:rPr dirty="0" sz="1350" spc="204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task.</a:t>
            </a:r>
            <a:r>
              <a:rPr dirty="0" sz="1350" spc="-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They</a:t>
            </a:r>
            <a:r>
              <a:rPr dirty="0" sz="1350" spc="16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are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able</a:t>
            </a:r>
            <a:r>
              <a:rPr dirty="0" sz="1350" spc="11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to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be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passed</a:t>
            </a:r>
            <a:r>
              <a:rPr dirty="0" sz="1350" spc="6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parameters</a:t>
            </a:r>
            <a:r>
              <a:rPr dirty="0" sz="1350" spc="16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allowing</a:t>
            </a:r>
            <a:r>
              <a:rPr dirty="0" sz="1350" spc="204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8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function</a:t>
            </a:r>
            <a:r>
              <a:rPr dirty="0" sz="1350" spc="1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to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produce </a:t>
            </a:r>
            <a:r>
              <a:rPr dirty="0" sz="1350">
                <a:latin typeface="Calibri"/>
                <a:cs typeface="Calibri"/>
              </a:rPr>
              <a:t>different</a:t>
            </a:r>
            <a:r>
              <a:rPr dirty="0" sz="1350" spc="12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results</a:t>
            </a:r>
            <a:r>
              <a:rPr dirty="0" sz="1350" spc="10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with</a:t>
            </a:r>
            <a:r>
              <a:rPr dirty="0" sz="1350" spc="1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different</a:t>
            </a:r>
            <a:r>
              <a:rPr dirty="0" sz="1350" spc="2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input,</a:t>
            </a:r>
            <a:r>
              <a:rPr dirty="0" sz="1350" spc="229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but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using</a:t>
            </a:r>
            <a:r>
              <a:rPr dirty="0" sz="1350" spc="7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10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same</a:t>
            </a:r>
            <a:r>
              <a:rPr dirty="0" sz="1350" spc="10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routine</a:t>
            </a:r>
            <a:r>
              <a:rPr dirty="0" sz="1350" spc="114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in</a:t>
            </a:r>
            <a:r>
              <a:rPr dirty="0" sz="1350" spc="6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which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to</a:t>
            </a:r>
            <a:r>
              <a:rPr dirty="0" sz="1350" spc="6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produce</a:t>
            </a:r>
            <a:r>
              <a:rPr dirty="0" sz="1350" spc="10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10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result.</a:t>
            </a:r>
            <a:r>
              <a:rPr dirty="0" sz="1350" spc="8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function</a:t>
            </a:r>
            <a:r>
              <a:rPr dirty="0" sz="1350" spc="220">
                <a:latin typeface="Calibri"/>
                <a:cs typeface="Calibri"/>
              </a:rPr>
              <a:t> </a:t>
            </a:r>
            <a:r>
              <a:rPr dirty="0" sz="1350" spc="-25">
                <a:latin typeface="Calibri"/>
                <a:cs typeface="Calibri"/>
              </a:rPr>
              <a:t>in</a:t>
            </a:r>
            <a:endParaRPr sz="13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dirty="0" sz="1350">
                <a:latin typeface="Calibri"/>
                <a:cs typeface="Calibri"/>
              </a:rPr>
              <a:t>with</a:t>
            </a:r>
            <a:r>
              <a:rPr dirty="0" sz="1350" spc="1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1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return</a:t>
            </a:r>
            <a:r>
              <a:rPr dirty="0" sz="1350" spc="13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statement.</a:t>
            </a: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dirty="0" sz="1800">
                <a:latin typeface="Calibri"/>
                <a:cs typeface="Calibri"/>
              </a:rPr>
              <a:t>Function </a:t>
            </a:r>
            <a:r>
              <a:rPr dirty="0" sz="1800" spc="-10">
                <a:latin typeface="Calibri"/>
                <a:cs typeface="Calibri"/>
              </a:rPr>
              <a:t>Annotations</a:t>
            </a:r>
            <a:endParaRPr sz="1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325"/>
              </a:spcBef>
            </a:pP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2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arbitrary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Python</a:t>
            </a:r>
            <a:r>
              <a:rPr dirty="0" sz="1550" spc="2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expressions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that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2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associated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with</a:t>
            </a:r>
            <a:r>
              <a:rPr dirty="0" sz="1550" spc="20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various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parts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1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functions.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They</a:t>
            </a:r>
            <a:r>
              <a:rPr dirty="0" sz="1550" spc="18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are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125" name="object 125" descr=""/>
          <p:cNvGrpSpPr/>
          <p:nvPr/>
        </p:nvGrpSpPr>
        <p:grpSpPr>
          <a:xfrm>
            <a:off x="1350264" y="6768083"/>
            <a:ext cx="1292860" cy="139065"/>
            <a:chOff x="1350264" y="6768083"/>
            <a:chExt cx="1292860" cy="139065"/>
          </a:xfrm>
        </p:grpSpPr>
        <p:pic>
          <p:nvPicPr>
            <p:cNvPr id="126" name="object 126" descr="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350264" y="6810755"/>
              <a:ext cx="266699" cy="96012"/>
            </a:xfrm>
            <a:prstGeom prst="rect">
              <a:avLst/>
            </a:prstGeom>
          </p:spPr>
        </p:pic>
        <p:pic>
          <p:nvPicPr>
            <p:cNvPr id="127" name="object 127" descr="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650491" y="6768083"/>
              <a:ext cx="992124" cy="138684"/>
            </a:xfrm>
            <a:prstGeom prst="rect">
              <a:avLst/>
            </a:prstGeom>
          </p:spPr>
        </p:pic>
      </p:grpSp>
      <p:grpSp>
        <p:nvGrpSpPr>
          <p:cNvPr id="128" name="object 128" descr=""/>
          <p:cNvGrpSpPr/>
          <p:nvPr/>
        </p:nvGrpSpPr>
        <p:grpSpPr>
          <a:xfrm>
            <a:off x="2709672" y="6768083"/>
            <a:ext cx="262255" cy="139065"/>
            <a:chOff x="2709672" y="6768083"/>
            <a:chExt cx="262255" cy="139065"/>
          </a:xfrm>
        </p:grpSpPr>
        <p:sp>
          <p:nvSpPr>
            <p:cNvPr id="129" name="object 129" descr=""/>
            <p:cNvSpPr/>
            <p:nvPr/>
          </p:nvSpPr>
          <p:spPr>
            <a:xfrm>
              <a:off x="2709672" y="6787895"/>
              <a:ext cx="58419" cy="119380"/>
            </a:xfrm>
            <a:custGeom>
              <a:avLst/>
              <a:gdLst/>
              <a:ahLst/>
              <a:cxnLst/>
              <a:rect l="l" t="t" r="r" b="b"/>
              <a:pathLst>
                <a:path w="58419" h="119379">
                  <a:moveTo>
                    <a:pt x="32004" y="24384"/>
                  </a:moveTo>
                  <a:lnTo>
                    <a:pt x="15240" y="24384"/>
                  </a:lnTo>
                  <a:lnTo>
                    <a:pt x="15240" y="1524"/>
                  </a:lnTo>
                  <a:lnTo>
                    <a:pt x="16764" y="1524"/>
                  </a:lnTo>
                  <a:lnTo>
                    <a:pt x="16764" y="0"/>
                  </a:lnTo>
                  <a:lnTo>
                    <a:pt x="30480" y="0"/>
                  </a:lnTo>
                  <a:lnTo>
                    <a:pt x="32004" y="1524"/>
                  </a:lnTo>
                  <a:lnTo>
                    <a:pt x="32004" y="24384"/>
                  </a:lnTo>
                  <a:close/>
                </a:path>
                <a:path w="58419" h="119379">
                  <a:moveTo>
                    <a:pt x="56388" y="38100"/>
                  </a:moveTo>
                  <a:lnTo>
                    <a:pt x="3048" y="38100"/>
                  </a:lnTo>
                  <a:lnTo>
                    <a:pt x="0" y="35052"/>
                  </a:lnTo>
                  <a:lnTo>
                    <a:pt x="0" y="25908"/>
                  </a:lnTo>
                  <a:lnTo>
                    <a:pt x="1524" y="25908"/>
                  </a:lnTo>
                  <a:lnTo>
                    <a:pt x="1524" y="24384"/>
                  </a:lnTo>
                  <a:lnTo>
                    <a:pt x="56388" y="24384"/>
                  </a:lnTo>
                  <a:lnTo>
                    <a:pt x="57912" y="25908"/>
                  </a:lnTo>
                  <a:lnTo>
                    <a:pt x="57912" y="36576"/>
                  </a:lnTo>
                  <a:lnTo>
                    <a:pt x="56388" y="36576"/>
                  </a:lnTo>
                  <a:lnTo>
                    <a:pt x="56388" y="38100"/>
                  </a:lnTo>
                  <a:close/>
                </a:path>
                <a:path w="58419" h="119379">
                  <a:moveTo>
                    <a:pt x="56388" y="115824"/>
                  </a:moveTo>
                  <a:lnTo>
                    <a:pt x="25908" y="115824"/>
                  </a:lnTo>
                  <a:lnTo>
                    <a:pt x="24384" y="112776"/>
                  </a:lnTo>
                  <a:lnTo>
                    <a:pt x="21336" y="111252"/>
                  </a:lnTo>
                  <a:lnTo>
                    <a:pt x="16764" y="102108"/>
                  </a:lnTo>
                  <a:lnTo>
                    <a:pt x="15240" y="97536"/>
                  </a:lnTo>
                  <a:lnTo>
                    <a:pt x="15240" y="38100"/>
                  </a:lnTo>
                  <a:lnTo>
                    <a:pt x="32004" y="38100"/>
                  </a:lnTo>
                  <a:lnTo>
                    <a:pt x="32004" y="92964"/>
                  </a:lnTo>
                  <a:lnTo>
                    <a:pt x="33528" y="97536"/>
                  </a:lnTo>
                  <a:lnTo>
                    <a:pt x="36576" y="103632"/>
                  </a:lnTo>
                  <a:lnTo>
                    <a:pt x="39624" y="105156"/>
                  </a:lnTo>
                  <a:lnTo>
                    <a:pt x="57912" y="105156"/>
                  </a:lnTo>
                  <a:lnTo>
                    <a:pt x="57912" y="112776"/>
                  </a:lnTo>
                  <a:lnTo>
                    <a:pt x="56388" y="114300"/>
                  </a:lnTo>
                  <a:lnTo>
                    <a:pt x="56388" y="115824"/>
                  </a:lnTo>
                  <a:close/>
                </a:path>
                <a:path w="58419" h="119379">
                  <a:moveTo>
                    <a:pt x="57912" y="105156"/>
                  </a:moveTo>
                  <a:lnTo>
                    <a:pt x="47244" y="105156"/>
                  </a:lnTo>
                  <a:lnTo>
                    <a:pt x="48768" y="103632"/>
                  </a:lnTo>
                  <a:lnTo>
                    <a:pt x="53340" y="103632"/>
                  </a:lnTo>
                  <a:lnTo>
                    <a:pt x="53340" y="102108"/>
                  </a:lnTo>
                  <a:lnTo>
                    <a:pt x="57912" y="102108"/>
                  </a:lnTo>
                  <a:lnTo>
                    <a:pt x="57912" y="105156"/>
                  </a:lnTo>
                  <a:close/>
                </a:path>
                <a:path w="58419" h="119379">
                  <a:moveTo>
                    <a:pt x="44196" y="118872"/>
                  </a:moveTo>
                  <a:lnTo>
                    <a:pt x="36576" y="118872"/>
                  </a:lnTo>
                  <a:lnTo>
                    <a:pt x="30480" y="115824"/>
                  </a:lnTo>
                  <a:lnTo>
                    <a:pt x="54864" y="115824"/>
                  </a:lnTo>
                  <a:lnTo>
                    <a:pt x="53340" y="117348"/>
                  </a:lnTo>
                  <a:lnTo>
                    <a:pt x="45720" y="117348"/>
                  </a:lnTo>
                  <a:lnTo>
                    <a:pt x="44196" y="1188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0" name="object 130" descr="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2787396" y="6768083"/>
              <a:ext cx="76200" cy="137160"/>
            </a:xfrm>
            <a:prstGeom prst="rect">
              <a:avLst/>
            </a:prstGeom>
          </p:spPr>
        </p:pic>
        <p:pic>
          <p:nvPicPr>
            <p:cNvPr id="131" name="object 131" descr="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2891028" y="6810755"/>
              <a:ext cx="80772" cy="96012"/>
            </a:xfrm>
            <a:prstGeom prst="rect">
              <a:avLst/>
            </a:prstGeom>
          </p:spPr>
        </p:pic>
      </p:grpSp>
      <p:grpSp>
        <p:nvGrpSpPr>
          <p:cNvPr id="132" name="object 132" descr=""/>
          <p:cNvGrpSpPr/>
          <p:nvPr/>
        </p:nvGrpSpPr>
        <p:grpSpPr>
          <a:xfrm>
            <a:off x="3037331" y="6768083"/>
            <a:ext cx="382905" cy="139065"/>
            <a:chOff x="3037331" y="6768083"/>
            <a:chExt cx="382905" cy="139065"/>
          </a:xfrm>
        </p:grpSpPr>
        <p:pic>
          <p:nvPicPr>
            <p:cNvPr id="133" name="object 133" descr="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3037331" y="6810755"/>
              <a:ext cx="170688" cy="96012"/>
            </a:xfrm>
            <a:prstGeom prst="rect">
              <a:avLst/>
            </a:prstGeom>
          </p:spPr>
        </p:pic>
        <p:pic>
          <p:nvPicPr>
            <p:cNvPr id="134" name="object 134" descr="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3229355" y="6768083"/>
              <a:ext cx="80772" cy="138684"/>
            </a:xfrm>
            <a:prstGeom prst="rect">
              <a:avLst/>
            </a:prstGeom>
          </p:spPr>
        </p:pic>
        <p:pic>
          <p:nvPicPr>
            <p:cNvPr id="135" name="object 135" descr="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3339084" y="6810755"/>
              <a:ext cx="80772" cy="96012"/>
            </a:xfrm>
            <a:prstGeom prst="rect">
              <a:avLst/>
            </a:prstGeom>
          </p:spPr>
        </p:pic>
      </p:grpSp>
      <p:pic>
        <p:nvPicPr>
          <p:cNvPr id="136" name="object 136" descr="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3491484" y="6775704"/>
            <a:ext cx="102107" cy="131063"/>
          </a:xfrm>
          <a:prstGeom prst="rect">
            <a:avLst/>
          </a:prstGeom>
        </p:spPr>
      </p:pic>
      <p:pic>
        <p:nvPicPr>
          <p:cNvPr id="137" name="object 137" descr="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3665220" y="6768083"/>
            <a:ext cx="1267967" cy="172211"/>
          </a:xfrm>
          <a:prstGeom prst="rect">
            <a:avLst/>
          </a:prstGeom>
        </p:spPr>
      </p:pic>
      <p:grpSp>
        <p:nvGrpSpPr>
          <p:cNvPr id="138" name="object 138" descr=""/>
          <p:cNvGrpSpPr/>
          <p:nvPr/>
        </p:nvGrpSpPr>
        <p:grpSpPr>
          <a:xfrm>
            <a:off x="4998720" y="6768083"/>
            <a:ext cx="198120" cy="139065"/>
            <a:chOff x="4998720" y="6768083"/>
            <a:chExt cx="198120" cy="139065"/>
          </a:xfrm>
        </p:grpSpPr>
        <p:pic>
          <p:nvPicPr>
            <p:cNvPr id="139" name="object 139" descr="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4998720" y="6768083"/>
              <a:ext cx="80772" cy="138684"/>
            </a:xfrm>
            <a:prstGeom prst="rect">
              <a:avLst/>
            </a:prstGeom>
          </p:spPr>
        </p:pic>
        <p:pic>
          <p:nvPicPr>
            <p:cNvPr id="140" name="object 140" descr="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5108448" y="6810755"/>
              <a:ext cx="88392" cy="96012"/>
            </a:xfrm>
            <a:prstGeom prst="rect">
              <a:avLst/>
            </a:prstGeom>
          </p:spPr>
        </p:pic>
      </p:grpSp>
      <p:pic>
        <p:nvPicPr>
          <p:cNvPr id="141" name="object 141" descr="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5269992" y="6775704"/>
            <a:ext cx="874775" cy="131063"/>
          </a:xfrm>
          <a:prstGeom prst="rect">
            <a:avLst/>
          </a:prstGeom>
        </p:spPr>
      </p:pic>
      <p:grpSp>
        <p:nvGrpSpPr>
          <p:cNvPr id="142" name="object 142" descr=""/>
          <p:cNvGrpSpPr/>
          <p:nvPr/>
        </p:nvGrpSpPr>
        <p:grpSpPr>
          <a:xfrm>
            <a:off x="6225539" y="6766559"/>
            <a:ext cx="676910" cy="173990"/>
            <a:chOff x="6225539" y="6766559"/>
            <a:chExt cx="676910" cy="173990"/>
          </a:xfrm>
        </p:grpSpPr>
        <p:pic>
          <p:nvPicPr>
            <p:cNvPr id="143" name="object 143" descr="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6225539" y="6778752"/>
              <a:ext cx="236220" cy="161544"/>
            </a:xfrm>
            <a:prstGeom prst="rect">
              <a:avLst/>
            </a:prstGeom>
          </p:spPr>
        </p:pic>
        <p:pic>
          <p:nvPicPr>
            <p:cNvPr id="144" name="object 144" descr="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6481571" y="6768083"/>
              <a:ext cx="76200" cy="137160"/>
            </a:xfrm>
            <a:prstGeom prst="rect">
              <a:avLst/>
            </a:prstGeom>
          </p:spPr>
        </p:pic>
        <p:pic>
          <p:nvPicPr>
            <p:cNvPr id="145" name="object 145" descr="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6585204" y="6810755"/>
              <a:ext cx="88392" cy="96012"/>
            </a:xfrm>
            <a:prstGeom prst="rect">
              <a:avLst/>
            </a:prstGeom>
          </p:spPr>
        </p:pic>
        <p:pic>
          <p:nvPicPr>
            <p:cNvPr id="146" name="object 146" descr="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6701028" y="6810755"/>
              <a:ext cx="76200" cy="94488"/>
            </a:xfrm>
            <a:prstGeom prst="rect">
              <a:avLst/>
            </a:prstGeom>
          </p:spPr>
        </p:pic>
        <p:pic>
          <p:nvPicPr>
            <p:cNvPr id="147" name="object 147" descr="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6800088" y="6766559"/>
              <a:ext cx="102107" cy="140208"/>
            </a:xfrm>
            <a:prstGeom prst="rect">
              <a:avLst/>
            </a:prstGeom>
          </p:spPr>
        </p:pic>
      </p:grpSp>
      <p:pic>
        <p:nvPicPr>
          <p:cNvPr id="148" name="object 148" descr=""/>
          <p:cNvPicPr/>
          <p:nvPr/>
        </p:nvPicPr>
        <p:blipFill>
          <a:blip r:embed="rId93" cstate="print"/>
          <a:stretch>
            <a:fillRect/>
          </a:stretch>
        </p:blipFill>
        <p:spPr>
          <a:xfrm>
            <a:off x="6975347" y="6775704"/>
            <a:ext cx="1808987" cy="131064"/>
          </a:xfrm>
          <a:prstGeom prst="rect">
            <a:avLst/>
          </a:prstGeom>
        </p:spPr>
      </p:pic>
      <p:sp>
        <p:nvSpPr>
          <p:cNvPr id="149" name="object 149" descr=""/>
          <p:cNvSpPr txBox="1"/>
          <p:nvPr/>
        </p:nvSpPr>
        <p:spPr>
          <a:xfrm>
            <a:off x="1328419" y="6910451"/>
            <a:ext cx="7628255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>
                <a:latin typeface="Calibri"/>
                <a:cs typeface="Calibri"/>
              </a:rPr>
              <a:t>Examples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2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3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found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here:</a:t>
            </a:r>
            <a:r>
              <a:rPr dirty="0" sz="1550" spc="315">
                <a:latin typeface="Calibri"/>
                <a:cs typeface="Calibri"/>
              </a:rPr>
              <a:t> </a:t>
            </a:r>
            <a:r>
              <a:rPr dirty="0" u="sng" sz="155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https://</a:t>
            </a:r>
            <a:r>
              <a:rPr dirty="0" u="sng" sz="155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94"/>
              </a:rPr>
              <a:t>www.geeksforgeeks.org/function-annotations-</a:t>
            </a:r>
            <a:r>
              <a:rPr dirty="0" u="sng" sz="155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94"/>
              </a:rPr>
              <a:t>python/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50" name="object 150" descr=""/>
          <p:cNvSpPr txBox="1"/>
          <p:nvPr/>
        </p:nvSpPr>
        <p:spPr>
          <a:xfrm>
            <a:off x="9215119" y="7047658"/>
            <a:ext cx="309880" cy="2343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u="sng" sz="1350" spc="-2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TOC</a:t>
            </a:r>
            <a:endParaRPr sz="1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1800" y="548640"/>
            <a:ext cx="662879" cy="24231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2404" y="548640"/>
            <a:ext cx="1385316" cy="30226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22876" y="533400"/>
            <a:ext cx="966215" cy="31851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77484" y="548640"/>
            <a:ext cx="1798320" cy="30226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314325">
              <a:lnSpc>
                <a:spcPct val="100000"/>
              </a:lnSpc>
              <a:spcBef>
                <a:spcPts val="110"/>
              </a:spcBef>
            </a:pPr>
            <a:r>
              <a:rPr dirty="0"/>
              <a:t>Core</a:t>
            </a:r>
            <a:r>
              <a:rPr dirty="0" spc="-170"/>
              <a:t> </a:t>
            </a:r>
            <a:r>
              <a:rPr dirty="0" spc="-25"/>
              <a:t>Concepts:</a:t>
            </a:r>
            <a:r>
              <a:rPr dirty="0" spc="-175"/>
              <a:t> </a:t>
            </a:r>
            <a:r>
              <a:rPr dirty="0" spc="-25"/>
              <a:t>Python</a:t>
            </a:r>
            <a:r>
              <a:rPr dirty="0" spc="-165"/>
              <a:t> </a:t>
            </a:r>
            <a:r>
              <a:rPr dirty="0" spc="-10"/>
              <a:t>Components</a:t>
            </a:r>
          </a:p>
        </p:txBody>
      </p:sp>
      <p:sp>
        <p:nvSpPr>
          <p:cNvPr id="7" name="object 7" descr=""/>
          <p:cNvSpPr/>
          <p:nvPr/>
        </p:nvSpPr>
        <p:spPr>
          <a:xfrm>
            <a:off x="667511" y="1027175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35052" y="56388"/>
                </a:moveTo>
                <a:lnTo>
                  <a:pt x="19812" y="56388"/>
                </a:lnTo>
                <a:lnTo>
                  <a:pt x="13716" y="54864"/>
                </a:lnTo>
                <a:lnTo>
                  <a:pt x="7620" y="48768"/>
                </a:lnTo>
                <a:lnTo>
                  <a:pt x="3048" y="42672"/>
                </a:lnTo>
                <a:lnTo>
                  <a:pt x="0" y="36576"/>
                </a:lnTo>
                <a:lnTo>
                  <a:pt x="0" y="21336"/>
                </a:lnTo>
                <a:lnTo>
                  <a:pt x="3048" y="13716"/>
                </a:lnTo>
                <a:lnTo>
                  <a:pt x="13716" y="3048"/>
                </a:lnTo>
                <a:lnTo>
                  <a:pt x="19812" y="0"/>
                </a:lnTo>
                <a:lnTo>
                  <a:pt x="35052" y="0"/>
                </a:lnTo>
                <a:lnTo>
                  <a:pt x="42672" y="3048"/>
                </a:lnTo>
                <a:lnTo>
                  <a:pt x="47244" y="9144"/>
                </a:lnTo>
                <a:lnTo>
                  <a:pt x="53340" y="13716"/>
                </a:lnTo>
                <a:lnTo>
                  <a:pt x="56388" y="21336"/>
                </a:lnTo>
                <a:lnTo>
                  <a:pt x="56388" y="36576"/>
                </a:lnTo>
                <a:lnTo>
                  <a:pt x="53340" y="42672"/>
                </a:lnTo>
                <a:lnTo>
                  <a:pt x="47244" y="48768"/>
                </a:lnTo>
                <a:lnTo>
                  <a:pt x="42672" y="54864"/>
                </a:lnTo>
                <a:lnTo>
                  <a:pt x="35052" y="56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871219" y="893642"/>
            <a:ext cx="92138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Functions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00"/>
              </a:lnSpc>
            </a:pPr>
            <a:r>
              <a:rPr dirty="0" spc="-25"/>
              <a:t>TOC</a:t>
            </a:r>
          </a:p>
        </p:txBody>
      </p:sp>
      <p:graphicFrame>
        <p:nvGraphicFramePr>
          <p:cNvPr id="9" name="object 9" descr=""/>
          <p:cNvGraphicFramePr>
            <a:graphicFrameLocks noGrp="1"/>
          </p:cNvGraphicFramePr>
          <p:nvPr/>
        </p:nvGraphicFramePr>
        <p:xfrm>
          <a:off x="557022" y="1206246"/>
          <a:ext cx="8932545" cy="4618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5900"/>
                <a:gridCol w="1487170"/>
                <a:gridCol w="1485900"/>
                <a:gridCol w="1487170"/>
                <a:gridCol w="1485900"/>
                <a:gridCol w="1485900"/>
              </a:tblGrid>
              <a:tr h="335280">
                <a:tc gridSpan="6"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5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Built-in</a:t>
                      </a:r>
                      <a:r>
                        <a:rPr dirty="0" sz="1550" spc="1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Functions</a:t>
                      </a:r>
                      <a:r>
                        <a:rPr dirty="0" sz="1550" spc="8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within</a:t>
                      </a:r>
                      <a:r>
                        <a:rPr dirty="0" sz="1550" spc="1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Python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191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346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dirty="0" sz="1550" spc="-10">
                          <a:latin typeface="Calibri"/>
                          <a:cs typeface="Calibri"/>
                        </a:rPr>
                        <a:t>abs()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2544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dirty="0" sz="1550" spc="-10">
                          <a:latin typeface="Calibri"/>
                          <a:cs typeface="Calibri"/>
                        </a:rPr>
                        <a:t>all()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2544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dirty="0" sz="1550" spc="-10">
                          <a:latin typeface="Calibri"/>
                          <a:cs typeface="Calibri"/>
                        </a:rPr>
                        <a:t>any()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2544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dirty="0" sz="1550" spc="-10">
                          <a:latin typeface="Calibri"/>
                          <a:cs typeface="Calibri"/>
                        </a:rPr>
                        <a:t>ascii()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2544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dirty="0" sz="1550" spc="-10">
                          <a:latin typeface="Calibri"/>
                          <a:cs typeface="Calibri"/>
                        </a:rPr>
                        <a:t>bin()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2544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dirty="0" sz="1550" spc="-10">
                          <a:latin typeface="Calibri"/>
                          <a:cs typeface="Calibri"/>
                        </a:rPr>
                        <a:t>bool()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2544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37909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dirty="0" sz="1550" spc="-10">
                          <a:latin typeface="Calibri"/>
                          <a:cs typeface="Calibri"/>
                        </a:rPr>
                        <a:t>breakpoint()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2544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dirty="0" sz="1550" spc="-10">
                          <a:latin typeface="Calibri"/>
                          <a:cs typeface="Calibri"/>
                        </a:rPr>
                        <a:t>bytearray()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2544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dirty="0" sz="1550" spc="-10">
                          <a:latin typeface="Calibri"/>
                          <a:cs typeface="Calibri"/>
                        </a:rPr>
                        <a:t>bytes()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2544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dirty="0" sz="1550" spc="-10">
                          <a:latin typeface="Calibri"/>
                          <a:cs typeface="Calibri"/>
                        </a:rPr>
                        <a:t>callable()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2544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dirty="0" sz="1550" spc="-10">
                          <a:latin typeface="Calibri"/>
                          <a:cs typeface="Calibri"/>
                        </a:rPr>
                        <a:t>chr()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2544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dirty="0" sz="1550" spc="-10">
                          <a:latin typeface="Calibri"/>
                          <a:cs typeface="Calibri"/>
                        </a:rPr>
                        <a:t>classmethod()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2544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550" spc="-10">
                          <a:latin typeface="Calibri"/>
                          <a:cs typeface="Calibri"/>
                        </a:rPr>
                        <a:t>compile()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550" spc="-10">
                          <a:latin typeface="Calibri"/>
                          <a:cs typeface="Calibri"/>
                        </a:rPr>
                        <a:t>complex()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550" spc="-10">
                          <a:latin typeface="Calibri"/>
                          <a:cs typeface="Calibri"/>
                        </a:rPr>
                        <a:t>delattr()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550" spc="-10">
                          <a:latin typeface="Calibri"/>
                          <a:cs typeface="Calibri"/>
                        </a:rPr>
                        <a:t>dict()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550" spc="-10">
                          <a:latin typeface="Calibri"/>
                          <a:cs typeface="Calibri"/>
                        </a:rPr>
                        <a:t>dir()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550" spc="-10">
                          <a:latin typeface="Calibri"/>
                          <a:cs typeface="Calibri"/>
                        </a:rPr>
                        <a:t>divmod()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550" spc="-10">
                          <a:latin typeface="Calibri"/>
                          <a:cs typeface="Calibri"/>
                        </a:rPr>
                        <a:t>enumerate()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550" spc="-10">
                          <a:latin typeface="Calibri"/>
                          <a:cs typeface="Calibri"/>
                        </a:rPr>
                        <a:t>eval()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550" spc="-10">
                          <a:latin typeface="Calibri"/>
                          <a:cs typeface="Calibri"/>
                        </a:rPr>
                        <a:t>exec()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550" spc="-10">
                          <a:latin typeface="Calibri"/>
                          <a:cs typeface="Calibri"/>
                        </a:rPr>
                        <a:t>filter()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550" spc="-10">
                          <a:latin typeface="Calibri"/>
                          <a:cs typeface="Calibri"/>
                        </a:rPr>
                        <a:t>float()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550" spc="-10">
                          <a:latin typeface="Calibri"/>
                          <a:cs typeface="Calibri"/>
                        </a:rPr>
                        <a:t>format()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550" spc="-10">
                          <a:latin typeface="Calibri"/>
                          <a:cs typeface="Calibri"/>
                        </a:rPr>
                        <a:t>frozenset()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550" spc="-10">
                          <a:latin typeface="Calibri"/>
                          <a:cs typeface="Calibri"/>
                        </a:rPr>
                        <a:t>getattr()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550" spc="-10">
                          <a:latin typeface="Calibri"/>
                          <a:cs typeface="Calibri"/>
                        </a:rPr>
                        <a:t>globals()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550" spc="-10">
                          <a:latin typeface="Calibri"/>
                          <a:cs typeface="Calibri"/>
                        </a:rPr>
                        <a:t>hasattr()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550" spc="-10">
                          <a:latin typeface="Calibri"/>
                          <a:cs typeface="Calibri"/>
                        </a:rPr>
                        <a:t>hash()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550" spc="-10">
                          <a:latin typeface="Calibri"/>
                          <a:cs typeface="Calibri"/>
                        </a:rPr>
                        <a:t>help()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550" spc="-10">
                          <a:latin typeface="Calibri"/>
                          <a:cs typeface="Calibri"/>
                        </a:rPr>
                        <a:t>hex()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550" spc="-20">
                          <a:latin typeface="Calibri"/>
                          <a:cs typeface="Calibri"/>
                        </a:rPr>
                        <a:t>id()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550" spc="-10">
                          <a:latin typeface="Calibri"/>
                          <a:cs typeface="Calibri"/>
                        </a:rPr>
                        <a:t>input()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550" spc="-10">
                          <a:latin typeface="Calibri"/>
                          <a:cs typeface="Calibri"/>
                        </a:rPr>
                        <a:t>int()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550" spc="-10">
                          <a:latin typeface="Calibri"/>
                          <a:cs typeface="Calibri"/>
                        </a:rPr>
                        <a:t>isinstance()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550" spc="-10">
                          <a:latin typeface="Calibri"/>
                          <a:cs typeface="Calibri"/>
                        </a:rPr>
                        <a:t>issubclass()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</a:tr>
              <a:tr h="37909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550" spc="-10">
                          <a:latin typeface="Calibri"/>
                          <a:cs typeface="Calibri"/>
                        </a:rPr>
                        <a:t>iter()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508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550" spc="-10">
                          <a:latin typeface="Calibri"/>
                          <a:cs typeface="Calibri"/>
                        </a:rPr>
                        <a:t>len()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508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550" spc="-10">
                          <a:latin typeface="Calibri"/>
                          <a:cs typeface="Calibri"/>
                        </a:rPr>
                        <a:t>list()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508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550" spc="-10">
                          <a:latin typeface="Calibri"/>
                          <a:cs typeface="Calibri"/>
                        </a:rPr>
                        <a:t>locals()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508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550" spc="-10">
                          <a:latin typeface="Calibri"/>
                          <a:cs typeface="Calibri"/>
                        </a:rPr>
                        <a:t>map()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508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550" spc="-10">
                          <a:latin typeface="Calibri"/>
                          <a:cs typeface="Calibri"/>
                        </a:rPr>
                        <a:t>max()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508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550" spc="-10">
                          <a:latin typeface="Calibri"/>
                          <a:cs typeface="Calibri"/>
                        </a:rPr>
                        <a:t>memoryview()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508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550" spc="-10">
                          <a:latin typeface="Calibri"/>
                          <a:cs typeface="Calibri"/>
                        </a:rPr>
                        <a:t>min()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508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550" spc="-10">
                          <a:latin typeface="Calibri"/>
                          <a:cs typeface="Calibri"/>
                        </a:rPr>
                        <a:t>next()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508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550" spc="-10">
                          <a:latin typeface="Calibri"/>
                          <a:cs typeface="Calibri"/>
                        </a:rPr>
                        <a:t>object()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508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550" spc="-10">
                          <a:latin typeface="Calibri"/>
                          <a:cs typeface="Calibri"/>
                        </a:rPr>
                        <a:t>oct()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508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550" spc="-10">
                          <a:latin typeface="Calibri"/>
                          <a:cs typeface="Calibri"/>
                        </a:rPr>
                        <a:t>open()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508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</a:tr>
              <a:tr h="37909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550" spc="-10">
                          <a:latin typeface="Calibri"/>
                          <a:cs typeface="Calibri"/>
                        </a:rPr>
                        <a:t>ord()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550" spc="-10">
                          <a:latin typeface="Calibri"/>
                          <a:cs typeface="Calibri"/>
                        </a:rPr>
                        <a:t>pow()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550" spc="-10">
                          <a:latin typeface="Calibri"/>
                          <a:cs typeface="Calibri"/>
                        </a:rPr>
                        <a:t>print()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550" spc="-10">
                          <a:latin typeface="Calibri"/>
                          <a:cs typeface="Calibri"/>
                        </a:rPr>
                        <a:t>property()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550" spc="-10">
                          <a:latin typeface="Calibri"/>
                          <a:cs typeface="Calibri"/>
                        </a:rPr>
                        <a:t>range()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550" spc="-10">
                          <a:latin typeface="Calibri"/>
                          <a:cs typeface="Calibri"/>
                        </a:rPr>
                        <a:t>repr()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37909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550" spc="-10">
                          <a:latin typeface="Calibri"/>
                          <a:cs typeface="Calibri"/>
                        </a:rPr>
                        <a:t>reversed()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550" spc="-10">
                          <a:latin typeface="Calibri"/>
                          <a:cs typeface="Calibri"/>
                        </a:rPr>
                        <a:t>round()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550" spc="-10">
                          <a:latin typeface="Calibri"/>
                          <a:cs typeface="Calibri"/>
                        </a:rPr>
                        <a:t>set()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550" spc="-10">
                          <a:latin typeface="Calibri"/>
                          <a:cs typeface="Calibri"/>
                        </a:rPr>
                        <a:t>setarr()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550" spc="-10">
                          <a:latin typeface="Calibri"/>
                          <a:cs typeface="Calibri"/>
                        </a:rPr>
                        <a:t>slice()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550" spc="-10">
                          <a:latin typeface="Calibri"/>
                          <a:cs typeface="Calibri"/>
                        </a:rPr>
                        <a:t>sorted()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</a:tr>
              <a:tr h="37909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550" spc="-10">
                          <a:latin typeface="Calibri"/>
                          <a:cs typeface="Calibri"/>
                        </a:rPr>
                        <a:t>staticmethod()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550" spc="-10">
                          <a:latin typeface="Calibri"/>
                          <a:cs typeface="Calibri"/>
                        </a:rPr>
                        <a:t>str()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550" spc="-10">
                          <a:latin typeface="Calibri"/>
                          <a:cs typeface="Calibri"/>
                        </a:rPr>
                        <a:t>sum()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550" spc="-10">
                          <a:latin typeface="Calibri"/>
                          <a:cs typeface="Calibri"/>
                        </a:rPr>
                        <a:t>super()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550" spc="-10">
                          <a:latin typeface="Calibri"/>
                          <a:cs typeface="Calibri"/>
                        </a:rPr>
                        <a:t>tuple()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550" spc="-10">
                          <a:latin typeface="Calibri"/>
                          <a:cs typeface="Calibri"/>
                        </a:rPr>
                        <a:t>type()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37909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550" spc="-10">
                          <a:latin typeface="Calibri"/>
                          <a:cs typeface="Calibri"/>
                        </a:rPr>
                        <a:t>vars()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826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1550" spc="-10">
                          <a:latin typeface="Calibri"/>
                          <a:cs typeface="Calibri"/>
                        </a:rPr>
                        <a:t>zip()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826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80"/>
                        </a:spcBef>
                        <a:tabLst>
                          <a:tab pos="295910" algn="l"/>
                          <a:tab pos="1062990" algn="l"/>
                        </a:tabLst>
                      </a:pPr>
                      <a:r>
                        <a:rPr dirty="0" u="heavy" sz="15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550" spc="-10">
                          <a:latin typeface="Calibri"/>
                          <a:cs typeface="Calibri"/>
                        </a:rPr>
                        <a:t>import</a:t>
                      </a:r>
                      <a:r>
                        <a:rPr dirty="0" u="heavy" sz="155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550" spc="-25">
                          <a:latin typeface="Calibri"/>
                          <a:cs typeface="Calibri"/>
                        </a:rPr>
                        <a:t>()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826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1800" y="548640"/>
            <a:ext cx="662879" cy="24231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2404" y="548640"/>
            <a:ext cx="1385316" cy="30226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22876" y="533400"/>
            <a:ext cx="966215" cy="31851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77484" y="548640"/>
            <a:ext cx="1798320" cy="30226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65323" y="413343"/>
            <a:ext cx="5135245" cy="454659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Core</a:t>
            </a:r>
            <a:r>
              <a:rPr dirty="0" spc="-170"/>
              <a:t> </a:t>
            </a:r>
            <a:r>
              <a:rPr dirty="0" spc="-25"/>
              <a:t>Concepts:</a:t>
            </a:r>
            <a:r>
              <a:rPr dirty="0" spc="-175"/>
              <a:t> </a:t>
            </a:r>
            <a:r>
              <a:rPr dirty="0" spc="-25"/>
              <a:t>Python</a:t>
            </a:r>
            <a:r>
              <a:rPr dirty="0" spc="-165"/>
              <a:t> </a:t>
            </a:r>
            <a:r>
              <a:rPr dirty="0" spc="-10"/>
              <a:t>Components</a:t>
            </a:r>
          </a:p>
        </p:txBody>
      </p:sp>
      <p:sp>
        <p:nvSpPr>
          <p:cNvPr id="7" name="object 7" descr=""/>
          <p:cNvSpPr/>
          <p:nvPr/>
        </p:nvSpPr>
        <p:spPr>
          <a:xfrm>
            <a:off x="667511" y="1027175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35052" y="56388"/>
                </a:moveTo>
                <a:lnTo>
                  <a:pt x="19812" y="56388"/>
                </a:lnTo>
                <a:lnTo>
                  <a:pt x="13716" y="54864"/>
                </a:lnTo>
                <a:lnTo>
                  <a:pt x="7620" y="48768"/>
                </a:lnTo>
                <a:lnTo>
                  <a:pt x="3048" y="42672"/>
                </a:lnTo>
                <a:lnTo>
                  <a:pt x="0" y="36576"/>
                </a:lnTo>
                <a:lnTo>
                  <a:pt x="0" y="21336"/>
                </a:lnTo>
                <a:lnTo>
                  <a:pt x="3048" y="13716"/>
                </a:lnTo>
                <a:lnTo>
                  <a:pt x="13716" y="3048"/>
                </a:lnTo>
                <a:lnTo>
                  <a:pt x="19812" y="0"/>
                </a:lnTo>
                <a:lnTo>
                  <a:pt x="35052" y="0"/>
                </a:lnTo>
                <a:lnTo>
                  <a:pt x="42672" y="3048"/>
                </a:lnTo>
                <a:lnTo>
                  <a:pt x="47244" y="9144"/>
                </a:lnTo>
                <a:lnTo>
                  <a:pt x="53340" y="13716"/>
                </a:lnTo>
                <a:lnTo>
                  <a:pt x="56388" y="21336"/>
                </a:lnTo>
                <a:lnTo>
                  <a:pt x="56388" y="36576"/>
                </a:lnTo>
                <a:lnTo>
                  <a:pt x="53340" y="42672"/>
                </a:lnTo>
                <a:lnTo>
                  <a:pt x="47244" y="48768"/>
                </a:lnTo>
                <a:lnTo>
                  <a:pt x="42672" y="54864"/>
                </a:lnTo>
                <a:lnTo>
                  <a:pt x="35052" y="56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123188" y="1333500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2"/>
                </a:moveTo>
                <a:lnTo>
                  <a:pt x="18287" y="50292"/>
                </a:lnTo>
                <a:lnTo>
                  <a:pt x="12191" y="47244"/>
                </a:lnTo>
                <a:lnTo>
                  <a:pt x="7619" y="42672"/>
                </a:lnTo>
                <a:lnTo>
                  <a:pt x="3047" y="38100"/>
                </a:lnTo>
                <a:lnTo>
                  <a:pt x="0" y="32004"/>
                </a:lnTo>
                <a:lnTo>
                  <a:pt x="0" y="18288"/>
                </a:lnTo>
                <a:lnTo>
                  <a:pt x="3047" y="12192"/>
                </a:lnTo>
                <a:lnTo>
                  <a:pt x="7619" y="6096"/>
                </a:lnTo>
                <a:lnTo>
                  <a:pt x="12191" y="1524"/>
                </a:lnTo>
                <a:lnTo>
                  <a:pt x="18287" y="0"/>
                </a:lnTo>
                <a:lnTo>
                  <a:pt x="32003" y="0"/>
                </a:lnTo>
                <a:lnTo>
                  <a:pt x="36575" y="1524"/>
                </a:lnTo>
                <a:lnTo>
                  <a:pt x="42671" y="6096"/>
                </a:lnTo>
                <a:lnTo>
                  <a:pt x="47243" y="12192"/>
                </a:lnTo>
                <a:lnTo>
                  <a:pt x="48767" y="18288"/>
                </a:lnTo>
                <a:lnTo>
                  <a:pt x="48767" y="32004"/>
                </a:lnTo>
                <a:lnTo>
                  <a:pt x="47243" y="38100"/>
                </a:lnTo>
                <a:lnTo>
                  <a:pt x="42671" y="42672"/>
                </a:lnTo>
                <a:lnTo>
                  <a:pt x="36575" y="47244"/>
                </a:lnTo>
                <a:lnTo>
                  <a:pt x="32003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580387" y="1831848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80">
                <a:moveTo>
                  <a:pt x="25908" y="42671"/>
                </a:moveTo>
                <a:lnTo>
                  <a:pt x="15240" y="42671"/>
                </a:lnTo>
                <a:lnTo>
                  <a:pt x="9144" y="41147"/>
                </a:lnTo>
                <a:lnTo>
                  <a:pt x="6096" y="36575"/>
                </a:lnTo>
                <a:lnTo>
                  <a:pt x="1524" y="32003"/>
                </a:lnTo>
                <a:lnTo>
                  <a:pt x="0" y="27431"/>
                </a:lnTo>
                <a:lnTo>
                  <a:pt x="0" y="15239"/>
                </a:lnTo>
                <a:lnTo>
                  <a:pt x="1524" y="10667"/>
                </a:lnTo>
                <a:lnTo>
                  <a:pt x="6096" y="6095"/>
                </a:lnTo>
                <a:lnTo>
                  <a:pt x="9144" y="1523"/>
                </a:lnTo>
                <a:lnTo>
                  <a:pt x="15240" y="0"/>
                </a:lnTo>
                <a:lnTo>
                  <a:pt x="25908" y="0"/>
                </a:lnTo>
                <a:lnTo>
                  <a:pt x="32004" y="1523"/>
                </a:lnTo>
                <a:lnTo>
                  <a:pt x="35052" y="6095"/>
                </a:lnTo>
                <a:lnTo>
                  <a:pt x="39624" y="10667"/>
                </a:lnTo>
                <a:lnTo>
                  <a:pt x="42672" y="15239"/>
                </a:lnTo>
                <a:lnTo>
                  <a:pt x="42672" y="27431"/>
                </a:lnTo>
                <a:lnTo>
                  <a:pt x="39624" y="32003"/>
                </a:lnTo>
                <a:lnTo>
                  <a:pt x="35052" y="36575"/>
                </a:lnTo>
                <a:lnTo>
                  <a:pt x="32004" y="41147"/>
                </a:lnTo>
                <a:lnTo>
                  <a:pt x="25908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12035" y="1988820"/>
            <a:ext cx="630936" cy="147828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14600" y="1987296"/>
            <a:ext cx="534923" cy="149351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31819" y="2004060"/>
            <a:ext cx="704088" cy="103632"/>
          </a:xfrm>
          <a:prstGeom prst="rect">
            <a:avLst/>
          </a:prstGeom>
        </p:spPr>
      </p:pic>
      <p:sp>
        <p:nvSpPr>
          <p:cNvPr id="13" name="object 13" descr=""/>
          <p:cNvSpPr/>
          <p:nvPr/>
        </p:nvSpPr>
        <p:spPr>
          <a:xfrm>
            <a:off x="1580387" y="2665475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80">
                <a:moveTo>
                  <a:pt x="25908" y="42671"/>
                </a:moveTo>
                <a:lnTo>
                  <a:pt x="15240" y="42671"/>
                </a:lnTo>
                <a:lnTo>
                  <a:pt x="9144" y="41147"/>
                </a:lnTo>
                <a:lnTo>
                  <a:pt x="6096" y="36575"/>
                </a:lnTo>
                <a:lnTo>
                  <a:pt x="1524" y="32003"/>
                </a:lnTo>
                <a:lnTo>
                  <a:pt x="0" y="27431"/>
                </a:lnTo>
                <a:lnTo>
                  <a:pt x="0" y="15239"/>
                </a:lnTo>
                <a:lnTo>
                  <a:pt x="1524" y="10667"/>
                </a:lnTo>
                <a:lnTo>
                  <a:pt x="6096" y="6095"/>
                </a:lnTo>
                <a:lnTo>
                  <a:pt x="9144" y="1523"/>
                </a:lnTo>
                <a:lnTo>
                  <a:pt x="15240" y="0"/>
                </a:lnTo>
                <a:lnTo>
                  <a:pt x="25908" y="0"/>
                </a:lnTo>
                <a:lnTo>
                  <a:pt x="32004" y="1523"/>
                </a:lnTo>
                <a:lnTo>
                  <a:pt x="35052" y="6095"/>
                </a:lnTo>
                <a:lnTo>
                  <a:pt x="39624" y="10667"/>
                </a:lnTo>
                <a:lnTo>
                  <a:pt x="42672" y="15239"/>
                </a:lnTo>
                <a:lnTo>
                  <a:pt x="42672" y="27431"/>
                </a:lnTo>
                <a:lnTo>
                  <a:pt x="39624" y="32003"/>
                </a:lnTo>
                <a:lnTo>
                  <a:pt x="35052" y="36575"/>
                </a:lnTo>
                <a:lnTo>
                  <a:pt x="32004" y="41147"/>
                </a:lnTo>
                <a:lnTo>
                  <a:pt x="25908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4" name="object 14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429256" y="2837687"/>
            <a:ext cx="704087" cy="103632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211067" y="2827020"/>
            <a:ext cx="85344" cy="114299"/>
          </a:xfrm>
          <a:prstGeom prst="rect">
            <a:avLst/>
          </a:prstGeom>
        </p:spPr>
      </p:pic>
      <p:grpSp>
        <p:nvGrpSpPr>
          <p:cNvPr id="16" name="object 16" descr=""/>
          <p:cNvGrpSpPr/>
          <p:nvPr/>
        </p:nvGrpSpPr>
        <p:grpSpPr>
          <a:xfrm>
            <a:off x="3364991" y="2822448"/>
            <a:ext cx="312420" cy="119380"/>
            <a:chOff x="3364991" y="2822448"/>
            <a:chExt cx="312420" cy="119380"/>
          </a:xfrm>
        </p:grpSpPr>
        <p:pic>
          <p:nvPicPr>
            <p:cNvPr id="17" name="object 1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64991" y="2859024"/>
              <a:ext cx="65532" cy="82296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3451859" y="2857499"/>
              <a:ext cx="53340" cy="83820"/>
            </a:xfrm>
            <a:custGeom>
              <a:avLst/>
              <a:gdLst/>
              <a:ahLst/>
              <a:cxnLst/>
              <a:rect l="l" t="t" r="r" b="b"/>
              <a:pathLst>
                <a:path w="53339" h="83819">
                  <a:moveTo>
                    <a:pt x="36576" y="1524"/>
                  </a:moveTo>
                  <a:lnTo>
                    <a:pt x="21336" y="1524"/>
                  </a:lnTo>
                  <a:lnTo>
                    <a:pt x="24384" y="0"/>
                  </a:lnTo>
                  <a:lnTo>
                    <a:pt x="35052" y="0"/>
                  </a:lnTo>
                  <a:lnTo>
                    <a:pt x="36576" y="1524"/>
                  </a:lnTo>
                  <a:close/>
                </a:path>
                <a:path w="53339" h="83819">
                  <a:moveTo>
                    <a:pt x="50292" y="73152"/>
                  </a:moveTo>
                  <a:lnTo>
                    <a:pt x="28956" y="73152"/>
                  </a:lnTo>
                  <a:lnTo>
                    <a:pt x="32004" y="71628"/>
                  </a:lnTo>
                  <a:lnTo>
                    <a:pt x="33528" y="71628"/>
                  </a:lnTo>
                  <a:lnTo>
                    <a:pt x="33528" y="70104"/>
                  </a:lnTo>
                  <a:lnTo>
                    <a:pt x="38100" y="65532"/>
                  </a:lnTo>
                  <a:lnTo>
                    <a:pt x="38100" y="56388"/>
                  </a:lnTo>
                  <a:lnTo>
                    <a:pt x="36576" y="54864"/>
                  </a:lnTo>
                  <a:lnTo>
                    <a:pt x="36576" y="53340"/>
                  </a:lnTo>
                  <a:lnTo>
                    <a:pt x="35052" y="51816"/>
                  </a:lnTo>
                  <a:lnTo>
                    <a:pt x="32004" y="51816"/>
                  </a:lnTo>
                  <a:lnTo>
                    <a:pt x="28956" y="48768"/>
                  </a:lnTo>
                  <a:lnTo>
                    <a:pt x="27432" y="48768"/>
                  </a:lnTo>
                  <a:lnTo>
                    <a:pt x="24384" y="47244"/>
                  </a:lnTo>
                  <a:lnTo>
                    <a:pt x="22860" y="45720"/>
                  </a:lnTo>
                  <a:lnTo>
                    <a:pt x="19812" y="45720"/>
                  </a:lnTo>
                  <a:lnTo>
                    <a:pt x="18288" y="44196"/>
                  </a:lnTo>
                  <a:lnTo>
                    <a:pt x="15240" y="44196"/>
                  </a:lnTo>
                  <a:lnTo>
                    <a:pt x="13716" y="42672"/>
                  </a:lnTo>
                  <a:lnTo>
                    <a:pt x="10668" y="41148"/>
                  </a:lnTo>
                  <a:lnTo>
                    <a:pt x="6096" y="36576"/>
                  </a:lnTo>
                  <a:lnTo>
                    <a:pt x="4572" y="33528"/>
                  </a:lnTo>
                  <a:lnTo>
                    <a:pt x="3048" y="32004"/>
                  </a:lnTo>
                  <a:lnTo>
                    <a:pt x="3048" y="28956"/>
                  </a:lnTo>
                  <a:lnTo>
                    <a:pt x="1524" y="25908"/>
                  </a:lnTo>
                  <a:lnTo>
                    <a:pt x="1524" y="19812"/>
                  </a:lnTo>
                  <a:lnTo>
                    <a:pt x="3048" y="16764"/>
                  </a:lnTo>
                  <a:lnTo>
                    <a:pt x="3048" y="13716"/>
                  </a:lnTo>
                  <a:lnTo>
                    <a:pt x="4572" y="10668"/>
                  </a:lnTo>
                  <a:lnTo>
                    <a:pt x="6096" y="9144"/>
                  </a:lnTo>
                  <a:lnTo>
                    <a:pt x="9144" y="7620"/>
                  </a:lnTo>
                  <a:lnTo>
                    <a:pt x="10668" y="4572"/>
                  </a:lnTo>
                  <a:lnTo>
                    <a:pt x="16764" y="1524"/>
                  </a:lnTo>
                  <a:lnTo>
                    <a:pt x="41148" y="1524"/>
                  </a:lnTo>
                  <a:lnTo>
                    <a:pt x="42672" y="3048"/>
                  </a:lnTo>
                  <a:lnTo>
                    <a:pt x="44196" y="3048"/>
                  </a:lnTo>
                  <a:lnTo>
                    <a:pt x="44196" y="4572"/>
                  </a:lnTo>
                  <a:lnTo>
                    <a:pt x="47244" y="4572"/>
                  </a:lnTo>
                  <a:lnTo>
                    <a:pt x="47244" y="6096"/>
                  </a:lnTo>
                  <a:lnTo>
                    <a:pt x="48768" y="6096"/>
                  </a:lnTo>
                  <a:lnTo>
                    <a:pt x="48768" y="10668"/>
                  </a:lnTo>
                  <a:lnTo>
                    <a:pt x="24384" y="10668"/>
                  </a:lnTo>
                  <a:lnTo>
                    <a:pt x="22860" y="12192"/>
                  </a:lnTo>
                  <a:lnTo>
                    <a:pt x="19812" y="12192"/>
                  </a:lnTo>
                  <a:lnTo>
                    <a:pt x="18288" y="13716"/>
                  </a:lnTo>
                  <a:lnTo>
                    <a:pt x="18288" y="15240"/>
                  </a:lnTo>
                  <a:lnTo>
                    <a:pt x="15240" y="18288"/>
                  </a:lnTo>
                  <a:lnTo>
                    <a:pt x="15240" y="24384"/>
                  </a:lnTo>
                  <a:lnTo>
                    <a:pt x="16764" y="25908"/>
                  </a:lnTo>
                  <a:lnTo>
                    <a:pt x="16764" y="27432"/>
                  </a:lnTo>
                  <a:lnTo>
                    <a:pt x="21336" y="32004"/>
                  </a:lnTo>
                  <a:lnTo>
                    <a:pt x="22860" y="32004"/>
                  </a:lnTo>
                  <a:lnTo>
                    <a:pt x="25908" y="33528"/>
                  </a:lnTo>
                  <a:lnTo>
                    <a:pt x="27432" y="35052"/>
                  </a:lnTo>
                  <a:lnTo>
                    <a:pt x="30480" y="35052"/>
                  </a:lnTo>
                  <a:lnTo>
                    <a:pt x="32004" y="36576"/>
                  </a:lnTo>
                  <a:lnTo>
                    <a:pt x="35052" y="38100"/>
                  </a:lnTo>
                  <a:lnTo>
                    <a:pt x="36576" y="38100"/>
                  </a:lnTo>
                  <a:lnTo>
                    <a:pt x="39624" y="39624"/>
                  </a:lnTo>
                  <a:lnTo>
                    <a:pt x="41148" y="41148"/>
                  </a:lnTo>
                  <a:lnTo>
                    <a:pt x="44196" y="41148"/>
                  </a:lnTo>
                  <a:lnTo>
                    <a:pt x="50292" y="47244"/>
                  </a:lnTo>
                  <a:lnTo>
                    <a:pt x="50292" y="48768"/>
                  </a:lnTo>
                  <a:lnTo>
                    <a:pt x="51816" y="50292"/>
                  </a:lnTo>
                  <a:lnTo>
                    <a:pt x="53340" y="53340"/>
                  </a:lnTo>
                  <a:lnTo>
                    <a:pt x="53340" y="67056"/>
                  </a:lnTo>
                  <a:lnTo>
                    <a:pt x="50292" y="73152"/>
                  </a:lnTo>
                  <a:close/>
                </a:path>
                <a:path w="53339" h="83819">
                  <a:moveTo>
                    <a:pt x="48768" y="16764"/>
                  </a:moveTo>
                  <a:lnTo>
                    <a:pt x="45720" y="16764"/>
                  </a:lnTo>
                  <a:lnTo>
                    <a:pt x="44196" y="15240"/>
                  </a:lnTo>
                  <a:lnTo>
                    <a:pt x="42672" y="15240"/>
                  </a:lnTo>
                  <a:lnTo>
                    <a:pt x="41148" y="13716"/>
                  </a:lnTo>
                  <a:lnTo>
                    <a:pt x="39624" y="13716"/>
                  </a:lnTo>
                  <a:lnTo>
                    <a:pt x="38100" y="12192"/>
                  </a:lnTo>
                  <a:lnTo>
                    <a:pt x="36576" y="12192"/>
                  </a:lnTo>
                  <a:lnTo>
                    <a:pt x="33528" y="10668"/>
                  </a:lnTo>
                  <a:lnTo>
                    <a:pt x="48768" y="10668"/>
                  </a:lnTo>
                  <a:lnTo>
                    <a:pt x="48768" y="16764"/>
                  </a:lnTo>
                  <a:close/>
                </a:path>
                <a:path w="53339" h="83819">
                  <a:moveTo>
                    <a:pt x="32004" y="83820"/>
                  </a:moveTo>
                  <a:lnTo>
                    <a:pt x="16764" y="83820"/>
                  </a:lnTo>
                  <a:lnTo>
                    <a:pt x="13716" y="82296"/>
                  </a:lnTo>
                  <a:lnTo>
                    <a:pt x="10668" y="82296"/>
                  </a:lnTo>
                  <a:lnTo>
                    <a:pt x="7620" y="80772"/>
                  </a:lnTo>
                  <a:lnTo>
                    <a:pt x="4572" y="80772"/>
                  </a:lnTo>
                  <a:lnTo>
                    <a:pt x="3048" y="79248"/>
                  </a:lnTo>
                  <a:lnTo>
                    <a:pt x="1524" y="79248"/>
                  </a:lnTo>
                  <a:lnTo>
                    <a:pt x="1524" y="76200"/>
                  </a:lnTo>
                  <a:lnTo>
                    <a:pt x="0" y="74676"/>
                  </a:lnTo>
                  <a:lnTo>
                    <a:pt x="0" y="68580"/>
                  </a:lnTo>
                  <a:lnTo>
                    <a:pt x="1524" y="67056"/>
                  </a:lnTo>
                  <a:lnTo>
                    <a:pt x="1524" y="65532"/>
                  </a:lnTo>
                  <a:lnTo>
                    <a:pt x="4572" y="65532"/>
                  </a:lnTo>
                  <a:lnTo>
                    <a:pt x="4572" y="67056"/>
                  </a:lnTo>
                  <a:lnTo>
                    <a:pt x="6096" y="67056"/>
                  </a:lnTo>
                  <a:lnTo>
                    <a:pt x="9144" y="70104"/>
                  </a:lnTo>
                  <a:lnTo>
                    <a:pt x="10668" y="70104"/>
                  </a:lnTo>
                  <a:lnTo>
                    <a:pt x="13716" y="71628"/>
                  </a:lnTo>
                  <a:lnTo>
                    <a:pt x="15240" y="71628"/>
                  </a:lnTo>
                  <a:lnTo>
                    <a:pt x="18288" y="73152"/>
                  </a:lnTo>
                  <a:lnTo>
                    <a:pt x="50292" y="73152"/>
                  </a:lnTo>
                  <a:lnTo>
                    <a:pt x="48768" y="76200"/>
                  </a:lnTo>
                  <a:lnTo>
                    <a:pt x="36576" y="82296"/>
                  </a:lnTo>
                  <a:lnTo>
                    <a:pt x="32004" y="838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25011" y="2822448"/>
              <a:ext cx="152399" cy="118872"/>
            </a:xfrm>
            <a:prstGeom prst="rect">
              <a:avLst/>
            </a:prstGeom>
          </p:spPr>
        </p:pic>
      </p:grpSp>
      <p:pic>
        <p:nvPicPr>
          <p:cNvPr id="20" name="object 20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27420" y="2820923"/>
            <a:ext cx="792479" cy="120396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900671" y="2820923"/>
            <a:ext cx="650747" cy="120396"/>
          </a:xfrm>
          <a:prstGeom prst="rect">
            <a:avLst/>
          </a:prstGeom>
        </p:spPr>
      </p:pic>
      <p:grpSp>
        <p:nvGrpSpPr>
          <p:cNvPr id="22" name="object 22" descr=""/>
          <p:cNvGrpSpPr/>
          <p:nvPr/>
        </p:nvGrpSpPr>
        <p:grpSpPr>
          <a:xfrm>
            <a:off x="7632192" y="2822447"/>
            <a:ext cx="295910" cy="119380"/>
            <a:chOff x="7632192" y="2822447"/>
            <a:chExt cx="295910" cy="119380"/>
          </a:xfrm>
        </p:grpSpPr>
        <p:pic>
          <p:nvPicPr>
            <p:cNvPr id="23" name="object 23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632192" y="2859024"/>
              <a:ext cx="115824" cy="80772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769352" y="2822447"/>
              <a:ext cx="158496" cy="118872"/>
            </a:xfrm>
            <a:prstGeom prst="rect">
              <a:avLst/>
            </a:prstGeom>
          </p:spPr>
        </p:pic>
      </p:grpSp>
      <p:pic>
        <p:nvPicPr>
          <p:cNvPr id="25" name="object 25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997952" y="2822447"/>
            <a:ext cx="219455" cy="118872"/>
          </a:xfrm>
          <a:prstGeom prst="rect">
            <a:avLst/>
          </a:prstGeom>
        </p:spPr>
      </p:pic>
      <p:grpSp>
        <p:nvGrpSpPr>
          <p:cNvPr id="26" name="object 26" descr=""/>
          <p:cNvGrpSpPr/>
          <p:nvPr/>
        </p:nvGrpSpPr>
        <p:grpSpPr>
          <a:xfrm>
            <a:off x="8284464" y="2857499"/>
            <a:ext cx="363220" cy="83820"/>
            <a:chOff x="8284464" y="2857499"/>
            <a:chExt cx="363220" cy="83820"/>
          </a:xfrm>
        </p:grpSpPr>
        <p:sp>
          <p:nvSpPr>
            <p:cNvPr id="27" name="object 27" descr=""/>
            <p:cNvSpPr/>
            <p:nvPr/>
          </p:nvSpPr>
          <p:spPr>
            <a:xfrm>
              <a:off x="8284464" y="2857499"/>
              <a:ext cx="135890" cy="84455"/>
            </a:xfrm>
            <a:custGeom>
              <a:avLst/>
              <a:gdLst/>
              <a:ahLst/>
              <a:cxnLst/>
              <a:rect l="l" t="t" r="r" b="b"/>
              <a:pathLst>
                <a:path w="135890" h="84455">
                  <a:moveTo>
                    <a:pt x="53340" y="53340"/>
                  </a:moveTo>
                  <a:lnTo>
                    <a:pt x="51816" y="50292"/>
                  </a:lnTo>
                  <a:lnTo>
                    <a:pt x="51816" y="48768"/>
                  </a:lnTo>
                  <a:lnTo>
                    <a:pt x="44196" y="41148"/>
                  </a:lnTo>
                  <a:lnTo>
                    <a:pt x="41148" y="41148"/>
                  </a:lnTo>
                  <a:lnTo>
                    <a:pt x="39624" y="39624"/>
                  </a:lnTo>
                  <a:lnTo>
                    <a:pt x="36576" y="38100"/>
                  </a:lnTo>
                  <a:lnTo>
                    <a:pt x="35052" y="38100"/>
                  </a:lnTo>
                  <a:lnTo>
                    <a:pt x="32004" y="36576"/>
                  </a:lnTo>
                  <a:lnTo>
                    <a:pt x="30480" y="35052"/>
                  </a:lnTo>
                  <a:lnTo>
                    <a:pt x="27432" y="35052"/>
                  </a:lnTo>
                  <a:lnTo>
                    <a:pt x="25908" y="33528"/>
                  </a:lnTo>
                  <a:lnTo>
                    <a:pt x="22860" y="32004"/>
                  </a:lnTo>
                  <a:lnTo>
                    <a:pt x="21336" y="32004"/>
                  </a:lnTo>
                  <a:lnTo>
                    <a:pt x="16764" y="27432"/>
                  </a:lnTo>
                  <a:lnTo>
                    <a:pt x="16764" y="25908"/>
                  </a:lnTo>
                  <a:lnTo>
                    <a:pt x="15240" y="24384"/>
                  </a:lnTo>
                  <a:lnTo>
                    <a:pt x="15240" y="19812"/>
                  </a:lnTo>
                  <a:lnTo>
                    <a:pt x="16764" y="18288"/>
                  </a:lnTo>
                  <a:lnTo>
                    <a:pt x="16764" y="16764"/>
                  </a:lnTo>
                  <a:lnTo>
                    <a:pt x="19812" y="13716"/>
                  </a:lnTo>
                  <a:lnTo>
                    <a:pt x="19812" y="12192"/>
                  </a:lnTo>
                  <a:lnTo>
                    <a:pt x="22860" y="12192"/>
                  </a:lnTo>
                  <a:lnTo>
                    <a:pt x="25908" y="10668"/>
                  </a:lnTo>
                  <a:lnTo>
                    <a:pt x="35052" y="10668"/>
                  </a:lnTo>
                  <a:lnTo>
                    <a:pt x="36576" y="12192"/>
                  </a:lnTo>
                  <a:lnTo>
                    <a:pt x="38100" y="12192"/>
                  </a:lnTo>
                  <a:lnTo>
                    <a:pt x="39624" y="13716"/>
                  </a:lnTo>
                  <a:lnTo>
                    <a:pt x="41148" y="13716"/>
                  </a:lnTo>
                  <a:lnTo>
                    <a:pt x="42672" y="15240"/>
                  </a:lnTo>
                  <a:lnTo>
                    <a:pt x="45720" y="15240"/>
                  </a:lnTo>
                  <a:lnTo>
                    <a:pt x="45720" y="16764"/>
                  </a:lnTo>
                  <a:lnTo>
                    <a:pt x="48768" y="16764"/>
                  </a:lnTo>
                  <a:lnTo>
                    <a:pt x="48768" y="10668"/>
                  </a:lnTo>
                  <a:lnTo>
                    <a:pt x="48768" y="6096"/>
                  </a:lnTo>
                  <a:lnTo>
                    <a:pt x="47244" y="6096"/>
                  </a:lnTo>
                  <a:lnTo>
                    <a:pt x="47244" y="4572"/>
                  </a:lnTo>
                  <a:lnTo>
                    <a:pt x="44196" y="4572"/>
                  </a:lnTo>
                  <a:lnTo>
                    <a:pt x="44196" y="3048"/>
                  </a:lnTo>
                  <a:lnTo>
                    <a:pt x="42672" y="3048"/>
                  </a:lnTo>
                  <a:lnTo>
                    <a:pt x="41148" y="1524"/>
                  </a:lnTo>
                  <a:lnTo>
                    <a:pt x="36576" y="1524"/>
                  </a:lnTo>
                  <a:lnTo>
                    <a:pt x="35052" y="0"/>
                  </a:lnTo>
                  <a:lnTo>
                    <a:pt x="24384" y="0"/>
                  </a:lnTo>
                  <a:lnTo>
                    <a:pt x="21336" y="1524"/>
                  </a:lnTo>
                  <a:lnTo>
                    <a:pt x="16764" y="1524"/>
                  </a:lnTo>
                  <a:lnTo>
                    <a:pt x="10668" y="4572"/>
                  </a:lnTo>
                  <a:lnTo>
                    <a:pt x="9144" y="7620"/>
                  </a:lnTo>
                  <a:lnTo>
                    <a:pt x="6096" y="9144"/>
                  </a:lnTo>
                  <a:lnTo>
                    <a:pt x="4572" y="10668"/>
                  </a:lnTo>
                  <a:lnTo>
                    <a:pt x="3048" y="13716"/>
                  </a:lnTo>
                  <a:lnTo>
                    <a:pt x="3048" y="16764"/>
                  </a:lnTo>
                  <a:lnTo>
                    <a:pt x="1524" y="19812"/>
                  </a:lnTo>
                  <a:lnTo>
                    <a:pt x="1524" y="25908"/>
                  </a:lnTo>
                  <a:lnTo>
                    <a:pt x="3048" y="28956"/>
                  </a:lnTo>
                  <a:lnTo>
                    <a:pt x="3048" y="32004"/>
                  </a:lnTo>
                  <a:lnTo>
                    <a:pt x="4572" y="33528"/>
                  </a:lnTo>
                  <a:lnTo>
                    <a:pt x="6096" y="36576"/>
                  </a:lnTo>
                  <a:lnTo>
                    <a:pt x="9144" y="39624"/>
                  </a:lnTo>
                  <a:lnTo>
                    <a:pt x="12192" y="41148"/>
                  </a:lnTo>
                  <a:lnTo>
                    <a:pt x="15240" y="44196"/>
                  </a:lnTo>
                  <a:lnTo>
                    <a:pt x="18288" y="44196"/>
                  </a:lnTo>
                  <a:lnTo>
                    <a:pt x="19812" y="45720"/>
                  </a:lnTo>
                  <a:lnTo>
                    <a:pt x="22860" y="45720"/>
                  </a:lnTo>
                  <a:lnTo>
                    <a:pt x="24384" y="47244"/>
                  </a:lnTo>
                  <a:lnTo>
                    <a:pt x="27432" y="48768"/>
                  </a:lnTo>
                  <a:lnTo>
                    <a:pt x="28956" y="48768"/>
                  </a:lnTo>
                  <a:lnTo>
                    <a:pt x="30480" y="50292"/>
                  </a:lnTo>
                  <a:lnTo>
                    <a:pt x="33528" y="51816"/>
                  </a:lnTo>
                  <a:lnTo>
                    <a:pt x="35052" y="51816"/>
                  </a:lnTo>
                  <a:lnTo>
                    <a:pt x="36576" y="53340"/>
                  </a:lnTo>
                  <a:lnTo>
                    <a:pt x="36576" y="54864"/>
                  </a:lnTo>
                  <a:lnTo>
                    <a:pt x="38100" y="56388"/>
                  </a:lnTo>
                  <a:lnTo>
                    <a:pt x="38100" y="65532"/>
                  </a:lnTo>
                  <a:lnTo>
                    <a:pt x="35052" y="68580"/>
                  </a:lnTo>
                  <a:lnTo>
                    <a:pt x="35052" y="70104"/>
                  </a:lnTo>
                  <a:lnTo>
                    <a:pt x="33528" y="71628"/>
                  </a:lnTo>
                  <a:lnTo>
                    <a:pt x="32004" y="71628"/>
                  </a:lnTo>
                  <a:lnTo>
                    <a:pt x="28956" y="73152"/>
                  </a:lnTo>
                  <a:lnTo>
                    <a:pt x="18288" y="73152"/>
                  </a:lnTo>
                  <a:lnTo>
                    <a:pt x="15240" y="71628"/>
                  </a:lnTo>
                  <a:lnTo>
                    <a:pt x="13716" y="71628"/>
                  </a:lnTo>
                  <a:lnTo>
                    <a:pt x="10668" y="70104"/>
                  </a:lnTo>
                  <a:lnTo>
                    <a:pt x="9144" y="70104"/>
                  </a:lnTo>
                  <a:lnTo>
                    <a:pt x="4572" y="65532"/>
                  </a:lnTo>
                  <a:lnTo>
                    <a:pt x="1524" y="65532"/>
                  </a:lnTo>
                  <a:lnTo>
                    <a:pt x="1524" y="68580"/>
                  </a:lnTo>
                  <a:lnTo>
                    <a:pt x="0" y="68580"/>
                  </a:lnTo>
                  <a:lnTo>
                    <a:pt x="0" y="74676"/>
                  </a:lnTo>
                  <a:lnTo>
                    <a:pt x="1524" y="76200"/>
                  </a:lnTo>
                  <a:lnTo>
                    <a:pt x="1524" y="77724"/>
                  </a:lnTo>
                  <a:lnTo>
                    <a:pt x="3048" y="79248"/>
                  </a:lnTo>
                  <a:lnTo>
                    <a:pt x="4572" y="79248"/>
                  </a:lnTo>
                  <a:lnTo>
                    <a:pt x="4572" y="80772"/>
                  </a:lnTo>
                  <a:lnTo>
                    <a:pt x="7620" y="80772"/>
                  </a:lnTo>
                  <a:lnTo>
                    <a:pt x="10668" y="82296"/>
                  </a:lnTo>
                  <a:lnTo>
                    <a:pt x="13716" y="82296"/>
                  </a:lnTo>
                  <a:lnTo>
                    <a:pt x="16764" y="83820"/>
                  </a:lnTo>
                  <a:lnTo>
                    <a:pt x="32004" y="83820"/>
                  </a:lnTo>
                  <a:lnTo>
                    <a:pt x="36576" y="82296"/>
                  </a:lnTo>
                  <a:lnTo>
                    <a:pt x="48768" y="76200"/>
                  </a:lnTo>
                  <a:lnTo>
                    <a:pt x="50292" y="73152"/>
                  </a:lnTo>
                  <a:lnTo>
                    <a:pt x="53340" y="67056"/>
                  </a:lnTo>
                  <a:lnTo>
                    <a:pt x="53340" y="53340"/>
                  </a:lnTo>
                  <a:close/>
                </a:path>
                <a:path w="135890" h="84455">
                  <a:moveTo>
                    <a:pt x="135636" y="19824"/>
                  </a:moveTo>
                  <a:lnTo>
                    <a:pt x="134099" y="16776"/>
                  </a:lnTo>
                  <a:lnTo>
                    <a:pt x="132575" y="12204"/>
                  </a:lnTo>
                  <a:lnTo>
                    <a:pt x="131051" y="9156"/>
                  </a:lnTo>
                  <a:lnTo>
                    <a:pt x="126479" y="4584"/>
                  </a:lnTo>
                  <a:lnTo>
                    <a:pt x="120383" y="1536"/>
                  </a:lnTo>
                  <a:lnTo>
                    <a:pt x="115811" y="12"/>
                  </a:lnTo>
                  <a:lnTo>
                    <a:pt x="99047" y="12"/>
                  </a:lnTo>
                  <a:lnTo>
                    <a:pt x="95999" y="1536"/>
                  </a:lnTo>
                  <a:lnTo>
                    <a:pt x="94475" y="1536"/>
                  </a:lnTo>
                  <a:lnTo>
                    <a:pt x="91427" y="3060"/>
                  </a:lnTo>
                  <a:lnTo>
                    <a:pt x="88379" y="3060"/>
                  </a:lnTo>
                  <a:lnTo>
                    <a:pt x="86855" y="4584"/>
                  </a:lnTo>
                  <a:lnTo>
                    <a:pt x="83807" y="4584"/>
                  </a:lnTo>
                  <a:lnTo>
                    <a:pt x="80759" y="7632"/>
                  </a:lnTo>
                  <a:lnTo>
                    <a:pt x="79235" y="7632"/>
                  </a:lnTo>
                  <a:lnTo>
                    <a:pt x="77711" y="9156"/>
                  </a:lnTo>
                  <a:lnTo>
                    <a:pt x="77711" y="10680"/>
                  </a:lnTo>
                  <a:lnTo>
                    <a:pt x="76187" y="10680"/>
                  </a:lnTo>
                  <a:lnTo>
                    <a:pt x="76187" y="18300"/>
                  </a:lnTo>
                  <a:lnTo>
                    <a:pt x="77711" y="18300"/>
                  </a:lnTo>
                  <a:lnTo>
                    <a:pt x="77711" y="19824"/>
                  </a:lnTo>
                  <a:lnTo>
                    <a:pt x="80759" y="19824"/>
                  </a:lnTo>
                  <a:lnTo>
                    <a:pt x="82283" y="18300"/>
                  </a:lnTo>
                  <a:lnTo>
                    <a:pt x="83807" y="18300"/>
                  </a:lnTo>
                  <a:lnTo>
                    <a:pt x="86855" y="15252"/>
                  </a:lnTo>
                  <a:lnTo>
                    <a:pt x="89903" y="13728"/>
                  </a:lnTo>
                  <a:lnTo>
                    <a:pt x="91427" y="13728"/>
                  </a:lnTo>
                  <a:lnTo>
                    <a:pt x="97523" y="10680"/>
                  </a:lnTo>
                  <a:lnTo>
                    <a:pt x="109715" y="10680"/>
                  </a:lnTo>
                  <a:lnTo>
                    <a:pt x="111239" y="12204"/>
                  </a:lnTo>
                  <a:lnTo>
                    <a:pt x="114287" y="12204"/>
                  </a:lnTo>
                  <a:lnTo>
                    <a:pt x="118859" y="16776"/>
                  </a:lnTo>
                  <a:lnTo>
                    <a:pt x="118859" y="18300"/>
                  </a:lnTo>
                  <a:lnTo>
                    <a:pt x="120383" y="21348"/>
                  </a:lnTo>
                  <a:lnTo>
                    <a:pt x="120383" y="35064"/>
                  </a:lnTo>
                  <a:lnTo>
                    <a:pt x="120383" y="45732"/>
                  </a:lnTo>
                  <a:lnTo>
                    <a:pt x="120383" y="62496"/>
                  </a:lnTo>
                  <a:lnTo>
                    <a:pt x="114287" y="68592"/>
                  </a:lnTo>
                  <a:lnTo>
                    <a:pt x="105143" y="73164"/>
                  </a:lnTo>
                  <a:lnTo>
                    <a:pt x="97523" y="73164"/>
                  </a:lnTo>
                  <a:lnTo>
                    <a:pt x="91427" y="70116"/>
                  </a:lnTo>
                  <a:lnTo>
                    <a:pt x="88379" y="64020"/>
                  </a:lnTo>
                  <a:lnTo>
                    <a:pt x="88379" y="56400"/>
                  </a:lnTo>
                  <a:lnTo>
                    <a:pt x="89903" y="54876"/>
                  </a:lnTo>
                  <a:lnTo>
                    <a:pt x="91427" y="51828"/>
                  </a:lnTo>
                  <a:lnTo>
                    <a:pt x="91427" y="50304"/>
                  </a:lnTo>
                  <a:lnTo>
                    <a:pt x="94475" y="50304"/>
                  </a:lnTo>
                  <a:lnTo>
                    <a:pt x="97523" y="47256"/>
                  </a:lnTo>
                  <a:lnTo>
                    <a:pt x="100571" y="47256"/>
                  </a:lnTo>
                  <a:lnTo>
                    <a:pt x="103619" y="45732"/>
                  </a:lnTo>
                  <a:lnTo>
                    <a:pt x="120383" y="45732"/>
                  </a:lnTo>
                  <a:lnTo>
                    <a:pt x="120383" y="35064"/>
                  </a:lnTo>
                  <a:lnTo>
                    <a:pt x="99047" y="35064"/>
                  </a:lnTo>
                  <a:lnTo>
                    <a:pt x="89903" y="38112"/>
                  </a:lnTo>
                  <a:lnTo>
                    <a:pt x="83807" y="41160"/>
                  </a:lnTo>
                  <a:lnTo>
                    <a:pt x="80759" y="44208"/>
                  </a:lnTo>
                  <a:lnTo>
                    <a:pt x="77711" y="45732"/>
                  </a:lnTo>
                  <a:lnTo>
                    <a:pt x="76187" y="48780"/>
                  </a:lnTo>
                  <a:lnTo>
                    <a:pt x="74663" y="53352"/>
                  </a:lnTo>
                  <a:lnTo>
                    <a:pt x="73139" y="56400"/>
                  </a:lnTo>
                  <a:lnTo>
                    <a:pt x="73139" y="64020"/>
                  </a:lnTo>
                  <a:lnTo>
                    <a:pt x="74663" y="67068"/>
                  </a:lnTo>
                  <a:lnTo>
                    <a:pt x="74663" y="70116"/>
                  </a:lnTo>
                  <a:lnTo>
                    <a:pt x="77711" y="76212"/>
                  </a:lnTo>
                  <a:lnTo>
                    <a:pt x="80759" y="77736"/>
                  </a:lnTo>
                  <a:lnTo>
                    <a:pt x="82283" y="79260"/>
                  </a:lnTo>
                  <a:lnTo>
                    <a:pt x="91427" y="83832"/>
                  </a:lnTo>
                  <a:lnTo>
                    <a:pt x="103619" y="83832"/>
                  </a:lnTo>
                  <a:lnTo>
                    <a:pt x="108191" y="82308"/>
                  </a:lnTo>
                  <a:lnTo>
                    <a:pt x="111239" y="80784"/>
                  </a:lnTo>
                  <a:lnTo>
                    <a:pt x="115811" y="79260"/>
                  </a:lnTo>
                  <a:lnTo>
                    <a:pt x="121907" y="73164"/>
                  </a:lnTo>
                  <a:lnTo>
                    <a:pt x="123431" y="71640"/>
                  </a:lnTo>
                  <a:lnTo>
                    <a:pt x="123431" y="82308"/>
                  </a:lnTo>
                  <a:lnTo>
                    <a:pt x="134099" y="82308"/>
                  </a:lnTo>
                  <a:lnTo>
                    <a:pt x="135636" y="80784"/>
                  </a:lnTo>
                  <a:lnTo>
                    <a:pt x="135636" y="71640"/>
                  </a:lnTo>
                  <a:lnTo>
                    <a:pt x="135636" y="45732"/>
                  </a:lnTo>
                  <a:lnTo>
                    <a:pt x="135636" y="198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446007" y="2857499"/>
              <a:ext cx="201168" cy="83820"/>
            </a:xfrm>
            <a:prstGeom prst="rect">
              <a:avLst/>
            </a:prstGeom>
          </p:spPr>
        </p:pic>
      </p:grpSp>
      <p:grpSp>
        <p:nvGrpSpPr>
          <p:cNvPr id="29" name="object 29" descr=""/>
          <p:cNvGrpSpPr/>
          <p:nvPr/>
        </p:nvGrpSpPr>
        <p:grpSpPr>
          <a:xfrm>
            <a:off x="8711183" y="2857499"/>
            <a:ext cx="375285" cy="83820"/>
            <a:chOff x="8711183" y="2857499"/>
            <a:chExt cx="375285" cy="83820"/>
          </a:xfrm>
        </p:grpSpPr>
        <p:pic>
          <p:nvPicPr>
            <p:cNvPr id="30" name="object 30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711183" y="2857499"/>
              <a:ext cx="65532" cy="82296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8796527" y="2857500"/>
              <a:ext cx="62865" cy="83820"/>
            </a:xfrm>
            <a:custGeom>
              <a:avLst/>
              <a:gdLst/>
              <a:ahLst/>
              <a:cxnLst/>
              <a:rect l="l" t="t" r="r" b="b"/>
              <a:pathLst>
                <a:path w="62865" h="83819">
                  <a:moveTo>
                    <a:pt x="10668" y="18288"/>
                  </a:moveTo>
                  <a:lnTo>
                    <a:pt x="3048" y="18288"/>
                  </a:lnTo>
                  <a:lnTo>
                    <a:pt x="3048" y="10668"/>
                  </a:lnTo>
                  <a:lnTo>
                    <a:pt x="6096" y="7620"/>
                  </a:lnTo>
                  <a:lnTo>
                    <a:pt x="7620" y="7620"/>
                  </a:lnTo>
                  <a:lnTo>
                    <a:pt x="10668" y="4572"/>
                  </a:lnTo>
                  <a:lnTo>
                    <a:pt x="13716" y="4572"/>
                  </a:lnTo>
                  <a:lnTo>
                    <a:pt x="15240" y="3048"/>
                  </a:lnTo>
                  <a:lnTo>
                    <a:pt x="18288" y="3048"/>
                  </a:lnTo>
                  <a:lnTo>
                    <a:pt x="21336" y="1524"/>
                  </a:lnTo>
                  <a:lnTo>
                    <a:pt x="22860" y="1524"/>
                  </a:lnTo>
                  <a:lnTo>
                    <a:pt x="25908" y="0"/>
                  </a:lnTo>
                  <a:lnTo>
                    <a:pt x="42672" y="0"/>
                  </a:lnTo>
                  <a:lnTo>
                    <a:pt x="45720" y="1524"/>
                  </a:lnTo>
                  <a:lnTo>
                    <a:pt x="50292" y="3048"/>
                  </a:lnTo>
                  <a:lnTo>
                    <a:pt x="53340" y="4572"/>
                  </a:lnTo>
                  <a:lnTo>
                    <a:pt x="57912" y="9144"/>
                  </a:lnTo>
                  <a:lnTo>
                    <a:pt x="58674" y="10668"/>
                  </a:lnTo>
                  <a:lnTo>
                    <a:pt x="24384" y="10668"/>
                  </a:lnTo>
                  <a:lnTo>
                    <a:pt x="18288" y="13716"/>
                  </a:lnTo>
                  <a:lnTo>
                    <a:pt x="16764" y="13716"/>
                  </a:lnTo>
                  <a:lnTo>
                    <a:pt x="13716" y="15240"/>
                  </a:lnTo>
                  <a:lnTo>
                    <a:pt x="10668" y="18288"/>
                  </a:lnTo>
                  <a:close/>
                </a:path>
                <a:path w="62865" h="83819">
                  <a:moveTo>
                    <a:pt x="30480" y="83820"/>
                  </a:moveTo>
                  <a:lnTo>
                    <a:pt x="18288" y="83820"/>
                  </a:lnTo>
                  <a:lnTo>
                    <a:pt x="9144" y="79248"/>
                  </a:lnTo>
                  <a:lnTo>
                    <a:pt x="7620" y="77724"/>
                  </a:lnTo>
                  <a:lnTo>
                    <a:pt x="4572" y="76200"/>
                  </a:lnTo>
                  <a:lnTo>
                    <a:pt x="1524" y="70104"/>
                  </a:lnTo>
                  <a:lnTo>
                    <a:pt x="1524" y="67056"/>
                  </a:lnTo>
                  <a:lnTo>
                    <a:pt x="0" y="64008"/>
                  </a:lnTo>
                  <a:lnTo>
                    <a:pt x="0" y="56388"/>
                  </a:lnTo>
                  <a:lnTo>
                    <a:pt x="1524" y="53340"/>
                  </a:lnTo>
                  <a:lnTo>
                    <a:pt x="3048" y="48768"/>
                  </a:lnTo>
                  <a:lnTo>
                    <a:pt x="25908" y="35052"/>
                  </a:lnTo>
                  <a:lnTo>
                    <a:pt x="47244" y="35052"/>
                  </a:lnTo>
                  <a:lnTo>
                    <a:pt x="47244" y="21336"/>
                  </a:lnTo>
                  <a:lnTo>
                    <a:pt x="45720" y="18288"/>
                  </a:lnTo>
                  <a:lnTo>
                    <a:pt x="44196" y="16764"/>
                  </a:lnTo>
                  <a:lnTo>
                    <a:pt x="44196" y="15240"/>
                  </a:lnTo>
                  <a:lnTo>
                    <a:pt x="41148" y="12192"/>
                  </a:lnTo>
                  <a:lnTo>
                    <a:pt x="38100" y="12192"/>
                  </a:lnTo>
                  <a:lnTo>
                    <a:pt x="36576" y="10668"/>
                  </a:lnTo>
                  <a:lnTo>
                    <a:pt x="58674" y="10668"/>
                  </a:lnTo>
                  <a:lnTo>
                    <a:pt x="59436" y="12192"/>
                  </a:lnTo>
                  <a:lnTo>
                    <a:pt x="60960" y="16764"/>
                  </a:lnTo>
                  <a:lnTo>
                    <a:pt x="62484" y="19812"/>
                  </a:lnTo>
                  <a:lnTo>
                    <a:pt x="62484" y="45720"/>
                  </a:lnTo>
                  <a:lnTo>
                    <a:pt x="28956" y="45720"/>
                  </a:lnTo>
                  <a:lnTo>
                    <a:pt x="27432" y="47244"/>
                  </a:lnTo>
                  <a:lnTo>
                    <a:pt x="24384" y="47244"/>
                  </a:lnTo>
                  <a:lnTo>
                    <a:pt x="22860" y="48768"/>
                  </a:lnTo>
                  <a:lnTo>
                    <a:pt x="19812" y="50292"/>
                  </a:lnTo>
                  <a:lnTo>
                    <a:pt x="18288" y="50292"/>
                  </a:lnTo>
                  <a:lnTo>
                    <a:pt x="16764" y="51816"/>
                  </a:lnTo>
                  <a:lnTo>
                    <a:pt x="16764" y="54864"/>
                  </a:lnTo>
                  <a:lnTo>
                    <a:pt x="15240" y="56388"/>
                  </a:lnTo>
                  <a:lnTo>
                    <a:pt x="15240" y="64008"/>
                  </a:lnTo>
                  <a:lnTo>
                    <a:pt x="18288" y="70104"/>
                  </a:lnTo>
                  <a:lnTo>
                    <a:pt x="24384" y="73152"/>
                  </a:lnTo>
                  <a:lnTo>
                    <a:pt x="47752" y="73152"/>
                  </a:lnTo>
                  <a:lnTo>
                    <a:pt x="45720" y="76200"/>
                  </a:lnTo>
                  <a:lnTo>
                    <a:pt x="42672" y="79248"/>
                  </a:lnTo>
                  <a:lnTo>
                    <a:pt x="38100" y="80772"/>
                  </a:lnTo>
                  <a:lnTo>
                    <a:pt x="35052" y="82296"/>
                  </a:lnTo>
                  <a:lnTo>
                    <a:pt x="30480" y="83820"/>
                  </a:lnTo>
                  <a:close/>
                </a:path>
                <a:path w="62865" h="83819">
                  <a:moveTo>
                    <a:pt x="7620" y="19812"/>
                  </a:moveTo>
                  <a:lnTo>
                    <a:pt x="4572" y="19812"/>
                  </a:lnTo>
                  <a:lnTo>
                    <a:pt x="4572" y="18288"/>
                  </a:lnTo>
                  <a:lnTo>
                    <a:pt x="9144" y="18288"/>
                  </a:lnTo>
                  <a:lnTo>
                    <a:pt x="7620" y="19812"/>
                  </a:lnTo>
                  <a:close/>
                </a:path>
                <a:path w="62865" h="83819">
                  <a:moveTo>
                    <a:pt x="47752" y="73152"/>
                  </a:moveTo>
                  <a:lnTo>
                    <a:pt x="32004" y="73152"/>
                  </a:lnTo>
                  <a:lnTo>
                    <a:pt x="41148" y="68580"/>
                  </a:lnTo>
                  <a:lnTo>
                    <a:pt x="47244" y="62484"/>
                  </a:lnTo>
                  <a:lnTo>
                    <a:pt x="47244" y="45720"/>
                  </a:lnTo>
                  <a:lnTo>
                    <a:pt x="62484" y="45720"/>
                  </a:lnTo>
                  <a:lnTo>
                    <a:pt x="62484" y="71628"/>
                  </a:lnTo>
                  <a:lnTo>
                    <a:pt x="48768" y="71628"/>
                  </a:lnTo>
                  <a:lnTo>
                    <a:pt x="47752" y="73152"/>
                  </a:lnTo>
                  <a:close/>
                </a:path>
                <a:path w="62865" h="83819">
                  <a:moveTo>
                    <a:pt x="60960" y="82296"/>
                  </a:moveTo>
                  <a:lnTo>
                    <a:pt x="50292" y="82296"/>
                  </a:lnTo>
                  <a:lnTo>
                    <a:pt x="50292" y="80772"/>
                  </a:lnTo>
                  <a:lnTo>
                    <a:pt x="48768" y="80772"/>
                  </a:lnTo>
                  <a:lnTo>
                    <a:pt x="48768" y="71628"/>
                  </a:lnTo>
                  <a:lnTo>
                    <a:pt x="62484" y="71628"/>
                  </a:lnTo>
                  <a:lnTo>
                    <a:pt x="62484" y="80772"/>
                  </a:lnTo>
                  <a:lnTo>
                    <a:pt x="60960" y="822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884919" y="2857499"/>
              <a:ext cx="201167" cy="83820"/>
            </a:xfrm>
            <a:prstGeom prst="rect">
              <a:avLst/>
            </a:prstGeom>
          </p:spPr>
        </p:pic>
      </p:grpSp>
      <p:sp>
        <p:nvSpPr>
          <p:cNvPr id="33" name="object 33" descr=""/>
          <p:cNvSpPr/>
          <p:nvPr/>
        </p:nvSpPr>
        <p:spPr>
          <a:xfrm>
            <a:off x="9153144" y="2857499"/>
            <a:ext cx="135890" cy="84455"/>
          </a:xfrm>
          <a:custGeom>
            <a:avLst/>
            <a:gdLst/>
            <a:ahLst/>
            <a:cxnLst/>
            <a:rect l="l" t="t" r="r" b="b"/>
            <a:pathLst>
              <a:path w="135890" h="84455">
                <a:moveTo>
                  <a:pt x="62484" y="19824"/>
                </a:moveTo>
                <a:lnTo>
                  <a:pt x="60960" y="16776"/>
                </a:lnTo>
                <a:lnTo>
                  <a:pt x="59436" y="12204"/>
                </a:lnTo>
                <a:lnTo>
                  <a:pt x="58674" y="10680"/>
                </a:lnTo>
                <a:lnTo>
                  <a:pt x="57912" y="9156"/>
                </a:lnTo>
                <a:lnTo>
                  <a:pt x="53340" y="4584"/>
                </a:lnTo>
                <a:lnTo>
                  <a:pt x="50292" y="3060"/>
                </a:lnTo>
                <a:lnTo>
                  <a:pt x="45720" y="1536"/>
                </a:lnTo>
                <a:lnTo>
                  <a:pt x="42672" y="12"/>
                </a:lnTo>
                <a:lnTo>
                  <a:pt x="25908" y="12"/>
                </a:lnTo>
                <a:lnTo>
                  <a:pt x="22860" y="1536"/>
                </a:lnTo>
                <a:lnTo>
                  <a:pt x="19812" y="1536"/>
                </a:lnTo>
                <a:lnTo>
                  <a:pt x="18288" y="3060"/>
                </a:lnTo>
                <a:lnTo>
                  <a:pt x="15240" y="3060"/>
                </a:lnTo>
                <a:lnTo>
                  <a:pt x="12192" y="4584"/>
                </a:lnTo>
                <a:lnTo>
                  <a:pt x="10668" y="4584"/>
                </a:lnTo>
                <a:lnTo>
                  <a:pt x="7620" y="7632"/>
                </a:lnTo>
                <a:lnTo>
                  <a:pt x="6096" y="7632"/>
                </a:lnTo>
                <a:lnTo>
                  <a:pt x="3048" y="10680"/>
                </a:lnTo>
                <a:lnTo>
                  <a:pt x="3048" y="18300"/>
                </a:lnTo>
                <a:lnTo>
                  <a:pt x="4572" y="19824"/>
                </a:lnTo>
                <a:lnTo>
                  <a:pt x="7620" y="19824"/>
                </a:lnTo>
                <a:lnTo>
                  <a:pt x="9144" y="18300"/>
                </a:lnTo>
                <a:lnTo>
                  <a:pt x="10668" y="18300"/>
                </a:lnTo>
                <a:lnTo>
                  <a:pt x="15240" y="13728"/>
                </a:lnTo>
                <a:lnTo>
                  <a:pt x="18288" y="13728"/>
                </a:lnTo>
                <a:lnTo>
                  <a:pt x="24384" y="10680"/>
                </a:lnTo>
                <a:lnTo>
                  <a:pt x="36576" y="10680"/>
                </a:lnTo>
                <a:lnTo>
                  <a:pt x="38100" y="12204"/>
                </a:lnTo>
                <a:lnTo>
                  <a:pt x="39624" y="12204"/>
                </a:lnTo>
                <a:lnTo>
                  <a:pt x="42672" y="13728"/>
                </a:lnTo>
                <a:lnTo>
                  <a:pt x="42672" y="15252"/>
                </a:lnTo>
                <a:lnTo>
                  <a:pt x="45720" y="18300"/>
                </a:lnTo>
                <a:lnTo>
                  <a:pt x="45720" y="21348"/>
                </a:lnTo>
                <a:lnTo>
                  <a:pt x="47244" y="22872"/>
                </a:lnTo>
                <a:lnTo>
                  <a:pt x="47244" y="35064"/>
                </a:lnTo>
                <a:lnTo>
                  <a:pt x="47244" y="45732"/>
                </a:lnTo>
                <a:lnTo>
                  <a:pt x="47244" y="62496"/>
                </a:lnTo>
                <a:lnTo>
                  <a:pt x="41148" y="68592"/>
                </a:lnTo>
                <a:lnTo>
                  <a:pt x="32004" y="73164"/>
                </a:lnTo>
                <a:lnTo>
                  <a:pt x="24384" y="73164"/>
                </a:lnTo>
                <a:lnTo>
                  <a:pt x="18288" y="70116"/>
                </a:lnTo>
                <a:lnTo>
                  <a:pt x="15240" y="64020"/>
                </a:lnTo>
                <a:lnTo>
                  <a:pt x="15240" y="56400"/>
                </a:lnTo>
                <a:lnTo>
                  <a:pt x="16764" y="54876"/>
                </a:lnTo>
                <a:lnTo>
                  <a:pt x="16764" y="51828"/>
                </a:lnTo>
                <a:lnTo>
                  <a:pt x="18288" y="50304"/>
                </a:lnTo>
                <a:lnTo>
                  <a:pt x="19812" y="50304"/>
                </a:lnTo>
                <a:lnTo>
                  <a:pt x="21336" y="48780"/>
                </a:lnTo>
                <a:lnTo>
                  <a:pt x="24384" y="47256"/>
                </a:lnTo>
                <a:lnTo>
                  <a:pt x="27432" y="47256"/>
                </a:lnTo>
                <a:lnTo>
                  <a:pt x="28956" y="45732"/>
                </a:lnTo>
                <a:lnTo>
                  <a:pt x="47244" y="45732"/>
                </a:lnTo>
                <a:lnTo>
                  <a:pt x="47244" y="35064"/>
                </a:lnTo>
                <a:lnTo>
                  <a:pt x="25908" y="35064"/>
                </a:lnTo>
                <a:lnTo>
                  <a:pt x="16764" y="38112"/>
                </a:lnTo>
                <a:lnTo>
                  <a:pt x="13716" y="39636"/>
                </a:lnTo>
                <a:lnTo>
                  <a:pt x="9144" y="41160"/>
                </a:lnTo>
                <a:lnTo>
                  <a:pt x="4572" y="45732"/>
                </a:lnTo>
                <a:lnTo>
                  <a:pt x="3048" y="48780"/>
                </a:lnTo>
                <a:lnTo>
                  <a:pt x="1524" y="53352"/>
                </a:lnTo>
                <a:lnTo>
                  <a:pt x="0" y="56400"/>
                </a:lnTo>
                <a:lnTo>
                  <a:pt x="0" y="67068"/>
                </a:lnTo>
                <a:lnTo>
                  <a:pt x="4572" y="76212"/>
                </a:lnTo>
                <a:lnTo>
                  <a:pt x="7620" y="77736"/>
                </a:lnTo>
                <a:lnTo>
                  <a:pt x="9144" y="79260"/>
                </a:lnTo>
                <a:lnTo>
                  <a:pt x="18288" y="83832"/>
                </a:lnTo>
                <a:lnTo>
                  <a:pt x="30480" y="83832"/>
                </a:lnTo>
                <a:lnTo>
                  <a:pt x="35052" y="82308"/>
                </a:lnTo>
                <a:lnTo>
                  <a:pt x="38100" y="80784"/>
                </a:lnTo>
                <a:lnTo>
                  <a:pt x="42672" y="79260"/>
                </a:lnTo>
                <a:lnTo>
                  <a:pt x="45720" y="76212"/>
                </a:lnTo>
                <a:lnTo>
                  <a:pt x="47752" y="73164"/>
                </a:lnTo>
                <a:lnTo>
                  <a:pt x="48768" y="71640"/>
                </a:lnTo>
                <a:lnTo>
                  <a:pt x="48768" y="80784"/>
                </a:lnTo>
                <a:lnTo>
                  <a:pt x="50292" y="80784"/>
                </a:lnTo>
                <a:lnTo>
                  <a:pt x="50292" y="82308"/>
                </a:lnTo>
                <a:lnTo>
                  <a:pt x="60960" y="82308"/>
                </a:lnTo>
                <a:lnTo>
                  <a:pt x="62484" y="80784"/>
                </a:lnTo>
                <a:lnTo>
                  <a:pt x="62484" y="71640"/>
                </a:lnTo>
                <a:lnTo>
                  <a:pt x="62484" y="45732"/>
                </a:lnTo>
                <a:lnTo>
                  <a:pt x="62484" y="19824"/>
                </a:lnTo>
                <a:close/>
              </a:path>
              <a:path w="135890" h="84455">
                <a:moveTo>
                  <a:pt x="135623" y="53340"/>
                </a:moveTo>
                <a:lnTo>
                  <a:pt x="134099" y="50292"/>
                </a:lnTo>
                <a:lnTo>
                  <a:pt x="131051" y="47244"/>
                </a:lnTo>
                <a:lnTo>
                  <a:pt x="129527" y="44196"/>
                </a:lnTo>
                <a:lnTo>
                  <a:pt x="126479" y="41148"/>
                </a:lnTo>
                <a:lnTo>
                  <a:pt x="123431" y="41148"/>
                </a:lnTo>
                <a:lnTo>
                  <a:pt x="121907" y="39624"/>
                </a:lnTo>
                <a:lnTo>
                  <a:pt x="118859" y="38100"/>
                </a:lnTo>
                <a:lnTo>
                  <a:pt x="117335" y="38100"/>
                </a:lnTo>
                <a:lnTo>
                  <a:pt x="111239" y="35052"/>
                </a:lnTo>
                <a:lnTo>
                  <a:pt x="109715" y="35052"/>
                </a:lnTo>
                <a:lnTo>
                  <a:pt x="106667" y="33528"/>
                </a:lnTo>
                <a:lnTo>
                  <a:pt x="105143" y="32004"/>
                </a:lnTo>
                <a:lnTo>
                  <a:pt x="103619" y="32004"/>
                </a:lnTo>
                <a:lnTo>
                  <a:pt x="97523" y="25908"/>
                </a:lnTo>
                <a:lnTo>
                  <a:pt x="97523" y="18288"/>
                </a:lnTo>
                <a:lnTo>
                  <a:pt x="100571" y="15240"/>
                </a:lnTo>
                <a:lnTo>
                  <a:pt x="100571" y="13716"/>
                </a:lnTo>
                <a:lnTo>
                  <a:pt x="102095" y="12192"/>
                </a:lnTo>
                <a:lnTo>
                  <a:pt x="105143" y="12192"/>
                </a:lnTo>
                <a:lnTo>
                  <a:pt x="106667" y="10668"/>
                </a:lnTo>
                <a:lnTo>
                  <a:pt x="115811" y="10668"/>
                </a:lnTo>
                <a:lnTo>
                  <a:pt x="118859" y="12192"/>
                </a:lnTo>
                <a:lnTo>
                  <a:pt x="120383" y="12192"/>
                </a:lnTo>
                <a:lnTo>
                  <a:pt x="121907" y="13716"/>
                </a:lnTo>
                <a:lnTo>
                  <a:pt x="123431" y="13716"/>
                </a:lnTo>
                <a:lnTo>
                  <a:pt x="124955" y="15240"/>
                </a:lnTo>
                <a:lnTo>
                  <a:pt x="126479" y="15240"/>
                </a:lnTo>
                <a:lnTo>
                  <a:pt x="128003" y="16764"/>
                </a:lnTo>
                <a:lnTo>
                  <a:pt x="131051" y="16764"/>
                </a:lnTo>
                <a:lnTo>
                  <a:pt x="131051" y="10668"/>
                </a:lnTo>
                <a:lnTo>
                  <a:pt x="131051" y="6096"/>
                </a:lnTo>
                <a:lnTo>
                  <a:pt x="129527" y="6096"/>
                </a:lnTo>
                <a:lnTo>
                  <a:pt x="128003" y="4572"/>
                </a:lnTo>
                <a:lnTo>
                  <a:pt x="126479" y="4572"/>
                </a:lnTo>
                <a:lnTo>
                  <a:pt x="124955" y="3048"/>
                </a:lnTo>
                <a:lnTo>
                  <a:pt x="123431" y="3048"/>
                </a:lnTo>
                <a:lnTo>
                  <a:pt x="121907" y="1524"/>
                </a:lnTo>
                <a:lnTo>
                  <a:pt x="118859" y="1524"/>
                </a:lnTo>
                <a:lnTo>
                  <a:pt x="117335" y="0"/>
                </a:lnTo>
                <a:lnTo>
                  <a:pt x="106667" y="0"/>
                </a:lnTo>
                <a:lnTo>
                  <a:pt x="102095" y="1524"/>
                </a:lnTo>
                <a:lnTo>
                  <a:pt x="99047" y="1524"/>
                </a:lnTo>
                <a:lnTo>
                  <a:pt x="92951" y="4572"/>
                </a:lnTo>
                <a:lnTo>
                  <a:pt x="91427" y="7620"/>
                </a:lnTo>
                <a:lnTo>
                  <a:pt x="88379" y="9144"/>
                </a:lnTo>
                <a:lnTo>
                  <a:pt x="86855" y="10668"/>
                </a:lnTo>
                <a:lnTo>
                  <a:pt x="83807" y="16764"/>
                </a:lnTo>
                <a:lnTo>
                  <a:pt x="83807" y="28956"/>
                </a:lnTo>
                <a:lnTo>
                  <a:pt x="85331" y="32004"/>
                </a:lnTo>
                <a:lnTo>
                  <a:pt x="86855" y="33528"/>
                </a:lnTo>
                <a:lnTo>
                  <a:pt x="88379" y="36576"/>
                </a:lnTo>
                <a:lnTo>
                  <a:pt x="92951" y="41148"/>
                </a:lnTo>
                <a:lnTo>
                  <a:pt x="95999" y="42672"/>
                </a:lnTo>
                <a:lnTo>
                  <a:pt x="97523" y="44196"/>
                </a:lnTo>
                <a:lnTo>
                  <a:pt x="100571" y="44196"/>
                </a:lnTo>
                <a:lnTo>
                  <a:pt x="102095" y="45720"/>
                </a:lnTo>
                <a:lnTo>
                  <a:pt x="105143" y="45720"/>
                </a:lnTo>
                <a:lnTo>
                  <a:pt x="108191" y="48768"/>
                </a:lnTo>
                <a:lnTo>
                  <a:pt x="111239" y="48768"/>
                </a:lnTo>
                <a:lnTo>
                  <a:pt x="114287" y="51816"/>
                </a:lnTo>
                <a:lnTo>
                  <a:pt x="115811" y="51816"/>
                </a:lnTo>
                <a:lnTo>
                  <a:pt x="120383" y="56388"/>
                </a:lnTo>
                <a:lnTo>
                  <a:pt x="120383" y="64008"/>
                </a:lnTo>
                <a:lnTo>
                  <a:pt x="118859" y="65532"/>
                </a:lnTo>
                <a:lnTo>
                  <a:pt x="118859" y="67056"/>
                </a:lnTo>
                <a:lnTo>
                  <a:pt x="114287" y="71628"/>
                </a:lnTo>
                <a:lnTo>
                  <a:pt x="112763" y="71628"/>
                </a:lnTo>
                <a:lnTo>
                  <a:pt x="111239" y="73152"/>
                </a:lnTo>
                <a:lnTo>
                  <a:pt x="99047" y="73152"/>
                </a:lnTo>
                <a:lnTo>
                  <a:pt x="97523" y="71628"/>
                </a:lnTo>
                <a:lnTo>
                  <a:pt x="94475" y="71628"/>
                </a:lnTo>
                <a:lnTo>
                  <a:pt x="92951" y="70104"/>
                </a:lnTo>
                <a:lnTo>
                  <a:pt x="91427" y="70104"/>
                </a:lnTo>
                <a:lnTo>
                  <a:pt x="88379" y="67056"/>
                </a:lnTo>
                <a:lnTo>
                  <a:pt x="86855" y="67056"/>
                </a:lnTo>
                <a:lnTo>
                  <a:pt x="85331" y="65532"/>
                </a:lnTo>
                <a:lnTo>
                  <a:pt x="83807" y="65532"/>
                </a:lnTo>
                <a:lnTo>
                  <a:pt x="83807" y="67056"/>
                </a:lnTo>
                <a:lnTo>
                  <a:pt x="82283" y="67056"/>
                </a:lnTo>
                <a:lnTo>
                  <a:pt x="82283" y="77724"/>
                </a:lnTo>
                <a:lnTo>
                  <a:pt x="83807" y="77724"/>
                </a:lnTo>
                <a:lnTo>
                  <a:pt x="83807" y="79248"/>
                </a:lnTo>
                <a:lnTo>
                  <a:pt x="85331" y="79248"/>
                </a:lnTo>
                <a:lnTo>
                  <a:pt x="86855" y="80772"/>
                </a:lnTo>
                <a:lnTo>
                  <a:pt x="89903" y="80772"/>
                </a:lnTo>
                <a:lnTo>
                  <a:pt x="91427" y="82296"/>
                </a:lnTo>
                <a:lnTo>
                  <a:pt x="95999" y="82296"/>
                </a:lnTo>
                <a:lnTo>
                  <a:pt x="99047" y="83820"/>
                </a:lnTo>
                <a:lnTo>
                  <a:pt x="114287" y="83820"/>
                </a:lnTo>
                <a:lnTo>
                  <a:pt x="117335" y="82296"/>
                </a:lnTo>
                <a:lnTo>
                  <a:pt x="121907" y="80772"/>
                </a:lnTo>
                <a:lnTo>
                  <a:pt x="128003" y="77724"/>
                </a:lnTo>
                <a:lnTo>
                  <a:pt x="132575" y="73152"/>
                </a:lnTo>
                <a:lnTo>
                  <a:pt x="135623" y="67056"/>
                </a:lnTo>
                <a:lnTo>
                  <a:pt x="135623" y="533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4" name="object 34" descr=""/>
          <p:cNvGrpSpPr/>
          <p:nvPr/>
        </p:nvGrpSpPr>
        <p:grpSpPr>
          <a:xfrm>
            <a:off x="1807464" y="2820924"/>
            <a:ext cx="562610" cy="341630"/>
            <a:chOff x="1807464" y="2820924"/>
            <a:chExt cx="562610" cy="341630"/>
          </a:xfrm>
        </p:grpSpPr>
        <p:pic>
          <p:nvPicPr>
            <p:cNvPr id="35" name="object 35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810512" y="2820924"/>
              <a:ext cx="559307" cy="341376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1807464" y="3049524"/>
              <a:ext cx="62865" cy="83820"/>
            </a:xfrm>
            <a:custGeom>
              <a:avLst/>
              <a:gdLst/>
              <a:ahLst/>
              <a:cxnLst/>
              <a:rect l="l" t="t" r="r" b="b"/>
              <a:pathLst>
                <a:path w="62864" h="83819">
                  <a:moveTo>
                    <a:pt x="45720" y="3048"/>
                  </a:moveTo>
                  <a:lnTo>
                    <a:pt x="16764" y="3048"/>
                  </a:lnTo>
                  <a:lnTo>
                    <a:pt x="19812" y="1524"/>
                  </a:lnTo>
                  <a:lnTo>
                    <a:pt x="25908" y="1524"/>
                  </a:lnTo>
                  <a:lnTo>
                    <a:pt x="28956" y="0"/>
                  </a:lnTo>
                  <a:lnTo>
                    <a:pt x="36576" y="0"/>
                  </a:lnTo>
                  <a:lnTo>
                    <a:pt x="42672" y="1524"/>
                  </a:lnTo>
                  <a:lnTo>
                    <a:pt x="45720" y="3048"/>
                  </a:lnTo>
                  <a:close/>
                </a:path>
                <a:path w="62864" h="83819">
                  <a:moveTo>
                    <a:pt x="7620" y="19812"/>
                  </a:moveTo>
                  <a:lnTo>
                    <a:pt x="3048" y="19812"/>
                  </a:lnTo>
                  <a:lnTo>
                    <a:pt x="3048" y="10668"/>
                  </a:lnTo>
                  <a:lnTo>
                    <a:pt x="7620" y="6096"/>
                  </a:lnTo>
                  <a:lnTo>
                    <a:pt x="10668" y="6096"/>
                  </a:lnTo>
                  <a:lnTo>
                    <a:pt x="12192" y="4572"/>
                  </a:lnTo>
                  <a:lnTo>
                    <a:pt x="15240" y="3048"/>
                  </a:lnTo>
                  <a:lnTo>
                    <a:pt x="50292" y="3048"/>
                  </a:lnTo>
                  <a:lnTo>
                    <a:pt x="57912" y="10668"/>
                  </a:lnTo>
                  <a:lnTo>
                    <a:pt x="25908" y="10668"/>
                  </a:lnTo>
                  <a:lnTo>
                    <a:pt x="22860" y="12192"/>
                  </a:lnTo>
                  <a:lnTo>
                    <a:pt x="21336" y="12192"/>
                  </a:lnTo>
                  <a:lnTo>
                    <a:pt x="15240" y="15240"/>
                  </a:lnTo>
                  <a:lnTo>
                    <a:pt x="13716" y="15240"/>
                  </a:lnTo>
                  <a:lnTo>
                    <a:pt x="12192" y="16764"/>
                  </a:lnTo>
                  <a:lnTo>
                    <a:pt x="9144" y="18288"/>
                  </a:lnTo>
                  <a:lnTo>
                    <a:pt x="7620" y="19812"/>
                  </a:lnTo>
                  <a:close/>
                </a:path>
                <a:path w="62864" h="83819">
                  <a:moveTo>
                    <a:pt x="33528" y="83820"/>
                  </a:moveTo>
                  <a:lnTo>
                    <a:pt x="18288" y="83820"/>
                  </a:lnTo>
                  <a:lnTo>
                    <a:pt x="15240" y="82296"/>
                  </a:lnTo>
                  <a:lnTo>
                    <a:pt x="12192" y="82296"/>
                  </a:lnTo>
                  <a:lnTo>
                    <a:pt x="9144" y="80772"/>
                  </a:lnTo>
                  <a:lnTo>
                    <a:pt x="4572" y="76200"/>
                  </a:lnTo>
                  <a:lnTo>
                    <a:pt x="3048" y="73152"/>
                  </a:lnTo>
                  <a:lnTo>
                    <a:pt x="1524" y="71628"/>
                  </a:lnTo>
                  <a:lnTo>
                    <a:pt x="0" y="68580"/>
                  </a:lnTo>
                  <a:lnTo>
                    <a:pt x="0" y="53340"/>
                  </a:lnTo>
                  <a:lnTo>
                    <a:pt x="1524" y="50292"/>
                  </a:lnTo>
                  <a:lnTo>
                    <a:pt x="4572" y="47244"/>
                  </a:lnTo>
                  <a:lnTo>
                    <a:pt x="6096" y="44196"/>
                  </a:lnTo>
                  <a:lnTo>
                    <a:pt x="9144" y="41148"/>
                  </a:lnTo>
                  <a:lnTo>
                    <a:pt x="12192" y="39624"/>
                  </a:lnTo>
                  <a:lnTo>
                    <a:pt x="21336" y="36576"/>
                  </a:lnTo>
                  <a:lnTo>
                    <a:pt x="25908" y="36576"/>
                  </a:lnTo>
                  <a:lnTo>
                    <a:pt x="30480" y="35052"/>
                  </a:lnTo>
                  <a:lnTo>
                    <a:pt x="47244" y="35052"/>
                  </a:lnTo>
                  <a:lnTo>
                    <a:pt x="47244" y="24384"/>
                  </a:lnTo>
                  <a:lnTo>
                    <a:pt x="45720" y="21336"/>
                  </a:lnTo>
                  <a:lnTo>
                    <a:pt x="45720" y="19812"/>
                  </a:lnTo>
                  <a:lnTo>
                    <a:pt x="44196" y="16764"/>
                  </a:lnTo>
                  <a:lnTo>
                    <a:pt x="41148" y="13716"/>
                  </a:lnTo>
                  <a:lnTo>
                    <a:pt x="39624" y="13716"/>
                  </a:lnTo>
                  <a:lnTo>
                    <a:pt x="38100" y="12192"/>
                  </a:lnTo>
                  <a:lnTo>
                    <a:pt x="35052" y="12192"/>
                  </a:lnTo>
                  <a:lnTo>
                    <a:pt x="33528" y="10668"/>
                  </a:lnTo>
                  <a:lnTo>
                    <a:pt x="57912" y="10668"/>
                  </a:lnTo>
                  <a:lnTo>
                    <a:pt x="60960" y="16764"/>
                  </a:lnTo>
                  <a:lnTo>
                    <a:pt x="60960" y="19812"/>
                  </a:lnTo>
                  <a:lnTo>
                    <a:pt x="62484" y="24384"/>
                  </a:lnTo>
                  <a:lnTo>
                    <a:pt x="62484" y="45720"/>
                  </a:lnTo>
                  <a:lnTo>
                    <a:pt x="32004" y="45720"/>
                  </a:lnTo>
                  <a:lnTo>
                    <a:pt x="28956" y="47244"/>
                  </a:lnTo>
                  <a:lnTo>
                    <a:pt x="24384" y="47244"/>
                  </a:lnTo>
                  <a:lnTo>
                    <a:pt x="21336" y="48768"/>
                  </a:lnTo>
                  <a:lnTo>
                    <a:pt x="16764" y="53340"/>
                  </a:lnTo>
                  <a:lnTo>
                    <a:pt x="16764" y="54864"/>
                  </a:lnTo>
                  <a:lnTo>
                    <a:pt x="15240" y="56388"/>
                  </a:lnTo>
                  <a:lnTo>
                    <a:pt x="15240" y="64008"/>
                  </a:lnTo>
                  <a:lnTo>
                    <a:pt x="16764" y="68580"/>
                  </a:lnTo>
                  <a:lnTo>
                    <a:pt x="21336" y="73152"/>
                  </a:lnTo>
                  <a:lnTo>
                    <a:pt x="48768" y="73152"/>
                  </a:lnTo>
                  <a:lnTo>
                    <a:pt x="42672" y="79248"/>
                  </a:lnTo>
                  <a:lnTo>
                    <a:pt x="38100" y="80772"/>
                  </a:lnTo>
                  <a:lnTo>
                    <a:pt x="33528" y="83820"/>
                  </a:lnTo>
                  <a:close/>
                </a:path>
                <a:path w="62864" h="83819">
                  <a:moveTo>
                    <a:pt x="60960" y="82296"/>
                  </a:moveTo>
                  <a:lnTo>
                    <a:pt x="50292" y="82296"/>
                  </a:lnTo>
                  <a:lnTo>
                    <a:pt x="48768" y="80772"/>
                  </a:lnTo>
                  <a:lnTo>
                    <a:pt x="48768" y="73152"/>
                  </a:lnTo>
                  <a:lnTo>
                    <a:pt x="35052" y="73152"/>
                  </a:lnTo>
                  <a:lnTo>
                    <a:pt x="38100" y="71628"/>
                  </a:lnTo>
                  <a:lnTo>
                    <a:pt x="47244" y="62484"/>
                  </a:lnTo>
                  <a:lnTo>
                    <a:pt x="47244" y="45720"/>
                  </a:lnTo>
                  <a:lnTo>
                    <a:pt x="62484" y="45720"/>
                  </a:lnTo>
                  <a:lnTo>
                    <a:pt x="62484" y="80772"/>
                  </a:lnTo>
                  <a:lnTo>
                    <a:pt x="60960" y="822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7" name="object 37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442971" y="3014471"/>
            <a:ext cx="298704" cy="118872"/>
          </a:xfrm>
          <a:prstGeom prst="rect">
            <a:avLst/>
          </a:prstGeom>
        </p:spPr>
      </p:pic>
      <p:grpSp>
        <p:nvGrpSpPr>
          <p:cNvPr id="38" name="object 38" descr=""/>
          <p:cNvGrpSpPr/>
          <p:nvPr/>
        </p:nvGrpSpPr>
        <p:grpSpPr>
          <a:xfrm>
            <a:off x="2808732" y="3014472"/>
            <a:ext cx="542925" cy="119380"/>
            <a:chOff x="2808732" y="3014472"/>
            <a:chExt cx="542925" cy="119380"/>
          </a:xfrm>
        </p:grpSpPr>
        <p:pic>
          <p:nvPicPr>
            <p:cNvPr id="39" name="object 39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808732" y="3051048"/>
              <a:ext cx="114300" cy="80772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944368" y="3014472"/>
              <a:ext cx="158496" cy="118872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122675" y="3049524"/>
              <a:ext cx="76200" cy="83820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218687" y="3029712"/>
              <a:ext cx="132588" cy="103632"/>
            </a:xfrm>
            <a:prstGeom prst="rect">
              <a:avLst/>
            </a:prstGeom>
          </p:spPr>
        </p:pic>
      </p:grpSp>
      <p:grpSp>
        <p:nvGrpSpPr>
          <p:cNvPr id="43" name="object 43" descr=""/>
          <p:cNvGrpSpPr/>
          <p:nvPr/>
        </p:nvGrpSpPr>
        <p:grpSpPr>
          <a:xfrm>
            <a:off x="3419855" y="3014472"/>
            <a:ext cx="220979" cy="119380"/>
            <a:chOff x="3419855" y="3014472"/>
            <a:chExt cx="220979" cy="119380"/>
          </a:xfrm>
        </p:grpSpPr>
        <p:pic>
          <p:nvPicPr>
            <p:cNvPr id="44" name="object 44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419855" y="3014472"/>
              <a:ext cx="131063" cy="118872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570731" y="3049524"/>
              <a:ext cx="70104" cy="83820"/>
            </a:xfrm>
            <a:prstGeom prst="rect">
              <a:avLst/>
            </a:prstGeom>
          </p:spPr>
        </p:pic>
      </p:grpSp>
      <p:grpSp>
        <p:nvGrpSpPr>
          <p:cNvPr id="46" name="object 46" descr=""/>
          <p:cNvGrpSpPr/>
          <p:nvPr/>
        </p:nvGrpSpPr>
        <p:grpSpPr>
          <a:xfrm>
            <a:off x="3712464" y="2820923"/>
            <a:ext cx="2258695" cy="341630"/>
            <a:chOff x="3712464" y="2820923"/>
            <a:chExt cx="2258695" cy="341630"/>
          </a:xfrm>
        </p:grpSpPr>
        <p:pic>
          <p:nvPicPr>
            <p:cNvPr id="47" name="object 47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750564" y="2820923"/>
              <a:ext cx="1333500" cy="120396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155691" y="2827020"/>
              <a:ext cx="85344" cy="114299"/>
            </a:xfrm>
            <a:prstGeom prst="rect">
              <a:avLst/>
            </a:prstGeom>
          </p:spPr>
        </p:pic>
        <p:sp>
          <p:nvSpPr>
            <p:cNvPr id="49" name="object 49" descr=""/>
            <p:cNvSpPr/>
            <p:nvPr/>
          </p:nvSpPr>
          <p:spPr>
            <a:xfrm>
              <a:off x="5923788" y="2919984"/>
              <a:ext cx="18415" cy="20320"/>
            </a:xfrm>
            <a:custGeom>
              <a:avLst/>
              <a:gdLst/>
              <a:ahLst/>
              <a:cxnLst/>
              <a:rect l="l" t="t" r="r" b="b"/>
              <a:pathLst>
                <a:path w="18414" h="20319">
                  <a:moveTo>
                    <a:pt x="15239" y="19812"/>
                  </a:moveTo>
                  <a:lnTo>
                    <a:pt x="3047" y="19812"/>
                  </a:lnTo>
                  <a:lnTo>
                    <a:pt x="0" y="16764"/>
                  </a:lnTo>
                  <a:lnTo>
                    <a:pt x="0" y="3048"/>
                  </a:lnTo>
                  <a:lnTo>
                    <a:pt x="1523" y="1524"/>
                  </a:lnTo>
                  <a:lnTo>
                    <a:pt x="3047" y="1524"/>
                  </a:lnTo>
                  <a:lnTo>
                    <a:pt x="6095" y="0"/>
                  </a:lnTo>
                  <a:lnTo>
                    <a:pt x="12191" y="0"/>
                  </a:lnTo>
                  <a:lnTo>
                    <a:pt x="15239" y="1524"/>
                  </a:lnTo>
                  <a:lnTo>
                    <a:pt x="16763" y="3048"/>
                  </a:lnTo>
                  <a:lnTo>
                    <a:pt x="18287" y="6096"/>
                  </a:lnTo>
                  <a:lnTo>
                    <a:pt x="18287" y="13716"/>
                  </a:lnTo>
                  <a:lnTo>
                    <a:pt x="16763" y="16764"/>
                  </a:lnTo>
                  <a:lnTo>
                    <a:pt x="15239" y="18288"/>
                  </a:lnTo>
                  <a:lnTo>
                    <a:pt x="15239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113020" y="2822448"/>
              <a:ext cx="858012" cy="339851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712464" y="3012947"/>
              <a:ext cx="533400" cy="149352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329684" y="3029712"/>
              <a:ext cx="704087" cy="103632"/>
            </a:xfrm>
            <a:prstGeom prst="rect">
              <a:avLst/>
            </a:prstGeom>
          </p:spPr>
        </p:pic>
      </p:grpSp>
      <p:sp>
        <p:nvSpPr>
          <p:cNvPr id="53" name="object 53" descr=""/>
          <p:cNvSpPr/>
          <p:nvPr/>
        </p:nvSpPr>
        <p:spPr>
          <a:xfrm>
            <a:off x="6056376" y="3049524"/>
            <a:ext cx="62865" cy="83820"/>
          </a:xfrm>
          <a:custGeom>
            <a:avLst/>
            <a:gdLst/>
            <a:ahLst/>
            <a:cxnLst/>
            <a:rect l="l" t="t" r="r" b="b"/>
            <a:pathLst>
              <a:path w="62864" h="83819">
                <a:moveTo>
                  <a:pt x="47244" y="3048"/>
                </a:moveTo>
                <a:lnTo>
                  <a:pt x="18288" y="3048"/>
                </a:lnTo>
                <a:lnTo>
                  <a:pt x="21336" y="1524"/>
                </a:lnTo>
                <a:lnTo>
                  <a:pt x="27432" y="1524"/>
                </a:lnTo>
                <a:lnTo>
                  <a:pt x="28956" y="0"/>
                </a:lnTo>
                <a:lnTo>
                  <a:pt x="38100" y="0"/>
                </a:lnTo>
                <a:lnTo>
                  <a:pt x="47244" y="3048"/>
                </a:lnTo>
                <a:close/>
              </a:path>
              <a:path w="62864" h="83819">
                <a:moveTo>
                  <a:pt x="10668" y="18288"/>
                </a:moveTo>
                <a:lnTo>
                  <a:pt x="3048" y="18288"/>
                </a:lnTo>
                <a:lnTo>
                  <a:pt x="3048" y="12192"/>
                </a:lnTo>
                <a:lnTo>
                  <a:pt x="4572" y="10668"/>
                </a:lnTo>
                <a:lnTo>
                  <a:pt x="4572" y="9144"/>
                </a:lnTo>
                <a:lnTo>
                  <a:pt x="6096" y="9144"/>
                </a:lnTo>
                <a:lnTo>
                  <a:pt x="9144" y="6096"/>
                </a:lnTo>
                <a:lnTo>
                  <a:pt x="10668" y="6096"/>
                </a:lnTo>
                <a:lnTo>
                  <a:pt x="13716" y="4572"/>
                </a:lnTo>
                <a:lnTo>
                  <a:pt x="15240" y="3048"/>
                </a:lnTo>
                <a:lnTo>
                  <a:pt x="50292" y="3048"/>
                </a:lnTo>
                <a:lnTo>
                  <a:pt x="53340" y="6096"/>
                </a:lnTo>
                <a:lnTo>
                  <a:pt x="56388" y="7620"/>
                </a:lnTo>
                <a:lnTo>
                  <a:pt x="57912" y="10668"/>
                </a:lnTo>
                <a:lnTo>
                  <a:pt x="27432" y="10668"/>
                </a:lnTo>
                <a:lnTo>
                  <a:pt x="24384" y="12192"/>
                </a:lnTo>
                <a:lnTo>
                  <a:pt x="21336" y="12192"/>
                </a:lnTo>
                <a:lnTo>
                  <a:pt x="18288" y="13716"/>
                </a:lnTo>
                <a:lnTo>
                  <a:pt x="16764" y="15240"/>
                </a:lnTo>
                <a:lnTo>
                  <a:pt x="13716" y="15240"/>
                </a:lnTo>
                <a:lnTo>
                  <a:pt x="10668" y="18288"/>
                </a:lnTo>
                <a:close/>
              </a:path>
              <a:path w="62864" h="83819">
                <a:moveTo>
                  <a:pt x="35052" y="83820"/>
                </a:moveTo>
                <a:lnTo>
                  <a:pt x="18288" y="83820"/>
                </a:lnTo>
                <a:lnTo>
                  <a:pt x="15240" y="82296"/>
                </a:lnTo>
                <a:lnTo>
                  <a:pt x="12192" y="82296"/>
                </a:lnTo>
                <a:lnTo>
                  <a:pt x="9144" y="80772"/>
                </a:lnTo>
                <a:lnTo>
                  <a:pt x="7620" y="77724"/>
                </a:lnTo>
                <a:lnTo>
                  <a:pt x="4572" y="76200"/>
                </a:lnTo>
                <a:lnTo>
                  <a:pt x="3048" y="73152"/>
                </a:lnTo>
                <a:lnTo>
                  <a:pt x="3048" y="71628"/>
                </a:lnTo>
                <a:lnTo>
                  <a:pt x="1524" y="68580"/>
                </a:lnTo>
                <a:lnTo>
                  <a:pt x="0" y="64008"/>
                </a:lnTo>
                <a:lnTo>
                  <a:pt x="0" y="56388"/>
                </a:lnTo>
                <a:lnTo>
                  <a:pt x="4572" y="47244"/>
                </a:lnTo>
                <a:lnTo>
                  <a:pt x="10668" y="41148"/>
                </a:lnTo>
                <a:lnTo>
                  <a:pt x="16764" y="38100"/>
                </a:lnTo>
                <a:lnTo>
                  <a:pt x="21336" y="36576"/>
                </a:lnTo>
                <a:lnTo>
                  <a:pt x="25908" y="36576"/>
                </a:lnTo>
                <a:lnTo>
                  <a:pt x="32004" y="35052"/>
                </a:lnTo>
                <a:lnTo>
                  <a:pt x="47244" y="35052"/>
                </a:lnTo>
                <a:lnTo>
                  <a:pt x="47244" y="21336"/>
                </a:lnTo>
                <a:lnTo>
                  <a:pt x="45720" y="19812"/>
                </a:lnTo>
                <a:lnTo>
                  <a:pt x="45720" y="16764"/>
                </a:lnTo>
                <a:lnTo>
                  <a:pt x="42672" y="13716"/>
                </a:lnTo>
                <a:lnTo>
                  <a:pt x="41148" y="13716"/>
                </a:lnTo>
                <a:lnTo>
                  <a:pt x="38100" y="12192"/>
                </a:lnTo>
                <a:lnTo>
                  <a:pt x="36576" y="12192"/>
                </a:lnTo>
                <a:lnTo>
                  <a:pt x="33528" y="10668"/>
                </a:lnTo>
                <a:lnTo>
                  <a:pt x="57912" y="10668"/>
                </a:lnTo>
                <a:lnTo>
                  <a:pt x="60960" y="13716"/>
                </a:lnTo>
                <a:lnTo>
                  <a:pt x="60960" y="16764"/>
                </a:lnTo>
                <a:lnTo>
                  <a:pt x="62484" y="19812"/>
                </a:lnTo>
                <a:lnTo>
                  <a:pt x="62484" y="45720"/>
                </a:lnTo>
                <a:lnTo>
                  <a:pt x="33528" y="45720"/>
                </a:lnTo>
                <a:lnTo>
                  <a:pt x="30480" y="47244"/>
                </a:lnTo>
                <a:lnTo>
                  <a:pt x="24384" y="47244"/>
                </a:lnTo>
                <a:lnTo>
                  <a:pt x="21336" y="50292"/>
                </a:lnTo>
                <a:lnTo>
                  <a:pt x="18288" y="51816"/>
                </a:lnTo>
                <a:lnTo>
                  <a:pt x="18288" y="53340"/>
                </a:lnTo>
                <a:lnTo>
                  <a:pt x="16764" y="54864"/>
                </a:lnTo>
                <a:lnTo>
                  <a:pt x="16764" y="56388"/>
                </a:lnTo>
                <a:lnTo>
                  <a:pt x="15240" y="57912"/>
                </a:lnTo>
                <a:lnTo>
                  <a:pt x="15240" y="64008"/>
                </a:lnTo>
                <a:lnTo>
                  <a:pt x="16764" y="68580"/>
                </a:lnTo>
                <a:lnTo>
                  <a:pt x="19812" y="70104"/>
                </a:lnTo>
                <a:lnTo>
                  <a:pt x="21336" y="73152"/>
                </a:lnTo>
                <a:lnTo>
                  <a:pt x="50292" y="73152"/>
                </a:lnTo>
                <a:lnTo>
                  <a:pt x="47244" y="76200"/>
                </a:lnTo>
                <a:lnTo>
                  <a:pt x="42672" y="79248"/>
                </a:lnTo>
                <a:lnTo>
                  <a:pt x="39624" y="80772"/>
                </a:lnTo>
                <a:lnTo>
                  <a:pt x="35052" y="83820"/>
                </a:lnTo>
                <a:close/>
              </a:path>
              <a:path w="62864" h="83819">
                <a:moveTo>
                  <a:pt x="7620" y="19812"/>
                </a:moveTo>
                <a:lnTo>
                  <a:pt x="4572" y="19812"/>
                </a:lnTo>
                <a:lnTo>
                  <a:pt x="4572" y="18288"/>
                </a:lnTo>
                <a:lnTo>
                  <a:pt x="9144" y="18288"/>
                </a:lnTo>
                <a:lnTo>
                  <a:pt x="7620" y="19812"/>
                </a:lnTo>
                <a:close/>
              </a:path>
              <a:path w="62864" h="83819">
                <a:moveTo>
                  <a:pt x="62484" y="82296"/>
                </a:moveTo>
                <a:lnTo>
                  <a:pt x="50292" y="82296"/>
                </a:lnTo>
                <a:lnTo>
                  <a:pt x="50292" y="73152"/>
                </a:lnTo>
                <a:lnTo>
                  <a:pt x="35052" y="73152"/>
                </a:lnTo>
                <a:lnTo>
                  <a:pt x="38100" y="71628"/>
                </a:lnTo>
                <a:lnTo>
                  <a:pt x="47244" y="62484"/>
                </a:lnTo>
                <a:lnTo>
                  <a:pt x="47244" y="45720"/>
                </a:lnTo>
                <a:lnTo>
                  <a:pt x="62484" y="45720"/>
                </a:lnTo>
                <a:lnTo>
                  <a:pt x="62484" y="822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4" name="object 54" descr="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6190488" y="3014471"/>
            <a:ext cx="861059" cy="118872"/>
          </a:xfrm>
          <a:prstGeom prst="rect">
            <a:avLst/>
          </a:prstGeom>
        </p:spPr>
      </p:pic>
      <p:pic>
        <p:nvPicPr>
          <p:cNvPr id="55" name="object 55" descr="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7117080" y="3012947"/>
            <a:ext cx="140207" cy="120396"/>
          </a:xfrm>
          <a:prstGeom prst="rect">
            <a:avLst/>
          </a:prstGeom>
        </p:spPr>
      </p:pic>
      <p:pic>
        <p:nvPicPr>
          <p:cNvPr id="56" name="object 56" descr="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7304531" y="3014472"/>
            <a:ext cx="219455" cy="118872"/>
          </a:xfrm>
          <a:prstGeom prst="rect">
            <a:avLst/>
          </a:prstGeom>
        </p:spPr>
      </p:pic>
      <p:pic>
        <p:nvPicPr>
          <p:cNvPr id="57" name="object 57" descr="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7591044" y="3014471"/>
            <a:ext cx="966216" cy="118872"/>
          </a:xfrm>
          <a:prstGeom prst="rect">
            <a:avLst/>
          </a:prstGeom>
        </p:spPr>
      </p:pic>
      <p:grpSp>
        <p:nvGrpSpPr>
          <p:cNvPr id="58" name="object 58" descr=""/>
          <p:cNvGrpSpPr/>
          <p:nvPr/>
        </p:nvGrpSpPr>
        <p:grpSpPr>
          <a:xfrm>
            <a:off x="8639555" y="3049523"/>
            <a:ext cx="375285" cy="83820"/>
            <a:chOff x="8639555" y="3049523"/>
            <a:chExt cx="375285" cy="83820"/>
          </a:xfrm>
        </p:grpSpPr>
        <p:pic>
          <p:nvPicPr>
            <p:cNvPr id="59" name="object 59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639555" y="3049523"/>
              <a:ext cx="65532" cy="82296"/>
            </a:xfrm>
            <a:prstGeom prst="rect">
              <a:avLst/>
            </a:prstGeom>
          </p:spPr>
        </p:pic>
        <p:sp>
          <p:nvSpPr>
            <p:cNvPr id="60" name="object 60" descr=""/>
            <p:cNvSpPr/>
            <p:nvPr/>
          </p:nvSpPr>
          <p:spPr>
            <a:xfrm>
              <a:off x="8724899" y="3049524"/>
              <a:ext cx="62865" cy="83820"/>
            </a:xfrm>
            <a:custGeom>
              <a:avLst/>
              <a:gdLst/>
              <a:ahLst/>
              <a:cxnLst/>
              <a:rect l="l" t="t" r="r" b="b"/>
              <a:pathLst>
                <a:path w="62865" h="83819">
                  <a:moveTo>
                    <a:pt x="45720" y="3048"/>
                  </a:moveTo>
                  <a:lnTo>
                    <a:pt x="18288" y="3048"/>
                  </a:lnTo>
                  <a:lnTo>
                    <a:pt x="19812" y="1524"/>
                  </a:lnTo>
                  <a:lnTo>
                    <a:pt x="25908" y="1524"/>
                  </a:lnTo>
                  <a:lnTo>
                    <a:pt x="28956" y="0"/>
                  </a:lnTo>
                  <a:lnTo>
                    <a:pt x="38100" y="0"/>
                  </a:lnTo>
                  <a:lnTo>
                    <a:pt x="42672" y="1524"/>
                  </a:lnTo>
                  <a:lnTo>
                    <a:pt x="45720" y="3048"/>
                  </a:lnTo>
                  <a:close/>
                </a:path>
                <a:path w="62865" h="83819">
                  <a:moveTo>
                    <a:pt x="33528" y="83820"/>
                  </a:moveTo>
                  <a:lnTo>
                    <a:pt x="18288" y="83820"/>
                  </a:lnTo>
                  <a:lnTo>
                    <a:pt x="15240" y="82296"/>
                  </a:lnTo>
                  <a:lnTo>
                    <a:pt x="12192" y="82296"/>
                  </a:lnTo>
                  <a:lnTo>
                    <a:pt x="9144" y="80772"/>
                  </a:lnTo>
                  <a:lnTo>
                    <a:pt x="7620" y="77724"/>
                  </a:lnTo>
                  <a:lnTo>
                    <a:pt x="4572" y="76200"/>
                  </a:lnTo>
                  <a:lnTo>
                    <a:pt x="3048" y="73152"/>
                  </a:lnTo>
                  <a:lnTo>
                    <a:pt x="1524" y="71628"/>
                  </a:lnTo>
                  <a:lnTo>
                    <a:pt x="0" y="68580"/>
                  </a:lnTo>
                  <a:lnTo>
                    <a:pt x="0" y="53340"/>
                  </a:lnTo>
                  <a:lnTo>
                    <a:pt x="3048" y="50292"/>
                  </a:lnTo>
                  <a:lnTo>
                    <a:pt x="6096" y="44196"/>
                  </a:lnTo>
                  <a:lnTo>
                    <a:pt x="9144" y="41148"/>
                  </a:lnTo>
                  <a:lnTo>
                    <a:pt x="12192" y="39624"/>
                  </a:lnTo>
                  <a:lnTo>
                    <a:pt x="21336" y="36576"/>
                  </a:lnTo>
                  <a:lnTo>
                    <a:pt x="25908" y="36576"/>
                  </a:lnTo>
                  <a:lnTo>
                    <a:pt x="30480" y="35052"/>
                  </a:lnTo>
                  <a:lnTo>
                    <a:pt x="47244" y="35052"/>
                  </a:lnTo>
                  <a:lnTo>
                    <a:pt x="47244" y="24384"/>
                  </a:lnTo>
                  <a:lnTo>
                    <a:pt x="45720" y="21336"/>
                  </a:lnTo>
                  <a:lnTo>
                    <a:pt x="45720" y="19812"/>
                  </a:lnTo>
                  <a:lnTo>
                    <a:pt x="44196" y="16764"/>
                  </a:lnTo>
                  <a:lnTo>
                    <a:pt x="41148" y="13716"/>
                  </a:lnTo>
                  <a:lnTo>
                    <a:pt x="39624" y="13716"/>
                  </a:lnTo>
                  <a:lnTo>
                    <a:pt x="38100" y="12192"/>
                  </a:lnTo>
                  <a:lnTo>
                    <a:pt x="35052" y="12192"/>
                  </a:lnTo>
                  <a:lnTo>
                    <a:pt x="33528" y="10668"/>
                  </a:lnTo>
                  <a:lnTo>
                    <a:pt x="4572" y="10668"/>
                  </a:lnTo>
                  <a:lnTo>
                    <a:pt x="4572" y="9144"/>
                  </a:lnTo>
                  <a:lnTo>
                    <a:pt x="6096" y="9144"/>
                  </a:lnTo>
                  <a:lnTo>
                    <a:pt x="6096" y="7620"/>
                  </a:lnTo>
                  <a:lnTo>
                    <a:pt x="9144" y="6096"/>
                  </a:lnTo>
                  <a:lnTo>
                    <a:pt x="10668" y="6096"/>
                  </a:lnTo>
                  <a:lnTo>
                    <a:pt x="12192" y="4572"/>
                  </a:lnTo>
                  <a:lnTo>
                    <a:pt x="15240" y="3048"/>
                  </a:lnTo>
                  <a:lnTo>
                    <a:pt x="50292" y="3048"/>
                  </a:lnTo>
                  <a:lnTo>
                    <a:pt x="57912" y="10668"/>
                  </a:lnTo>
                  <a:lnTo>
                    <a:pt x="62484" y="19812"/>
                  </a:lnTo>
                  <a:lnTo>
                    <a:pt x="62484" y="45720"/>
                  </a:lnTo>
                  <a:lnTo>
                    <a:pt x="32004" y="45720"/>
                  </a:lnTo>
                  <a:lnTo>
                    <a:pt x="28956" y="47244"/>
                  </a:lnTo>
                  <a:lnTo>
                    <a:pt x="24384" y="47244"/>
                  </a:lnTo>
                  <a:lnTo>
                    <a:pt x="21336" y="48768"/>
                  </a:lnTo>
                  <a:lnTo>
                    <a:pt x="16764" y="53340"/>
                  </a:lnTo>
                  <a:lnTo>
                    <a:pt x="16764" y="54864"/>
                  </a:lnTo>
                  <a:lnTo>
                    <a:pt x="15240" y="56388"/>
                  </a:lnTo>
                  <a:lnTo>
                    <a:pt x="15240" y="64008"/>
                  </a:lnTo>
                  <a:lnTo>
                    <a:pt x="16764" y="68580"/>
                  </a:lnTo>
                  <a:lnTo>
                    <a:pt x="21336" y="73152"/>
                  </a:lnTo>
                  <a:lnTo>
                    <a:pt x="48768" y="73152"/>
                  </a:lnTo>
                  <a:lnTo>
                    <a:pt x="42672" y="79248"/>
                  </a:lnTo>
                  <a:lnTo>
                    <a:pt x="38100" y="80772"/>
                  </a:lnTo>
                  <a:lnTo>
                    <a:pt x="33528" y="83820"/>
                  </a:lnTo>
                  <a:close/>
                </a:path>
                <a:path w="62865" h="83819">
                  <a:moveTo>
                    <a:pt x="7620" y="19812"/>
                  </a:moveTo>
                  <a:lnTo>
                    <a:pt x="3048" y="19812"/>
                  </a:lnTo>
                  <a:lnTo>
                    <a:pt x="3048" y="10668"/>
                  </a:lnTo>
                  <a:lnTo>
                    <a:pt x="25908" y="10668"/>
                  </a:lnTo>
                  <a:lnTo>
                    <a:pt x="22860" y="12192"/>
                  </a:lnTo>
                  <a:lnTo>
                    <a:pt x="21336" y="12192"/>
                  </a:lnTo>
                  <a:lnTo>
                    <a:pt x="15240" y="15240"/>
                  </a:lnTo>
                  <a:lnTo>
                    <a:pt x="13716" y="15240"/>
                  </a:lnTo>
                  <a:lnTo>
                    <a:pt x="10668" y="18288"/>
                  </a:lnTo>
                  <a:lnTo>
                    <a:pt x="9144" y="18288"/>
                  </a:lnTo>
                  <a:lnTo>
                    <a:pt x="7620" y="19812"/>
                  </a:lnTo>
                  <a:close/>
                </a:path>
                <a:path w="62865" h="83819">
                  <a:moveTo>
                    <a:pt x="60960" y="82296"/>
                  </a:moveTo>
                  <a:lnTo>
                    <a:pt x="50292" y="82296"/>
                  </a:lnTo>
                  <a:lnTo>
                    <a:pt x="48768" y="80772"/>
                  </a:lnTo>
                  <a:lnTo>
                    <a:pt x="48768" y="73152"/>
                  </a:lnTo>
                  <a:lnTo>
                    <a:pt x="35052" y="73152"/>
                  </a:lnTo>
                  <a:lnTo>
                    <a:pt x="38100" y="71628"/>
                  </a:lnTo>
                  <a:lnTo>
                    <a:pt x="47244" y="62484"/>
                  </a:lnTo>
                  <a:lnTo>
                    <a:pt x="47244" y="45720"/>
                  </a:lnTo>
                  <a:lnTo>
                    <a:pt x="62484" y="45720"/>
                  </a:lnTo>
                  <a:lnTo>
                    <a:pt x="62484" y="80772"/>
                  </a:lnTo>
                  <a:lnTo>
                    <a:pt x="60960" y="822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813291" y="3049523"/>
              <a:ext cx="201168" cy="83820"/>
            </a:xfrm>
            <a:prstGeom prst="rect">
              <a:avLst/>
            </a:prstGeom>
          </p:spPr>
        </p:pic>
      </p:grpSp>
      <p:pic>
        <p:nvPicPr>
          <p:cNvPr id="62" name="object 62" descr="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9086088" y="3019044"/>
            <a:ext cx="85343" cy="114299"/>
          </a:xfrm>
          <a:prstGeom prst="rect">
            <a:avLst/>
          </a:prstGeom>
        </p:spPr>
      </p:pic>
      <p:sp>
        <p:nvSpPr>
          <p:cNvPr id="63" name="object 63" descr=""/>
          <p:cNvSpPr txBox="1"/>
          <p:nvPr/>
        </p:nvSpPr>
        <p:spPr>
          <a:xfrm>
            <a:off x="871219" y="840487"/>
            <a:ext cx="8542020" cy="253111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800" spc="-10">
                <a:latin typeface="Calibri"/>
                <a:cs typeface="Calibri"/>
              </a:rPr>
              <a:t>Scope</a:t>
            </a:r>
            <a:endParaRPr sz="1800">
              <a:latin typeface="Calibri"/>
              <a:cs typeface="Calibri"/>
            </a:endParaRPr>
          </a:p>
          <a:p>
            <a:pPr marL="469900" marR="377825">
              <a:lnSpc>
                <a:spcPts val="1730"/>
              </a:lnSpc>
              <a:spcBef>
                <a:spcPts val="570"/>
              </a:spcBef>
            </a:pPr>
            <a:r>
              <a:rPr dirty="0" sz="1550">
                <a:latin typeface="Calibri"/>
                <a:cs typeface="Calibri"/>
              </a:rPr>
              <a:t>Refers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accessibility</a:t>
            </a:r>
            <a:r>
              <a:rPr dirty="0" sz="1550" spc="1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object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at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any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point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source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code.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There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two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types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of </a:t>
            </a:r>
            <a:r>
              <a:rPr dirty="0" sz="1550" spc="-10">
                <a:latin typeface="Calibri"/>
                <a:cs typeface="Calibri"/>
              </a:rPr>
              <a:t>scope:</a:t>
            </a:r>
            <a:endParaRPr sz="1550">
              <a:latin typeface="Calibri"/>
              <a:cs typeface="Calibri"/>
            </a:endParaRPr>
          </a:p>
          <a:p>
            <a:pPr marL="3032760" marR="5080" indent="-2105025">
              <a:lnSpc>
                <a:spcPts val="1510"/>
              </a:lnSpc>
              <a:spcBef>
                <a:spcPts val="535"/>
              </a:spcBef>
            </a:pPr>
            <a:r>
              <a:rPr dirty="0" sz="1350">
                <a:latin typeface="Calibri"/>
                <a:cs typeface="Calibri"/>
              </a:rPr>
              <a:t>Global:</a:t>
            </a:r>
            <a:r>
              <a:rPr dirty="0" sz="1350" spc="17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Variables</a:t>
            </a:r>
            <a:r>
              <a:rPr dirty="0" sz="1350" spc="1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that</a:t>
            </a:r>
            <a:r>
              <a:rPr dirty="0" sz="1350" spc="8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are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assigned</a:t>
            </a:r>
            <a:r>
              <a:rPr dirty="0" sz="1350" spc="10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at</a:t>
            </a:r>
            <a:r>
              <a:rPr dirty="0" sz="1350" spc="2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6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top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level</a:t>
            </a:r>
            <a:r>
              <a:rPr dirty="0" sz="1350" spc="16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or specifically</a:t>
            </a:r>
            <a:r>
              <a:rPr dirty="0" sz="1350" spc="204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instructed</a:t>
            </a:r>
            <a:r>
              <a:rPr dirty="0" sz="1350" spc="18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to</a:t>
            </a:r>
            <a:r>
              <a:rPr dirty="0" sz="1350" spc="8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use/be</a:t>
            </a:r>
            <a:r>
              <a:rPr dirty="0" sz="1350" spc="8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global</a:t>
            </a:r>
            <a:r>
              <a:rPr dirty="0" sz="1350" spc="17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variable</a:t>
            </a:r>
            <a:r>
              <a:rPr dirty="0" sz="1350" spc="80">
                <a:latin typeface="Calibri"/>
                <a:cs typeface="Calibri"/>
              </a:rPr>
              <a:t> </a:t>
            </a:r>
            <a:r>
              <a:rPr dirty="0" sz="1350" spc="-25">
                <a:latin typeface="Calibri"/>
                <a:cs typeface="Calibri"/>
              </a:rPr>
              <a:t>by </a:t>
            </a:r>
            <a:r>
              <a:rPr dirty="0" sz="1350">
                <a:latin typeface="Calibri"/>
                <a:cs typeface="Calibri"/>
              </a:rPr>
              <a:t>is</a:t>
            </a:r>
            <a:r>
              <a:rPr dirty="0" sz="1350" spc="9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used</a:t>
            </a:r>
            <a:r>
              <a:rPr dirty="0" sz="1350" spc="6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before</a:t>
            </a:r>
            <a:r>
              <a:rPr dirty="0" sz="1350" spc="1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10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variable</a:t>
            </a:r>
            <a:r>
              <a:rPr dirty="0" sz="1350" spc="10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is</a:t>
            </a:r>
            <a:r>
              <a:rPr dirty="0" sz="1350" spc="9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assigned</a:t>
            </a:r>
            <a:r>
              <a:rPr dirty="0" sz="1350" spc="1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are</a:t>
            </a:r>
            <a:r>
              <a:rPr dirty="0" sz="1350" spc="7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considered</a:t>
            </a:r>
            <a:r>
              <a:rPr dirty="0" sz="1350" spc="1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global,</a:t>
            </a:r>
            <a:r>
              <a:rPr dirty="0" sz="1350" spc="22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which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means</a:t>
            </a:r>
            <a:endParaRPr sz="1350">
              <a:latin typeface="Calibri"/>
              <a:cs typeface="Calibri"/>
            </a:endParaRPr>
          </a:p>
          <a:p>
            <a:pPr marL="928369" marR="448945">
              <a:lnSpc>
                <a:spcPts val="1510"/>
              </a:lnSpc>
              <a:spcBef>
                <a:spcPts val="15"/>
              </a:spcBef>
            </a:pPr>
            <a:r>
              <a:rPr dirty="0" sz="1350">
                <a:latin typeface="Calibri"/>
                <a:cs typeface="Calibri"/>
              </a:rPr>
              <a:t>that</a:t>
            </a:r>
            <a:r>
              <a:rPr dirty="0" sz="1350" spc="8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9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variable</a:t>
            </a:r>
            <a:r>
              <a:rPr dirty="0" sz="1350" spc="8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and</a:t>
            </a:r>
            <a:r>
              <a:rPr dirty="0" sz="1350" spc="114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its</a:t>
            </a:r>
            <a:r>
              <a:rPr dirty="0" sz="1350" spc="8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value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can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be</a:t>
            </a:r>
            <a:r>
              <a:rPr dirty="0" sz="1350" spc="9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used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at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any level</a:t>
            </a:r>
            <a:r>
              <a:rPr dirty="0" sz="1350" spc="17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below</a:t>
            </a:r>
            <a:r>
              <a:rPr dirty="0" sz="1350" spc="16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it</a:t>
            </a:r>
            <a:r>
              <a:rPr dirty="0" sz="1350" spc="1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from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time</a:t>
            </a:r>
            <a:r>
              <a:rPr dirty="0" sz="1350" spc="1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that</a:t>
            </a:r>
            <a:r>
              <a:rPr dirty="0" sz="1350" spc="9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it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was</a:t>
            </a:r>
            <a:r>
              <a:rPr dirty="0" sz="1350" spc="1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assigned</a:t>
            </a:r>
            <a:r>
              <a:rPr dirty="0" sz="1350" spc="120">
                <a:latin typeface="Calibri"/>
                <a:cs typeface="Calibri"/>
              </a:rPr>
              <a:t> </a:t>
            </a:r>
            <a:r>
              <a:rPr dirty="0" sz="1350" spc="-50">
                <a:latin typeface="Calibri"/>
                <a:cs typeface="Calibri"/>
              </a:rPr>
              <a:t>a </a:t>
            </a:r>
            <a:r>
              <a:rPr dirty="0" sz="1350" spc="-10">
                <a:latin typeface="Calibri"/>
                <a:cs typeface="Calibri"/>
              </a:rPr>
              <a:t>value.</a:t>
            </a:r>
            <a:endParaRPr sz="1350">
              <a:latin typeface="Calibri"/>
              <a:cs typeface="Calibri"/>
            </a:endParaRPr>
          </a:p>
          <a:p>
            <a:pPr marL="928369">
              <a:lnSpc>
                <a:spcPct val="100000"/>
              </a:lnSpc>
              <a:spcBef>
                <a:spcPts val="365"/>
              </a:spcBef>
            </a:pPr>
            <a:r>
              <a:rPr dirty="0" sz="1350">
                <a:latin typeface="Calibri"/>
                <a:cs typeface="Calibri"/>
              </a:rPr>
              <a:t>Local:</a:t>
            </a:r>
            <a:r>
              <a:rPr dirty="0" sz="1350" spc="10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After</a:t>
            </a:r>
            <a:r>
              <a:rPr dirty="0" sz="1350" spc="6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assignment,</a:t>
            </a:r>
            <a:r>
              <a:rPr dirty="0" sz="1350" spc="19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variables</a:t>
            </a:r>
            <a:r>
              <a:rPr dirty="0" sz="1350" spc="1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are not</a:t>
            </a:r>
            <a:r>
              <a:rPr dirty="0" sz="1350" spc="1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accessible</a:t>
            </a:r>
            <a:r>
              <a:rPr dirty="0" sz="1350" spc="1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to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code</a:t>
            </a:r>
            <a:r>
              <a:rPr dirty="0" sz="1350" spc="8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at</a:t>
            </a:r>
            <a:r>
              <a:rPr dirty="0" sz="1350" spc="1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higher</a:t>
            </a:r>
            <a:r>
              <a:rPr dirty="0" sz="1350" spc="1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levels</a:t>
            </a:r>
            <a:r>
              <a:rPr dirty="0" sz="1350" spc="1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(less</a:t>
            </a:r>
            <a:r>
              <a:rPr dirty="0" sz="1350" spc="8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indentation)</a:t>
            </a:r>
            <a:r>
              <a:rPr dirty="0" sz="1350" spc="26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unless</a:t>
            </a:r>
            <a:r>
              <a:rPr dirty="0" sz="1350" spc="70">
                <a:latin typeface="Calibri"/>
                <a:cs typeface="Calibri"/>
              </a:rPr>
              <a:t> </a:t>
            </a:r>
            <a:r>
              <a:rPr dirty="0" sz="1350" spc="-25">
                <a:latin typeface="Calibri"/>
                <a:cs typeface="Calibri"/>
              </a:rPr>
              <a:t>the</a:t>
            </a:r>
            <a:endParaRPr sz="13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Calibri"/>
              <a:cs typeface="Calibri"/>
            </a:endParaRPr>
          </a:p>
          <a:p>
            <a:pPr marL="928369">
              <a:lnSpc>
                <a:spcPct val="100000"/>
              </a:lnSpc>
            </a:pPr>
            <a:r>
              <a:rPr dirty="0" sz="1350">
                <a:latin typeface="Calibri"/>
                <a:cs typeface="Calibri"/>
              </a:rPr>
              <a:t>created</a:t>
            </a:r>
            <a:r>
              <a:rPr dirty="0" sz="1350" spc="114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and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used</a:t>
            </a:r>
            <a:r>
              <a:rPr dirty="0" sz="1350" spc="114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until</a:t>
            </a:r>
            <a:r>
              <a:rPr dirty="0" sz="1350" spc="7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that</a:t>
            </a:r>
            <a:r>
              <a:rPr dirty="0" sz="1350" spc="8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section</a:t>
            </a:r>
            <a:r>
              <a:rPr dirty="0" sz="1350" spc="114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of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code </a:t>
            </a:r>
            <a:r>
              <a:rPr dirty="0" sz="1350" spc="-10">
                <a:latin typeface="Calibri"/>
                <a:cs typeface="Calibri"/>
              </a:rPr>
              <a:t>completed.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64" name="object 64" descr=""/>
          <p:cNvSpPr/>
          <p:nvPr/>
        </p:nvSpPr>
        <p:spPr>
          <a:xfrm>
            <a:off x="5705855" y="5958840"/>
            <a:ext cx="22860" cy="102235"/>
          </a:xfrm>
          <a:custGeom>
            <a:avLst/>
            <a:gdLst/>
            <a:ahLst/>
            <a:cxnLst/>
            <a:rect l="l" t="t" r="r" b="b"/>
            <a:pathLst>
              <a:path w="22860" h="102235">
                <a:moveTo>
                  <a:pt x="16764" y="1524"/>
                </a:moveTo>
                <a:lnTo>
                  <a:pt x="6096" y="1524"/>
                </a:lnTo>
                <a:lnTo>
                  <a:pt x="7620" y="0"/>
                </a:lnTo>
                <a:lnTo>
                  <a:pt x="16764" y="0"/>
                </a:lnTo>
                <a:lnTo>
                  <a:pt x="16764" y="1524"/>
                </a:lnTo>
                <a:close/>
              </a:path>
              <a:path w="22860" h="102235">
                <a:moveTo>
                  <a:pt x="18288" y="25908"/>
                </a:moveTo>
                <a:lnTo>
                  <a:pt x="4572" y="25908"/>
                </a:lnTo>
                <a:lnTo>
                  <a:pt x="3048" y="24384"/>
                </a:lnTo>
                <a:lnTo>
                  <a:pt x="3048" y="22860"/>
                </a:lnTo>
                <a:lnTo>
                  <a:pt x="1524" y="22860"/>
                </a:lnTo>
                <a:lnTo>
                  <a:pt x="1524" y="19812"/>
                </a:lnTo>
                <a:lnTo>
                  <a:pt x="0" y="18288"/>
                </a:lnTo>
                <a:lnTo>
                  <a:pt x="0" y="9144"/>
                </a:lnTo>
                <a:lnTo>
                  <a:pt x="1524" y="7620"/>
                </a:lnTo>
                <a:lnTo>
                  <a:pt x="1524" y="4572"/>
                </a:lnTo>
                <a:lnTo>
                  <a:pt x="3048" y="3048"/>
                </a:lnTo>
                <a:lnTo>
                  <a:pt x="3048" y="1524"/>
                </a:lnTo>
                <a:lnTo>
                  <a:pt x="19812" y="1524"/>
                </a:lnTo>
                <a:lnTo>
                  <a:pt x="21336" y="3048"/>
                </a:lnTo>
                <a:lnTo>
                  <a:pt x="21336" y="4572"/>
                </a:lnTo>
                <a:lnTo>
                  <a:pt x="22860" y="6096"/>
                </a:lnTo>
                <a:lnTo>
                  <a:pt x="22860" y="21336"/>
                </a:lnTo>
                <a:lnTo>
                  <a:pt x="18288" y="25908"/>
                </a:lnTo>
                <a:close/>
              </a:path>
              <a:path w="22860" h="102235">
                <a:moveTo>
                  <a:pt x="16764" y="77724"/>
                </a:moveTo>
                <a:lnTo>
                  <a:pt x="6096" y="77724"/>
                </a:lnTo>
                <a:lnTo>
                  <a:pt x="7620" y="76200"/>
                </a:lnTo>
                <a:lnTo>
                  <a:pt x="16764" y="76200"/>
                </a:lnTo>
                <a:lnTo>
                  <a:pt x="16764" y="77724"/>
                </a:lnTo>
                <a:close/>
              </a:path>
              <a:path w="22860" h="102235">
                <a:moveTo>
                  <a:pt x="18288" y="102108"/>
                </a:moveTo>
                <a:lnTo>
                  <a:pt x="4572" y="102108"/>
                </a:lnTo>
                <a:lnTo>
                  <a:pt x="3048" y="100584"/>
                </a:lnTo>
                <a:lnTo>
                  <a:pt x="3048" y="99060"/>
                </a:lnTo>
                <a:lnTo>
                  <a:pt x="1524" y="99060"/>
                </a:lnTo>
                <a:lnTo>
                  <a:pt x="1524" y="96012"/>
                </a:lnTo>
                <a:lnTo>
                  <a:pt x="0" y="94488"/>
                </a:lnTo>
                <a:lnTo>
                  <a:pt x="0" y="85344"/>
                </a:lnTo>
                <a:lnTo>
                  <a:pt x="1524" y="83820"/>
                </a:lnTo>
                <a:lnTo>
                  <a:pt x="1524" y="80772"/>
                </a:lnTo>
                <a:lnTo>
                  <a:pt x="3048" y="79248"/>
                </a:lnTo>
                <a:lnTo>
                  <a:pt x="3048" y="77724"/>
                </a:lnTo>
                <a:lnTo>
                  <a:pt x="19812" y="77724"/>
                </a:lnTo>
                <a:lnTo>
                  <a:pt x="21336" y="79248"/>
                </a:lnTo>
                <a:lnTo>
                  <a:pt x="21336" y="80772"/>
                </a:lnTo>
                <a:lnTo>
                  <a:pt x="22860" y="82296"/>
                </a:lnTo>
                <a:lnTo>
                  <a:pt x="22860" y="97536"/>
                </a:lnTo>
                <a:lnTo>
                  <a:pt x="18288" y="1021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5" name="object 65" descr=""/>
          <p:cNvGrpSpPr/>
          <p:nvPr/>
        </p:nvGrpSpPr>
        <p:grpSpPr>
          <a:xfrm>
            <a:off x="5811011" y="5952743"/>
            <a:ext cx="498475" cy="109855"/>
            <a:chOff x="5811011" y="5952743"/>
            <a:chExt cx="498475" cy="109855"/>
          </a:xfrm>
        </p:grpSpPr>
        <p:pic>
          <p:nvPicPr>
            <p:cNvPr id="66" name="object 66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923787" y="5952744"/>
              <a:ext cx="82296" cy="109728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811011" y="5952743"/>
              <a:ext cx="86868" cy="108204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039611" y="5952743"/>
              <a:ext cx="149352" cy="108204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216396" y="5952743"/>
              <a:ext cx="92964" cy="109728"/>
            </a:xfrm>
            <a:prstGeom prst="rect">
              <a:avLst/>
            </a:prstGeom>
          </p:spPr>
        </p:pic>
      </p:grpSp>
      <p:grpSp>
        <p:nvGrpSpPr>
          <p:cNvPr id="70" name="object 70" descr=""/>
          <p:cNvGrpSpPr/>
          <p:nvPr/>
        </p:nvGrpSpPr>
        <p:grpSpPr>
          <a:xfrm>
            <a:off x="6385559" y="5903975"/>
            <a:ext cx="181610" cy="158750"/>
            <a:chOff x="6385559" y="5903975"/>
            <a:chExt cx="181610" cy="158750"/>
          </a:xfrm>
        </p:grpSpPr>
        <p:pic>
          <p:nvPicPr>
            <p:cNvPr id="71" name="object 71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385559" y="5903975"/>
              <a:ext cx="123443" cy="158496"/>
            </a:xfrm>
            <a:prstGeom prst="rect">
              <a:avLst/>
            </a:prstGeom>
          </p:spPr>
        </p:pic>
        <p:sp>
          <p:nvSpPr>
            <p:cNvPr id="72" name="object 72" descr=""/>
            <p:cNvSpPr/>
            <p:nvPr/>
          </p:nvSpPr>
          <p:spPr>
            <a:xfrm>
              <a:off x="6530339" y="5903975"/>
              <a:ext cx="36830" cy="58419"/>
            </a:xfrm>
            <a:custGeom>
              <a:avLst/>
              <a:gdLst/>
              <a:ahLst/>
              <a:cxnLst/>
              <a:rect l="l" t="t" r="r" b="b"/>
              <a:pathLst>
                <a:path w="36829" h="58420">
                  <a:moveTo>
                    <a:pt x="32004" y="1524"/>
                  </a:moveTo>
                  <a:lnTo>
                    <a:pt x="19812" y="1524"/>
                  </a:lnTo>
                  <a:lnTo>
                    <a:pt x="21336" y="0"/>
                  </a:lnTo>
                  <a:lnTo>
                    <a:pt x="32004" y="0"/>
                  </a:lnTo>
                  <a:lnTo>
                    <a:pt x="32004" y="1524"/>
                  </a:lnTo>
                  <a:close/>
                </a:path>
                <a:path w="36829" h="58420">
                  <a:moveTo>
                    <a:pt x="12192" y="57912"/>
                  </a:moveTo>
                  <a:lnTo>
                    <a:pt x="0" y="57912"/>
                  </a:lnTo>
                  <a:lnTo>
                    <a:pt x="0" y="54864"/>
                  </a:lnTo>
                  <a:lnTo>
                    <a:pt x="1524" y="54864"/>
                  </a:lnTo>
                  <a:lnTo>
                    <a:pt x="15240" y="24384"/>
                  </a:lnTo>
                  <a:lnTo>
                    <a:pt x="15240" y="6096"/>
                  </a:lnTo>
                  <a:lnTo>
                    <a:pt x="16764" y="4572"/>
                  </a:lnTo>
                  <a:lnTo>
                    <a:pt x="16764" y="3048"/>
                  </a:lnTo>
                  <a:lnTo>
                    <a:pt x="18288" y="1524"/>
                  </a:lnTo>
                  <a:lnTo>
                    <a:pt x="35052" y="1524"/>
                  </a:lnTo>
                  <a:lnTo>
                    <a:pt x="35052" y="3048"/>
                  </a:lnTo>
                  <a:lnTo>
                    <a:pt x="36576" y="3048"/>
                  </a:lnTo>
                  <a:lnTo>
                    <a:pt x="36576" y="19812"/>
                  </a:lnTo>
                  <a:lnTo>
                    <a:pt x="35052" y="21336"/>
                  </a:lnTo>
                  <a:lnTo>
                    <a:pt x="35052" y="24384"/>
                  </a:lnTo>
                  <a:lnTo>
                    <a:pt x="33528" y="25908"/>
                  </a:lnTo>
                  <a:lnTo>
                    <a:pt x="32004" y="28956"/>
                  </a:lnTo>
                  <a:lnTo>
                    <a:pt x="32004" y="30480"/>
                  </a:lnTo>
                  <a:lnTo>
                    <a:pt x="30480" y="32004"/>
                  </a:lnTo>
                  <a:lnTo>
                    <a:pt x="15240" y="54864"/>
                  </a:lnTo>
                  <a:lnTo>
                    <a:pt x="12192" y="579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3" name="object 73" descr=""/>
          <p:cNvGrpSpPr/>
          <p:nvPr/>
        </p:nvGrpSpPr>
        <p:grpSpPr>
          <a:xfrm>
            <a:off x="6659880" y="5911596"/>
            <a:ext cx="120650" cy="151130"/>
            <a:chOff x="6659880" y="5911596"/>
            <a:chExt cx="120650" cy="151130"/>
          </a:xfrm>
        </p:grpSpPr>
        <p:sp>
          <p:nvSpPr>
            <p:cNvPr id="74" name="object 74" descr=""/>
            <p:cNvSpPr/>
            <p:nvPr/>
          </p:nvSpPr>
          <p:spPr>
            <a:xfrm>
              <a:off x="6659880" y="5911596"/>
              <a:ext cx="22860" cy="149860"/>
            </a:xfrm>
            <a:custGeom>
              <a:avLst/>
              <a:gdLst/>
              <a:ahLst/>
              <a:cxnLst/>
              <a:rect l="l" t="t" r="r" b="b"/>
              <a:pathLst>
                <a:path w="22859" h="149860">
                  <a:moveTo>
                    <a:pt x="16764" y="44196"/>
                  </a:moveTo>
                  <a:lnTo>
                    <a:pt x="4572" y="44196"/>
                  </a:lnTo>
                  <a:lnTo>
                    <a:pt x="4572" y="42672"/>
                  </a:lnTo>
                  <a:lnTo>
                    <a:pt x="16764" y="42672"/>
                  </a:lnTo>
                  <a:lnTo>
                    <a:pt x="16764" y="44196"/>
                  </a:lnTo>
                  <a:close/>
                </a:path>
                <a:path w="22859" h="149860">
                  <a:moveTo>
                    <a:pt x="19812" y="147828"/>
                  </a:moveTo>
                  <a:lnTo>
                    <a:pt x="1524" y="147828"/>
                  </a:lnTo>
                  <a:lnTo>
                    <a:pt x="1524" y="44196"/>
                  </a:lnTo>
                  <a:lnTo>
                    <a:pt x="19812" y="44196"/>
                  </a:lnTo>
                  <a:lnTo>
                    <a:pt x="19812" y="147828"/>
                  </a:lnTo>
                  <a:close/>
                </a:path>
                <a:path w="22859" h="149860">
                  <a:moveTo>
                    <a:pt x="18288" y="149352"/>
                  </a:moveTo>
                  <a:lnTo>
                    <a:pt x="3048" y="149352"/>
                  </a:lnTo>
                  <a:lnTo>
                    <a:pt x="3048" y="147828"/>
                  </a:lnTo>
                  <a:lnTo>
                    <a:pt x="18288" y="147828"/>
                  </a:lnTo>
                  <a:lnTo>
                    <a:pt x="18288" y="149352"/>
                  </a:lnTo>
                  <a:close/>
                </a:path>
                <a:path w="22859" h="149860">
                  <a:moveTo>
                    <a:pt x="18288" y="22860"/>
                  </a:moveTo>
                  <a:lnTo>
                    <a:pt x="4572" y="22860"/>
                  </a:lnTo>
                  <a:lnTo>
                    <a:pt x="1524" y="19812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1524" y="4572"/>
                  </a:lnTo>
                  <a:lnTo>
                    <a:pt x="4572" y="1524"/>
                  </a:lnTo>
                  <a:lnTo>
                    <a:pt x="7620" y="0"/>
                  </a:lnTo>
                  <a:lnTo>
                    <a:pt x="16764" y="0"/>
                  </a:lnTo>
                  <a:lnTo>
                    <a:pt x="19812" y="1524"/>
                  </a:lnTo>
                  <a:lnTo>
                    <a:pt x="22860" y="4572"/>
                  </a:lnTo>
                  <a:lnTo>
                    <a:pt x="22860" y="19812"/>
                  </a:lnTo>
                  <a:lnTo>
                    <a:pt x="21336" y="21336"/>
                  </a:lnTo>
                  <a:lnTo>
                    <a:pt x="18288" y="228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5" name="object 75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708647" y="5952744"/>
              <a:ext cx="71628" cy="109728"/>
            </a:xfrm>
            <a:prstGeom prst="rect">
              <a:avLst/>
            </a:prstGeom>
          </p:spPr>
        </p:pic>
      </p:grpSp>
      <p:grpSp>
        <p:nvGrpSpPr>
          <p:cNvPr id="76" name="object 76" descr=""/>
          <p:cNvGrpSpPr/>
          <p:nvPr/>
        </p:nvGrpSpPr>
        <p:grpSpPr>
          <a:xfrm>
            <a:off x="6853428" y="5926835"/>
            <a:ext cx="289560" cy="135890"/>
            <a:chOff x="6853428" y="5926835"/>
            <a:chExt cx="289560" cy="135890"/>
          </a:xfrm>
        </p:grpSpPr>
        <p:pic>
          <p:nvPicPr>
            <p:cNvPr id="77" name="object 77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853428" y="5952743"/>
              <a:ext cx="86868" cy="108204"/>
            </a:xfrm>
            <a:prstGeom prst="rect">
              <a:avLst/>
            </a:prstGeom>
          </p:spPr>
        </p:pic>
        <p:pic>
          <p:nvPicPr>
            <p:cNvPr id="78" name="object 78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966203" y="5926835"/>
              <a:ext cx="176784" cy="135636"/>
            </a:xfrm>
            <a:prstGeom prst="rect">
              <a:avLst/>
            </a:prstGeom>
          </p:spPr>
        </p:pic>
      </p:grpSp>
      <p:grpSp>
        <p:nvGrpSpPr>
          <p:cNvPr id="79" name="object 79" descr=""/>
          <p:cNvGrpSpPr/>
          <p:nvPr/>
        </p:nvGrpSpPr>
        <p:grpSpPr>
          <a:xfrm>
            <a:off x="7222235" y="5903976"/>
            <a:ext cx="676910" cy="158750"/>
            <a:chOff x="7222235" y="5903976"/>
            <a:chExt cx="676910" cy="158750"/>
          </a:xfrm>
        </p:grpSpPr>
        <p:pic>
          <p:nvPicPr>
            <p:cNvPr id="80" name="object 80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222235" y="5905499"/>
              <a:ext cx="92964" cy="156972"/>
            </a:xfrm>
            <a:prstGeom prst="rect">
              <a:avLst/>
            </a:prstGeom>
          </p:spPr>
        </p:pic>
        <p:pic>
          <p:nvPicPr>
            <p:cNvPr id="81" name="object 81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341107" y="5903976"/>
              <a:ext cx="210312" cy="158495"/>
            </a:xfrm>
            <a:prstGeom prst="rect">
              <a:avLst/>
            </a:prstGeom>
          </p:spPr>
        </p:pic>
        <p:pic>
          <p:nvPicPr>
            <p:cNvPr id="82" name="object 82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583424" y="5952743"/>
              <a:ext cx="86868" cy="108204"/>
            </a:xfrm>
            <a:prstGeom prst="rect">
              <a:avLst/>
            </a:prstGeom>
          </p:spPr>
        </p:pic>
        <p:pic>
          <p:nvPicPr>
            <p:cNvPr id="83" name="object 83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7696200" y="5905499"/>
              <a:ext cx="202692" cy="156972"/>
            </a:xfrm>
            <a:prstGeom prst="rect">
              <a:avLst/>
            </a:prstGeom>
          </p:spPr>
        </p:pic>
      </p:grpSp>
      <p:graphicFrame>
        <p:nvGraphicFramePr>
          <p:cNvPr id="84" name="object 84" descr=""/>
          <p:cNvGraphicFramePr>
            <a:graphicFrameLocks noGrp="1"/>
          </p:cNvGraphicFramePr>
          <p:nvPr/>
        </p:nvGraphicFramePr>
        <p:xfrm>
          <a:off x="1983485" y="3327653"/>
          <a:ext cx="7381240" cy="3812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3020"/>
                <a:gridCol w="1266190"/>
                <a:gridCol w="3515360"/>
                <a:gridCol w="1283970"/>
              </a:tblGrid>
              <a:tr h="2861945">
                <a:tc rowSpan="3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a=5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def</a:t>
                      </a:r>
                      <a:r>
                        <a:rPr dirty="0" sz="18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inner():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85420" marR="4095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a=4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print(a)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85090" marR="508634">
                        <a:lnSpc>
                          <a:spcPct val="100299"/>
                        </a:lnSpc>
                        <a:spcBef>
                          <a:spcPts val="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print(a) inner() print(a)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85090" marR="257810">
                        <a:lnSpc>
                          <a:spcPct val="100000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Results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in: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5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a=5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99390" indent="-100965">
                        <a:lnSpc>
                          <a:spcPct val="100000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def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inner():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99390" marR="33020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global</a:t>
                      </a:r>
                      <a:r>
                        <a:rPr dirty="0" sz="18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a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a=4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print(a)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8425" marR="458470">
                        <a:lnSpc>
                          <a:spcPct val="100299"/>
                        </a:lnSpc>
                        <a:spcBef>
                          <a:spcPts val="143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print(a) inner() print(a)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8425" marR="210820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Results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in: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5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2565" marR="2354580" indent="-102235">
                        <a:lnSpc>
                          <a:spcPct val="100299"/>
                        </a:lnSpc>
                        <a:spcBef>
                          <a:spcPts val="209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def</a:t>
                      </a:r>
                      <a:r>
                        <a:rPr dirty="0" sz="18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inner():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a=4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print(a)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100330" marR="2706370">
                        <a:lnSpc>
                          <a:spcPct val="100000"/>
                        </a:lnSpc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inner() print(a)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100330" marR="2455545">
                        <a:lnSpc>
                          <a:spcPct val="100000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Results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in: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00330">
                        <a:lnSpc>
                          <a:spcPct val="100000"/>
                        </a:lnSpc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NameError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66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08279" marR="121285" indent="-100965">
                        <a:lnSpc>
                          <a:spcPct val="100200"/>
                        </a:lnSpc>
                        <a:spcBef>
                          <a:spcPts val="21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def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inner():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global </a:t>
                      </a:r>
                      <a:r>
                        <a:rPr dirty="0" sz="1800" spc="-60">
                          <a:latin typeface="Calibri"/>
                          <a:cs typeface="Calibri"/>
                        </a:rPr>
                        <a:t>a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a=4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print(a)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107950" marR="4686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inner() print(a)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107950" marR="22097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Results</a:t>
                      </a:r>
                      <a:r>
                        <a:rPr dirty="0" sz="1800" spc="-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in: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667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73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7305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667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5753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73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7305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187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7305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85" name="object 8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00"/>
              </a:lnSpc>
            </a:pPr>
            <a:r>
              <a:rPr dirty="0" spc="-25"/>
              <a:t>TOC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1800" y="548640"/>
            <a:ext cx="662879" cy="24231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2404" y="548640"/>
            <a:ext cx="1385316" cy="30226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22876" y="533400"/>
            <a:ext cx="966215" cy="31851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77484" y="548640"/>
            <a:ext cx="1798320" cy="30226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65323" y="413343"/>
            <a:ext cx="5135245" cy="454659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Core</a:t>
            </a:r>
            <a:r>
              <a:rPr dirty="0" spc="-170"/>
              <a:t> </a:t>
            </a:r>
            <a:r>
              <a:rPr dirty="0" spc="-25"/>
              <a:t>Concepts:</a:t>
            </a:r>
            <a:r>
              <a:rPr dirty="0" spc="-175"/>
              <a:t> </a:t>
            </a:r>
            <a:r>
              <a:rPr dirty="0" spc="-25"/>
              <a:t>Python</a:t>
            </a:r>
            <a:r>
              <a:rPr dirty="0" spc="-165"/>
              <a:t> </a:t>
            </a:r>
            <a:r>
              <a:rPr dirty="0" spc="-10"/>
              <a:t>Components</a:t>
            </a:r>
          </a:p>
        </p:txBody>
      </p:sp>
      <p:sp>
        <p:nvSpPr>
          <p:cNvPr id="7" name="object 7" descr=""/>
          <p:cNvSpPr/>
          <p:nvPr/>
        </p:nvSpPr>
        <p:spPr>
          <a:xfrm>
            <a:off x="667511" y="1027175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35052" y="56388"/>
                </a:moveTo>
                <a:lnTo>
                  <a:pt x="19812" y="56388"/>
                </a:lnTo>
                <a:lnTo>
                  <a:pt x="13716" y="54864"/>
                </a:lnTo>
                <a:lnTo>
                  <a:pt x="7620" y="48768"/>
                </a:lnTo>
                <a:lnTo>
                  <a:pt x="3048" y="42672"/>
                </a:lnTo>
                <a:lnTo>
                  <a:pt x="0" y="36576"/>
                </a:lnTo>
                <a:lnTo>
                  <a:pt x="0" y="21336"/>
                </a:lnTo>
                <a:lnTo>
                  <a:pt x="3048" y="13716"/>
                </a:lnTo>
                <a:lnTo>
                  <a:pt x="13716" y="3048"/>
                </a:lnTo>
                <a:lnTo>
                  <a:pt x="19812" y="0"/>
                </a:lnTo>
                <a:lnTo>
                  <a:pt x="35052" y="0"/>
                </a:lnTo>
                <a:lnTo>
                  <a:pt x="42672" y="3048"/>
                </a:lnTo>
                <a:lnTo>
                  <a:pt x="47244" y="9144"/>
                </a:lnTo>
                <a:lnTo>
                  <a:pt x="53340" y="13716"/>
                </a:lnTo>
                <a:lnTo>
                  <a:pt x="56388" y="21336"/>
                </a:lnTo>
                <a:lnTo>
                  <a:pt x="56388" y="36576"/>
                </a:lnTo>
                <a:lnTo>
                  <a:pt x="53340" y="42672"/>
                </a:lnTo>
                <a:lnTo>
                  <a:pt x="47244" y="48768"/>
                </a:lnTo>
                <a:lnTo>
                  <a:pt x="42672" y="54864"/>
                </a:lnTo>
                <a:lnTo>
                  <a:pt x="35052" y="56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123188" y="1333500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2"/>
                </a:moveTo>
                <a:lnTo>
                  <a:pt x="18287" y="50292"/>
                </a:lnTo>
                <a:lnTo>
                  <a:pt x="12191" y="47244"/>
                </a:lnTo>
                <a:lnTo>
                  <a:pt x="7619" y="42672"/>
                </a:lnTo>
                <a:lnTo>
                  <a:pt x="3047" y="38100"/>
                </a:lnTo>
                <a:lnTo>
                  <a:pt x="0" y="32004"/>
                </a:lnTo>
                <a:lnTo>
                  <a:pt x="0" y="18288"/>
                </a:lnTo>
                <a:lnTo>
                  <a:pt x="3047" y="12192"/>
                </a:lnTo>
                <a:lnTo>
                  <a:pt x="7619" y="6096"/>
                </a:lnTo>
                <a:lnTo>
                  <a:pt x="12191" y="1524"/>
                </a:lnTo>
                <a:lnTo>
                  <a:pt x="18287" y="0"/>
                </a:lnTo>
                <a:lnTo>
                  <a:pt x="32003" y="0"/>
                </a:lnTo>
                <a:lnTo>
                  <a:pt x="36575" y="1524"/>
                </a:lnTo>
                <a:lnTo>
                  <a:pt x="42671" y="6096"/>
                </a:lnTo>
                <a:lnTo>
                  <a:pt x="47243" y="12192"/>
                </a:lnTo>
                <a:lnTo>
                  <a:pt x="48767" y="18288"/>
                </a:lnTo>
                <a:lnTo>
                  <a:pt x="48767" y="32004"/>
                </a:lnTo>
                <a:lnTo>
                  <a:pt x="47243" y="38100"/>
                </a:lnTo>
                <a:lnTo>
                  <a:pt x="42671" y="42672"/>
                </a:lnTo>
                <a:lnTo>
                  <a:pt x="36575" y="47244"/>
                </a:lnTo>
                <a:lnTo>
                  <a:pt x="32003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 descr=""/>
          <p:cNvGrpSpPr/>
          <p:nvPr/>
        </p:nvGrpSpPr>
        <p:grpSpPr>
          <a:xfrm>
            <a:off x="1356360" y="1511807"/>
            <a:ext cx="321945" cy="172720"/>
            <a:chOff x="1356360" y="1511807"/>
            <a:chExt cx="321945" cy="172720"/>
          </a:xfrm>
        </p:grpSpPr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56360" y="1554480"/>
              <a:ext cx="80772" cy="129540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1466087" y="1511807"/>
              <a:ext cx="17145" cy="137160"/>
            </a:xfrm>
            <a:custGeom>
              <a:avLst/>
              <a:gdLst/>
              <a:ahLst/>
              <a:cxnLst/>
              <a:rect l="l" t="t" r="r" b="b"/>
              <a:pathLst>
                <a:path w="17144" h="137160">
                  <a:moveTo>
                    <a:pt x="15240" y="137160"/>
                  </a:moveTo>
                  <a:lnTo>
                    <a:pt x="3048" y="137160"/>
                  </a:lnTo>
                  <a:lnTo>
                    <a:pt x="0" y="134112"/>
                  </a:lnTo>
                  <a:lnTo>
                    <a:pt x="0" y="1524"/>
                  </a:lnTo>
                  <a:lnTo>
                    <a:pt x="1524" y="1524"/>
                  </a:lnTo>
                  <a:lnTo>
                    <a:pt x="1524" y="0"/>
                  </a:lnTo>
                  <a:lnTo>
                    <a:pt x="15240" y="0"/>
                  </a:lnTo>
                  <a:lnTo>
                    <a:pt x="16764" y="1524"/>
                  </a:lnTo>
                  <a:lnTo>
                    <a:pt x="16764" y="135636"/>
                  </a:lnTo>
                  <a:lnTo>
                    <a:pt x="15240" y="135636"/>
                  </a:lnTo>
                  <a:lnTo>
                    <a:pt x="15240" y="1371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13332" y="1556003"/>
              <a:ext cx="76200" cy="94488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1615439" y="1554479"/>
              <a:ext cx="62865" cy="96520"/>
            </a:xfrm>
            <a:custGeom>
              <a:avLst/>
              <a:gdLst/>
              <a:ahLst/>
              <a:cxnLst/>
              <a:rect l="l" t="t" r="r" b="b"/>
              <a:pathLst>
                <a:path w="62864" h="96519">
                  <a:moveTo>
                    <a:pt x="58420" y="82296"/>
                  </a:moveTo>
                  <a:lnTo>
                    <a:pt x="32004" y="82296"/>
                  </a:lnTo>
                  <a:lnTo>
                    <a:pt x="35052" y="80772"/>
                  </a:lnTo>
                  <a:lnTo>
                    <a:pt x="36576" y="80772"/>
                  </a:lnTo>
                  <a:lnTo>
                    <a:pt x="38100" y="79248"/>
                  </a:lnTo>
                  <a:lnTo>
                    <a:pt x="39624" y="79248"/>
                  </a:lnTo>
                  <a:lnTo>
                    <a:pt x="44196" y="74676"/>
                  </a:lnTo>
                  <a:lnTo>
                    <a:pt x="44196" y="73152"/>
                  </a:lnTo>
                  <a:lnTo>
                    <a:pt x="45720" y="71628"/>
                  </a:lnTo>
                  <a:lnTo>
                    <a:pt x="45720" y="67056"/>
                  </a:lnTo>
                  <a:lnTo>
                    <a:pt x="44196" y="64008"/>
                  </a:lnTo>
                  <a:lnTo>
                    <a:pt x="42672" y="62484"/>
                  </a:lnTo>
                  <a:lnTo>
                    <a:pt x="42672" y="60960"/>
                  </a:lnTo>
                  <a:lnTo>
                    <a:pt x="41148" y="59436"/>
                  </a:lnTo>
                  <a:lnTo>
                    <a:pt x="38100" y="57912"/>
                  </a:lnTo>
                  <a:lnTo>
                    <a:pt x="36576" y="56388"/>
                  </a:lnTo>
                  <a:lnTo>
                    <a:pt x="33528" y="56388"/>
                  </a:lnTo>
                  <a:lnTo>
                    <a:pt x="32004" y="54864"/>
                  </a:lnTo>
                  <a:lnTo>
                    <a:pt x="28956" y="53340"/>
                  </a:lnTo>
                  <a:lnTo>
                    <a:pt x="25908" y="53340"/>
                  </a:lnTo>
                  <a:lnTo>
                    <a:pt x="19812" y="50292"/>
                  </a:lnTo>
                  <a:lnTo>
                    <a:pt x="18288" y="48768"/>
                  </a:lnTo>
                  <a:lnTo>
                    <a:pt x="15240" y="47244"/>
                  </a:lnTo>
                  <a:lnTo>
                    <a:pt x="12192" y="47244"/>
                  </a:lnTo>
                  <a:lnTo>
                    <a:pt x="10668" y="44196"/>
                  </a:lnTo>
                  <a:lnTo>
                    <a:pt x="7620" y="42672"/>
                  </a:lnTo>
                  <a:lnTo>
                    <a:pt x="6096" y="41148"/>
                  </a:lnTo>
                  <a:lnTo>
                    <a:pt x="3048" y="35052"/>
                  </a:lnTo>
                  <a:lnTo>
                    <a:pt x="1524" y="33528"/>
                  </a:lnTo>
                  <a:lnTo>
                    <a:pt x="1524" y="18288"/>
                  </a:lnTo>
                  <a:lnTo>
                    <a:pt x="4572" y="12192"/>
                  </a:lnTo>
                  <a:lnTo>
                    <a:pt x="12192" y="4572"/>
                  </a:lnTo>
                  <a:lnTo>
                    <a:pt x="15240" y="3048"/>
                  </a:lnTo>
                  <a:lnTo>
                    <a:pt x="19812" y="1524"/>
                  </a:lnTo>
                  <a:lnTo>
                    <a:pt x="22860" y="0"/>
                  </a:lnTo>
                  <a:lnTo>
                    <a:pt x="42672" y="0"/>
                  </a:lnTo>
                  <a:lnTo>
                    <a:pt x="45720" y="1524"/>
                  </a:lnTo>
                  <a:lnTo>
                    <a:pt x="48768" y="1524"/>
                  </a:lnTo>
                  <a:lnTo>
                    <a:pt x="50292" y="3048"/>
                  </a:lnTo>
                  <a:lnTo>
                    <a:pt x="51816" y="3048"/>
                  </a:lnTo>
                  <a:lnTo>
                    <a:pt x="53340" y="4572"/>
                  </a:lnTo>
                  <a:lnTo>
                    <a:pt x="54864" y="4572"/>
                  </a:lnTo>
                  <a:lnTo>
                    <a:pt x="56388" y="6096"/>
                  </a:lnTo>
                  <a:lnTo>
                    <a:pt x="56388" y="7620"/>
                  </a:lnTo>
                  <a:lnTo>
                    <a:pt x="57912" y="9144"/>
                  </a:lnTo>
                  <a:lnTo>
                    <a:pt x="57912" y="12192"/>
                  </a:lnTo>
                  <a:lnTo>
                    <a:pt x="27432" y="12192"/>
                  </a:lnTo>
                  <a:lnTo>
                    <a:pt x="24384" y="13716"/>
                  </a:lnTo>
                  <a:lnTo>
                    <a:pt x="22860" y="13716"/>
                  </a:lnTo>
                  <a:lnTo>
                    <a:pt x="19812" y="16764"/>
                  </a:lnTo>
                  <a:lnTo>
                    <a:pt x="19812" y="18288"/>
                  </a:lnTo>
                  <a:lnTo>
                    <a:pt x="18288" y="19812"/>
                  </a:lnTo>
                  <a:lnTo>
                    <a:pt x="18288" y="28956"/>
                  </a:lnTo>
                  <a:lnTo>
                    <a:pt x="19812" y="30480"/>
                  </a:lnTo>
                  <a:lnTo>
                    <a:pt x="21336" y="33528"/>
                  </a:lnTo>
                  <a:lnTo>
                    <a:pt x="22860" y="35052"/>
                  </a:lnTo>
                  <a:lnTo>
                    <a:pt x="24384" y="35052"/>
                  </a:lnTo>
                  <a:lnTo>
                    <a:pt x="27432" y="36576"/>
                  </a:lnTo>
                  <a:lnTo>
                    <a:pt x="28956" y="38100"/>
                  </a:lnTo>
                  <a:lnTo>
                    <a:pt x="32004" y="39624"/>
                  </a:lnTo>
                  <a:lnTo>
                    <a:pt x="35052" y="39624"/>
                  </a:lnTo>
                  <a:lnTo>
                    <a:pt x="36576" y="41148"/>
                  </a:lnTo>
                  <a:lnTo>
                    <a:pt x="42672" y="44196"/>
                  </a:lnTo>
                  <a:lnTo>
                    <a:pt x="45720" y="44196"/>
                  </a:lnTo>
                  <a:lnTo>
                    <a:pt x="48768" y="45720"/>
                  </a:lnTo>
                  <a:lnTo>
                    <a:pt x="50292" y="47244"/>
                  </a:lnTo>
                  <a:lnTo>
                    <a:pt x="53340" y="48768"/>
                  </a:lnTo>
                  <a:lnTo>
                    <a:pt x="59436" y="54864"/>
                  </a:lnTo>
                  <a:lnTo>
                    <a:pt x="59436" y="57912"/>
                  </a:lnTo>
                  <a:lnTo>
                    <a:pt x="62484" y="64008"/>
                  </a:lnTo>
                  <a:lnTo>
                    <a:pt x="62484" y="71628"/>
                  </a:lnTo>
                  <a:lnTo>
                    <a:pt x="60960" y="76200"/>
                  </a:lnTo>
                  <a:lnTo>
                    <a:pt x="59436" y="79248"/>
                  </a:lnTo>
                  <a:lnTo>
                    <a:pt x="58420" y="82296"/>
                  </a:lnTo>
                  <a:close/>
                </a:path>
                <a:path w="62864" h="96519">
                  <a:moveTo>
                    <a:pt x="56388" y="18288"/>
                  </a:moveTo>
                  <a:lnTo>
                    <a:pt x="53340" y="18288"/>
                  </a:lnTo>
                  <a:lnTo>
                    <a:pt x="50292" y="15240"/>
                  </a:lnTo>
                  <a:lnTo>
                    <a:pt x="48768" y="15240"/>
                  </a:lnTo>
                  <a:lnTo>
                    <a:pt x="47244" y="13716"/>
                  </a:lnTo>
                  <a:lnTo>
                    <a:pt x="44196" y="13716"/>
                  </a:lnTo>
                  <a:lnTo>
                    <a:pt x="42672" y="12192"/>
                  </a:lnTo>
                  <a:lnTo>
                    <a:pt x="57912" y="12192"/>
                  </a:lnTo>
                  <a:lnTo>
                    <a:pt x="57912" y="15240"/>
                  </a:lnTo>
                  <a:lnTo>
                    <a:pt x="56388" y="16764"/>
                  </a:lnTo>
                  <a:lnTo>
                    <a:pt x="56388" y="18288"/>
                  </a:lnTo>
                  <a:close/>
                </a:path>
                <a:path w="62864" h="96519">
                  <a:moveTo>
                    <a:pt x="41148" y="94488"/>
                  </a:moveTo>
                  <a:lnTo>
                    <a:pt x="13716" y="94488"/>
                  </a:lnTo>
                  <a:lnTo>
                    <a:pt x="10668" y="92964"/>
                  </a:lnTo>
                  <a:lnTo>
                    <a:pt x="9144" y="92964"/>
                  </a:lnTo>
                  <a:lnTo>
                    <a:pt x="6096" y="91440"/>
                  </a:lnTo>
                  <a:lnTo>
                    <a:pt x="4572" y="91440"/>
                  </a:lnTo>
                  <a:lnTo>
                    <a:pt x="0" y="86868"/>
                  </a:lnTo>
                  <a:lnTo>
                    <a:pt x="0" y="74676"/>
                  </a:lnTo>
                  <a:lnTo>
                    <a:pt x="4572" y="74676"/>
                  </a:lnTo>
                  <a:lnTo>
                    <a:pt x="6096" y="76200"/>
                  </a:lnTo>
                  <a:lnTo>
                    <a:pt x="9144" y="77724"/>
                  </a:lnTo>
                  <a:lnTo>
                    <a:pt x="10668" y="77724"/>
                  </a:lnTo>
                  <a:lnTo>
                    <a:pt x="12192" y="79248"/>
                  </a:lnTo>
                  <a:lnTo>
                    <a:pt x="15240" y="80772"/>
                  </a:lnTo>
                  <a:lnTo>
                    <a:pt x="18288" y="80772"/>
                  </a:lnTo>
                  <a:lnTo>
                    <a:pt x="19812" y="82296"/>
                  </a:lnTo>
                  <a:lnTo>
                    <a:pt x="58420" y="82296"/>
                  </a:lnTo>
                  <a:lnTo>
                    <a:pt x="57912" y="83820"/>
                  </a:lnTo>
                  <a:lnTo>
                    <a:pt x="54864" y="85344"/>
                  </a:lnTo>
                  <a:lnTo>
                    <a:pt x="48768" y="91440"/>
                  </a:lnTo>
                  <a:lnTo>
                    <a:pt x="45720" y="92964"/>
                  </a:lnTo>
                  <a:lnTo>
                    <a:pt x="41148" y="94488"/>
                  </a:lnTo>
                  <a:close/>
                </a:path>
                <a:path w="62864" h="96519">
                  <a:moveTo>
                    <a:pt x="32004" y="96012"/>
                  </a:moveTo>
                  <a:lnTo>
                    <a:pt x="21336" y="96012"/>
                  </a:lnTo>
                  <a:lnTo>
                    <a:pt x="18288" y="94488"/>
                  </a:lnTo>
                  <a:lnTo>
                    <a:pt x="36576" y="94488"/>
                  </a:lnTo>
                  <a:lnTo>
                    <a:pt x="32004" y="960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 descr=""/>
          <p:cNvGrpSpPr/>
          <p:nvPr/>
        </p:nvGrpSpPr>
        <p:grpSpPr>
          <a:xfrm>
            <a:off x="1729739" y="1511808"/>
            <a:ext cx="260985" cy="139065"/>
            <a:chOff x="1729739" y="1511808"/>
            <a:chExt cx="260985" cy="139065"/>
          </a:xfrm>
        </p:grpSpPr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29739" y="1511808"/>
              <a:ext cx="152400" cy="138683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09572" y="1554480"/>
              <a:ext cx="80772" cy="96012"/>
            </a:xfrm>
            <a:prstGeom prst="rect">
              <a:avLst/>
            </a:prstGeom>
          </p:spPr>
        </p:pic>
      </p:grpSp>
      <p:grpSp>
        <p:nvGrpSpPr>
          <p:cNvPr id="17" name="object 17" descr=""/>
          <p:cNvGrpSpPr/>
          <p:nvPr/>
        </p:nvGrpSpPr>
        <p:grpSpPr>
          <a:xfrm>
            <a:off x="2061972" y="1511807"/>
            <a:ext cx="615950" cy="139065"/>
            <a:chOff x="2061972" y="1511807"/>
            <a:chExt cx="615950" cy="139065"/>
          </a:xfrm>
        </p:grpSpPr>
        <p:pic>
          <p:nvPicPr>
            <p:cNvPr id="18" name="object 1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61972" y="1554479"/>
              <a:ext cx="131064" cy="94488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20468" y="1554480"/>
              <a:ext cx="88392" cy="96012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31719" y="1511807"/>
              <a:ext cx="80772" cy="138684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47543" y="1556003"/>
              <a:ext cx="76200" cy="94488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2557259" y="1512315"/>
              <a:ext cx="17145" cy="137160"/>
            </a:xfrm>
            <a:custGeom>
              <a:avLst/>
              <a:gdLst/>
              <a:ahLst/>
              <a:cxnLst/>
              <a:rect l="l" t="t" r="r" b="b"/>
              <a:pathLst>
                <a:path w="17144" h="137160">
                  <a:moveTo>
                    <a:pt x="13716" y="135128"/>
                  </a:moveTo>
                  <a:lnTo>
                    <a:pt x="1524" y="135128"/>
                  </a:lnTo>
                  <a:lnTo>
                    <a:pt x="1524" y="136652"/>
                  </a:lnTo>
                  <a:lnTo>
                    <a:pt x="13716" y="136652"/>
                  </a:lnTo>
                  <a:lnTo>
                    <a:pt x="13716" y="135128"/>
                  </a:lnTo>
                  <a:close/>
                </a:path>
                <a:path w="17144" h="137160">
                  <a:moveTo>
                    <a:pt x="16764" y="1270"/>
                  </a:moveTo>
                  <a:lnTo>
                    <a:pt x="14859" y="1270"/>
                  </a:lnTo>
                  <a:lnTo>
                    <a:pt x="14859" y="0"/>
                  </a:lnTo>
                  <a:lnTo>
                    <a:pt x="381" y="0"/>
                  </a:lnTo>
                  <a:lnTo>
                    <a:pt x="381" y="1270"/>
                  </a:lnTo>
                  <a:lnTo>
                    <a:pt x="0" y="1270"/>
                  </a:lnTo>
                  <a:lnTo>
                    <a:pt x="0" y="133350"/>
                  </a:lnTo>
                  <a:lnTo>
                    <a:pt x="0" y="134620"/>
                  </a:lnTo>
                  <a:lnTo>
                    <a:pt x="16383" y="134620"/>
                  </a:lnTo>
                  <a:lnTo>
                    <a:pt x="16383" y="133350"/>
                  </a:lnTo>
                  <a:lnTo>
                    <a:pt x="16764" y="133350"/>
                  </a:lnTo>
                  <a:lnTo>
                    <a:pt x="16764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596895" y="1554480"/>
              <a:ext cx="80772" cy="96012"/>
            </a:xfrm>
            <a:prstGeom prst="rect">
              <a:avLst/>
            </a:prstGeom>
          </p:spPr>
        </p:pic>
      </p:grpSp>
      <p:grpSp>
        <p:nvGrpSpPr>
          <p:cNvPr id="24" name="object 24" descr=""/>
          <p:cNvGrpSpPr/>
          <p:nvPr/>
        </p:nvGrpSpPr>
        <p:grpSpPr>
          <a:xfrm>
            <a:off x="2729483" y="1510283"/>
            <a:ext cx="242570" cy="140335"/>
            <a:chOff x="2729483" y="1510283"/>
            <a:chExt cx="242570" cy="140335"/>
          </a:xfrm>
        </p:grpSpPr>
        <p:pic>
          <p:nvPicPr>
            <p:cNvPr id="25" name="object 25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29483" y="1510283"/>
              <a:ext cx="94488" cy="138684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2851391" y="1512315"/>
              <a:ext cx="17145" cy="137160"/>
            </a:xfrm>
            <a:custGeom>
              <a:avLst/>
              <a:gdLst/>
              <a:ahLst/>
              <a:cxnLst/>
              <a:rect l="l" t="t" r="r" b="b"/>
              <a:pathLst>
                <a:path w="17144" h="137160">
                  <a:moveTo>
                    <a:pt x="16764" y="1270"/>
                  </a:moveTo>
                  <a:lnTo>
                    <a:pt x="15240" y="1270"/>
                  </a:lnTo>
                  <a:lnTo>
                    <a:pt x="15240" y="0"/>
                  </a:lnTo>
                  <a:lnTo>
                    <a:pt x="381" y="0"/>
                  </a:lnTo>
                  <a:lnTo>
                    <a:pt x="381" y="1270"/>
                  </a:lnTo>
                  <a:lnTo>
                    <a:pt x="0" y="1270"/>
                  </a:lnTo>
                  <a:lnTo>
                    <a:pt x="0" y="133350"/>
                  </a:lnTo>
                  <a:lnTo>
                    <a:pt x="0" y="134620"/>
                  </a:lnTo>
                  <a:lnTo>
                    <a:pt x="1524" y="134620"/>
                  </a:lnTo>
                  <a:lnTo>
                    <a:pt x="1524" y="137160"/>
                  </a:lnTo>
                  <a:lnTo>
                    <a:pt x="14478" y="137160"/>
                  </a:lnTo>
                  <a:lnTo>
                    <a:pt x="14478" y="134620"/>
                  </a:lnTo>
                  <a:lnTo>
                    <a:pt x="16383" y="134620"/>
                  </a:lnTo>
                  <a:lnTo>
                    <a:pt x="16383" y="133350"/>
                  </a:lnTo>
                  <a:lnTo>
                    <a:pt x="16764" y="133350"/>
                  </a:lnTo>
                  <a:lnTo>
                    <a:pt x="16764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891028" y="1554480"/>
              <a:ext cx="80772" cy="96012"/>
            </a:xfrm>
            <a:prstGeom prst="rect">
              <a:avLst/>
            </a:prstGeom>
          </p:spPr>
        </p:pic>
      </p:grpSp>
      <p:pic>
        <p:nvPicPr>
          <p:cNvPr id="28" name="object 28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043427" y="1511808"/>
            <a:ext cx="1458468" cy="138684"/>
          </a:xfrm>
          <a:prstGeom prst="rect">
            <a:avLst/>
          </a:prstGeom>
        </p:spPr>
      </p:pic>
      <p:sp>
        <p:nvSpPr>
          <p:cNvPr id="29" name="object 29" descr=""/>
          <p:cNvSpPr/>
          <p:nvPr/>
        </p:nvSpPr>
        <p:spPr>
          <a:xfrm>
            <a:off x="4581144" y="1510284"/>
            <a:ext cx="67310" cy="50800"/>
          </a:xfrm>
          <a:custGeom>
            <a:avLst/>
            <a:gdLst/>
            <a:ahLst/>
            <a:cxnLst/>
            <a:rect l="l" t="t" r="r" b="b"/>
            <a:pathLst>
              <a:path w="67310" h="50800">
                <a:moveTo>
                  <a:pt x="48768" y="50292"/>
                </a:moveTo>
                <a:lnTo>
                  <a:pt x="39624" y="50292"/>
                </a:lnTo>
                <a:lnTo>
                  <a:pt x="35052" y="45720"/>
                </a:lnTo>
                <a:lnTo>
                  <a:pt x="35052" y="35052"/>
                </a:lnTo>
                <a:lnTo>
                  <a:pt x="36576" y="33528"/>
                </a:lnTo>
                <a:lnTo>
                  <a:pt x="36576" y="30480"/>
                </a:lnTo>
                <a:lnTo>
                  <a:pt x="38100" y="28956"/>
                </a:lnTo>
                <a:lnTo>
                  <a:pt x="38100" y="27432"/>
                </a:lnTo>
                <a:lnTo>
                  <a:pt x="39624" y="25908"/>
                </a:lnTo>
                <a:lnTo>
                  <a:pt x="39624" y="24384"/>
                </a:lnTo>
                <a:lnTo>
                  <a:pt x="41148" y="22860"/>
                </a:lnTo>
                <a:lnTo>
                  <a:pt x="54864" y="3048"/>
                </a:lnTo>
                <a:lnTo>
                  <a:pt x="54864" y="1524"/>
                </a:lnTo>
                <a:lnTo>
                  <a:pt x="56388" y="0"/>
                </a:lnTo>
                <a:lnTo>
                  <a:pt x="67056" y="0"/>
                </a:lnTo>
                <a:lnTo>
                  <a:pt x="67056" y="1524"/>
                </a:lnTo>
                <a:lnTo>
                  <a:pt x="65532" y="3048"/>
                </a:lnTo>
                <a:lnTo>
                  <a:pt x="53340" y="28956"/>
                </a:lnTo>
                <a:lnTo>
                  <a:pt x="53340" y="45720"/>
                </a:lnTo>
                <a:lnTo>
                  <a:pt x="51816" y="47244"/>
                </a:lnTo>
                <a:lnTo>
                  <a:pt x="51816" y="48768"/>
                </a:lnTo>
                <a:lnTo>
                  <a:pt x="50292" y="48768"/>
                </a:lnTo>
                <a:lnTo>
                  <a:pt x="48768" y="50292"/>
                </a:lnTo>
                <a:close/>
              </a:path>
              <a:path w="67310" h="50800">
                <a:moveTo>
                  <a:pt x="13716" y="50292"/>
                </a:moveTo>
                <a:lnTo>
                  <a:pt x="4572" y="50292"/>
                </a:lnTo>
                <a:lnTo>
                  <a:pt x="3048" y="48768"/>
                </a:lnTo>
                <a:lnTo>
                  <a:pt x="1524" y="48768"/>
                </a:lnTo>
                <a:lnTo>
                  <a:pt x="1524" y="47244"/>
                </a:lnTo>
                <a:lnTo>
                  <a:pt x="0" y="45720"/>
                </a:lnTo>
                <a:lnTo>
                  <a:pt x="0" y="35052"/>
                </a:lnTo>
                <a:lnTo>
                  <a:pt x="1524" y="33528"/>
                </a:lnTo>
                <a:lnTo>
                  <a:pt x="1524" y="28956"/>
                </a:lnTo>
                <a:lnTo>
                  <a:pt x="3048" y="27432"/>
                </a:lnTo>
                <a:lnTo>
                  <a:pt x="3048" y="25908"/>
                </a:lnTo>
                <a:lnTo>
                  <a:pt x="6096" y="22860"/>
                </a:lnTo>
                <a:lnTo>
                  <a:pt x="18288" y="3048"/>
                </a:lnTo>
                <a:lnTo>
                  <a:pt x="21336" y="0"/>
                </a:lnTo>
                <a:lnTo>
                  <a:pt x="30480" y="0"/>
                </a:lnTo>
                <a:lnTo>
                  <a:pt x="32004" y="1524"/>
                </a:lnTo>
                <a:lnTo>
                  <a:pt x="30480" y="1524"/>
                </a:lnTo>
                <a:lnTo>
                  <a:pt x="30480" y="3048"/>
                </a:lnTo>
                <a:lnTo>
                  <a:pt x="18288" y="28956"/>
                </a:lnTo>
                <a:lnTo>
                  <a:pt x="18288" y="45720"/>
                </a:lnTo>
                <a:lnTo>
                  <a:pt x="13716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4646676" y="1626108"/>
            <a:ext cx="21590" cy="22860"/>
          </a:xfrm>
          <a:custGeom>
            <a:avLst/>
            <a:gdLst/>
            <a:ahLst/>
            <a:cxnLst/>
            <a:rect l="l" t="t" r="r" b="b"/>
            <a:pathLst>
              <a:path w="21589" h="22860">
                <a:moveTo>
                  <a:pt x="15240" y="22860"/>
                </a:moveTo>
                <a:lnTo>
                  <a:pt x="7620" y="22860"/>
                </a:lnTo>
                <a:lnTo>
                  <a:pt x="4572" y="21336"/>
                </a:lnTo>
                <a:lnTo>
                  <a:pt x="1524" y="18288"/>
                </a:lnTo>
                <a:lnTo>
                  <a:pt x="0" y="15240"/>
                </a:lnTo>
                <a:lnTo>
                  <a:pt x="0" y="6096"/>
                </a:lnTo>
                <a:lnTo>
                  <a:pt x="1524" y="3048"/>
                </a:lnTo>
                <a:lnTo>
                  <a:pt x="4572" y="0"/>
                </a:lnTo>
                <a:lnTo>
                  <a:pt x="18288" y="0"/>
                </a:lnTo>
                <a:lnTo>
                  <a:pt x="19812" y="1524"/>
                </a:lnTo>
                <a:lnTo>
                  <a:pt x="21336" y="3048"/>
                </a:lnTo>
                <a:lnTo>
                  <a:pt x="21336" y="18288"/>
                </a:lnTo>
                <a:lnTo>
                  <a:pt x="18288" y="21336"/>
                </a:lnTo>
                <a:lnTo>
                  <a:pt x="15240" y="228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1" name="object 31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898135" y="1510284"/>
            <a:ext cx="963168" cy="140207"/>
          </a:xfrm>
          <a:prstGeom prst="rect">
            <a:avLst/>
          </a:prstGeom>
        </p:spPr>
      </p:pic>
      <p:sp>
        <p:nvSpPr>
          <p:cNvPr id="32" name="object 32" descr=""/>
          <p:cNvSpPr/>
          <p:nvPr/>
        </p:nvSpPr>
        <p:spPr>
          <a:xfrm>
            <a:off x="667511" y="1906523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35052" y="56387"/>
                </a:moveTo>
                <a:lnTo>
                  <a:pt x="19812" y="56387"/>
                </a:lnTo>
                <a:lnTo>
                  <a:pt x="13716" y="53339"/>
                </a:lnTo>
                <a:lnTo>
                  <a:pt x="7620" y="48767"/>
                </a:lnTo>
                <a:lnTo>
                  <a:pt x="3048" y="42671"/>
                </a:lnTo>
                <a:lnTo>
                  <a:pt x="0" y="36575"/>
                </a:lnTo>
                <a:lnTo>
                  <a:pt x="0" y="21335"/>
                </a:lnTo>
                <a:lnTo>
                  <a:pt x="3048" y="13715"/>
                </a:lnTo>
                <a:lnTo>
                  <a:pt x="13716" y="3047"/>
                </a:lnTo>
                <a:lnTo>
                  <a:pt x="19812" y="0"/>
                </a:lnTo>
                <a:lnTo>
                  <a:pt x="35052" y="0"/>
                </a:lnTo>
                <a:lnTo>
                  <a:pt x="42672" y="3047"/>
                </a:lnTo>
                <a:lnTo>
                  <a:pt x="47244" y="9143"/>
                </a:lnTo>
                <a:lnTo>
                  <a:pt x="53340" y="13715"/>
                </a:lnTo>
                <a:lnTo>
                  <a:pt x="56388" y="21335"/>
                </a:lnTo>
                <a:lnTo>
                  <a:pt x="56388" y="36575"/>
                </a:lnTo>
                <a:lnTo>
                  <a:pt x="53340" y="42671"/>
                </a:lnTo>
                <a:lnTo>
                  <a:pt x="42672" y="53339"/>
                </a:lnTo>
                <a:lnTo>
                  <a:pt x="35052" y="563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1123188" y="2211323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2"/>
                </a:moveTo>
                <a:lnTo>
                  <a:pt x="18287" y="50292"/>
                </a:lnTo>
                <a:lnTo>
                  <a:pt x="12191" y="48768"/>
                </a:lnTo>
                <a:lnTo>
                  <a:pt x="7619" y="44196"/>
                </a:lnTo>
                <a:lnTo>
                  <a:pt x="3047" y="38100"/>
                </a:lnTo>
                <a:lnTo>
                  <a:pt x="0" y="33528"/>
                </a:lnTo>
                <a:lnTo>
                  <a:pt x="0" y="18288"/>
                </a:lnTo>
                <a:lnTo>
                  <a:pt x="3047" y="13716"/>
                </a:lnTo>
                <a:lnTo>
                  <a:pt x="7619" y="7620"/>
                </a:lnTo>
                <a:lnTo>
                  <a:pt x="12191" y="3048"/>
                </a:lnTo>
                <a:lnTo>
                  <a:pt x="18287" y="0"/>
                </a:lnTo>
                <a:lnTo>
                  <a:pt x="32003" y="0"/>
                </a:lnTo>
                <a:lnTo>
                  <a:pt x="36575" y="3048"/>
                </a:lnTo>
                <a:lnTo>
                  <a:pt x="42671" y="7620"/>
                </a:lnTo>
                <a:lnTo>
                  <a:pt x="47243" y="13716"/>
                </a:lnTo>
                <a:lnTo>
                  <a:pt x="48767" y="18288"/>
                </a:lnTo>
                <a:lnTo>
                  <a:pt x="48767" y="33528"/>
                </a:lnTo>
                <a:lnTo>
                  <a:pt x="47243" y="38100"/>
                </a:lnTo>
                <a:lnTo>
                  <a:pt x="42671" y="44196"/>
                </a:lnTo>
                <a:lnTo>
                  <a:pt x="36575" y="48768"/>
                </a:lnTo>
                <a:lnTo>
                  <a:pt x="32003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667511" y="3005328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35052" y="56387"/>
                </a:moveTo>
                <a:lnTo>
                  <a:pt x="19812" y="56387"/>
                </a:lnTo>
                <a:lnTo>
                  <a:pt x="13716" y="54863"/>
                </a:lnTo>
                <a:lnTo>
                  <a:pt x="7620" y="48767"/>
                </a:lnTo>
                <a:lnTo>
                  <a:pt x="3048" y="42671"/>
                </a:lnTo>
                <a:lnTo>
                  <a:pt x="0" y="36575"/>
                </a:lnTo>
                <a:lnTo>
                  <a:pt x="0" y="21335"/>
                </a:lnTo>
                <a:lnTo>
                  <a:pt x="3048" y="13715"/>
                </a:lnTo>
                <a:lnTo>
                  <a:pt x="13716" y="3047"/>
                </a:lnTo>
                <a:lnTo>
                  <a:pt x="19812" y="0"/>
                </a:lnTo>
                <a:lnTo>
                  <a:pt x="35052" y="0"/>
                </a:lnTo>
                <a:lnTo>
                  <a:pt x="42672" y="3047"/>
                </a:lnTo>
                <a:lnTo>
                  <a:pt x="47244" y="9143"/>
                </a:lnTo>
                <a:lnTo>
                  <a:pt x="53340" y="13715"/>
                </a:lnTo>
                <a:lnTo>
                  <a:pt x="56388" y="21335"/>
                </a:lnTo>
                <a:lnTo>
                  <a:pt x="56388" y="36575"/>
                </a:lnTo>
                <a:lnTo>
                  <a:pt x="53340" y="42671"/>
                </a:lnTo>
                <a:lnTo>
                  <a:pt x="47244" y="48767"/>
                </a:lnTo>
                <a:lnTo>
                  <a:pt x="42672" y="54863"/>
                </a:lnTo>
                <a:lnTo>
                  <a:pt x="35052" y="563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1123188" y="3310128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2"/>
                </a:moveTo>
                <a:lnTo>
                  <a:pt x="18287" y="50292"/>
                </a:lnTo>
                <a:lnTo>
                  <a:pt x="12191" y="48768"/>
                </a:lnTo>
                <a:lnTo>
                  <a:pt x="7619" y="44196"/>
                </a:lnTo>
                <a:lnTo>
                  <a:pt x="3047" y="38100"/>
                </a:lnTo>
                <a:lnTo>
                  <a:pt x="0" y="33528"/>
                </a:lnTo>
                <a:lnTo>
                  <a:pt x="0" y="18288"/>
                </a:lnTo>
                <a:lnTo>
                  <a:pt x="3047" y="13716"/>
                </a:lnTo>
                <a:lnTo>
                  <a:pt x="7619" y="7620"/>
                </a:lnTo>
                <a:lnTo>
                  <a:pt x="12191" y="3048"/>
                </a:lnTo>
                <a:lnTo>
                  <a:pt x="18287" y="0"/>
                </a:lnTo>
                <a:lnTo>
                  <a:pt x="32003" y="0"/>
                </a:lnTo>
                <a:lnTo>
                  <a:pt x="36575" y="3048"/>
                </a:lnTo>
                <a:lnTo>
                  <a:pt x="42671" y="7620"/>
                </a:lnTo>
                <a:lnTo>
                  <a:pt x="47243" y="13716"/>
                </a:lnTo>
                <a:lnTo>
                  <a:pt x="48767" y="18288"/>
                </a:lnTo>
                <a:lnTo>
                  <a:pt x="48767" y="33528"/>
                </a:lnTo>
                <a:lnTo>
                  <a:pt x="47243" y="38100"/>
                </a:lnTo>
                <a:lnTo>
                  <a:pt x="42671" y="44196"/>
                </a:lnTo>
                <a:lnTo>
                  <a:pt x="36575" y="48768"/>
                </a:lnTo>
                <a:lnTo>
                  <a:pt x="32003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667511" y="4764023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35052" y="56387"/>
                </a:moveTo>
                <a:lnTo>
                  <a:pt x="19812" y="56387"/>
                </a:lnTo>
                <a:lnTo>
                  <a:pt x="13716" y="53339"/>
                </a:lnTo>
                <a:lnTo>
                  <a:pt x="7620" y="47243"/>
                </a:lnTo>
                <a:lnTo>
                  <a:pt x="3048" y="42671"/>
                </a:lnTo>
                <a:lnTo>
                  <a:pt x="0" y="35051"/>
                </a:lnTo>
                <a:lnTo>
                  <a:pt x="0" y="19811"/>
                </a:lnTo>
                <a:lnTo>
                  <a:pt x="3048" y="13715"/>
                </a:lnTo>
                <a:lnTo>
                  <a:pt x="7620" y="7619"/>
                </a:lnTo>
                <a:lnTo>
                  <a:pt x="13716" y="3047"/>
                </a:lnTo>
                <a:lnTo>
                  <a:pt x="19812" y="0"/>
                </a:lnTo>
                <a:lnTo>
                  <a:pt x="35052" y="0"/>
                </a:lnTo>
                <a:lnTo>
                  <a:pt x="42672" y="3047"/>
                </a:lnTo>
                <a:lnTo>
                  <a:pt x="53340" y="13715"/>
                </a:lnTo>
                <a:lnTo>
                  <a:pt x="56388" y="19811"/>
                </a:lnTo>
                <a:lnTo>
                  <a:pt x="56388" y="35051"/>
                </a:lnTo>
                <a:lnTo>
                  <a:pt x="53340" y="42671"/>
                </a:lnTo>
                <a:lnTo>
                  <a:pt x="47244" y="47243"/>
                </a:lnTo>
                <a:lnTo>
                  <a:pt x="42672" y="53339"/>
                </a:lnTo>
                <a:lnTo>
                  <a:pt x="35052" y="563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1123188" y="5068824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1"/>
                </a:moveTo>
                <a:lnTo>
                  <a:pt x="18287" y="50291"/>
                </a:lnTo>
                <a:lnTo>
                  <a:pt x="12191" y="47243"/>
                </a:lnTo>
                <a:lnTo>
                  <a:pt x="7619" y="42671"/>
                </a:lnTo>
                <a:lnTo>
                  <a:pt x="3047" y="38099"/>
                </a:lnTo>
                <a:lnTo>
                  <a:pt x="0" y="32003"/>
                </a:lnTo>
                <a:lnTo>
                  <a:pt x="0" y="18287"/>
                </a:lnTo>
                <a:lnTo>
                  <a:pt x="3047" y="12191"/>
                </a:lnTo>
                <a:lnTo>
                  <a:pt x="12191" y="3047"/>
                </a:lnTo>
                <a:lnTo>
                  <a:pt x="18287" y="0"/>
                </a:lnTo>
                <a:lnTo>
                  <a:pt x="32003" y="0"/>
                </a:lnTo>
                <a:lnTo>
                  <a:pt x="36575" y="3047"/>
                </a:lnTo>
                <a:lnTo>
                  <a:pt x="42671" y="7619"/>
                </a:lnTo>
                <a:lnTo>
                  <a:pt x="47243" y="12191"/>
                </a:lnTo>
                <a:lnTo>
                  <a:pt x="48767" y="18287"/>
                </a:lnTo>
                <a:lnTo>
                  <a:pt x="48767" y="32003"/>
                </a:lnTo>
                <a:lnTo>
                  <a:pt x="47243" y="38099"/>
                </a:lnTo>
                <a:lnTo>
                  <a:pt x="42671" y="42671"/>
                </a:lnTo>
                <a:lnTo>
                  <a:pt x="36575" y="47243"/>
                </a:lnTo>
                <a:lnTo>
                  <a:pt x="32003" y="502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 txBox="1"/>
          <p:nvPr/>
        </p:nvSpPr>
        <p:spPr>
          <a:xfrm>
            <a:off x="871219" y="840487"/>
            <a:ext cx="8455025" cy="437769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800" spc="-10">
                <a:latin typeface="Calibri"/>
                <a:cs typeface="Calibri"/>
              </a:rPr>
              <a:t>Module</a:t>
            </a:r>
            <a:endParaRPr sz="1800">
              <a:latin typeface="Calibri"/>
              <a:cs typeface="Calibri"/>
            </a:endParaRPr>
          </a:p>
          <a:p>
            <a:pPr marL="469900">
              <a:lnSpc>
                <a:spcPts val="1795"/>
              </a:lnSpc>
              <a:spcBef>
                <a:spcPts val="405"/>
              </a:spcBef>
            </a:pPr>
            <a:r>
              <a:rPr dirty="0" sz="1550">
                <a:latin typeface="Calibri"/>
                <a:cs typeface="Calibri"/>
              </a:rPr>
              <a:t>Any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Python</a:t>
            </a:r>
            <a:r>
              <a:rPr dirty="0" sz="1550" spc="2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file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module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imported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into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another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file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using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import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statement</a:t>
            </a:r>
            <a:endParaRPr sz="1550">
              <a:latin typeface="Calibri"/>
              <a:cs typeface="Calibri"/>
            </a:endParaRPr>
          </a:p>
          <a:p>
            <a:pPr marL="3811904">
              <a:lnSpc>
                <a:spcPts val="1795"/>
              </a:lnSpc>
            </a:pPr>
            <a:r>
              <a:rPr dirty="0" sz="1550" spc="-25">
                <a:latin typeface="Calibri"/>
                <a:cs typeface="Calibri"/>
              </a:rPr>
              <a:t>py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1800" spc="-10">
                <a:latin typeface="Calibri"/>
                <a:cs typeface="Calibri"/>
              </a:rPr>
              <a:t>Packages</a:t>
            </a:r>
            <a:endParaRPr sz="1800">
              <a:latin typeface="Calibri"/>
              <a:cs typeface="Calibri"/>
            </a:endParaRPr>
          </a:p>
          <a:p>
            <a:pPr marL="469900" marR="16510">
              <a:lnSpc>
                <a:spcPts val="1730"/>
              </a:lnSpc>
              <a:spcBef>
                <a:spcPts val="575"/>
              </a:spcBef>
              <a:tabLst>
                <a:tab pos="7310120" algn="l"/>
                <a:tab pos="7659370" algn="l"/>
                <a:tab pos="8081645" algn="l"/>
                <a:tab pos="8429625" algn="l"/>
              </a:tabLst>
            </a:pP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collection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Python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modules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maintained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directory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that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contains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additional</a:t>
            </a:r>
            <a:r>
              <a:rPr dirty="0" sz="1550" spc="-95">
                <a:latin typeface="Calibri"/>
                <a:cs typeface="Calibri"/>
              </a:rPr>
              <a:t> </a:t>
            </a:r>
            <a:r>
              <a:rPr dirty="0" u="heavy" sz="15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1550" spc="-10">
                <a:latin typeface="Calibri"/>
                <a:cs typeface="Calibri"/>
              </a:rPr>
              <a:t>init.py</a:t>
            </a:r>
            <a:r>
              <a:rPr dirty="0" u="heavy" sz="15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1550">
                <a:latin typeface="Times New Roman"/>
                <a:cs typeface="Times New Roman"/>
              </a:rPr>
              <a:t> </a:t>
            </a:r>
            <a:r>
              <a:rPr dirty="0" sz="1550">
                <a:latin typeface="Calibri"/>
                <a:cs typeface="Calibri"/>
              </a:rPr>
              <a:t>file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that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distinguishes</a:t>
            </a:r>
            <a:r>
              <a:rPr dirty="0" sz="1550" spc="-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it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as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package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over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directory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that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just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happens</a:t>
            </a:r>
            <a:r>
              <a:rPr dirty="0" sz="1550" spc="-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contain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bunch</a:t>
            </a:r>
            <a:r>
              <a:rPr dirty="0" sz="1550" spc="-4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of </a:t>
            </a:r>
            <a:r>
              <a:rPr dirty="0" sz="1550">
                <a:latin typeface="Calibri"/>
                <a:cs typeface="Calibri"/>
              </a:rPr>
              <a:t>Python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scripts.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Packages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nested,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but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each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directory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must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contain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its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own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u="heavy" sz="15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1550" spc="-10">
                <a:latin typeface="Calibri"/>
                <a:cs typeface="Calibri"/>
              </a:rPr>
              <a:t>init.py</a:t>
            </a:r>
            <a:r>
              <a:rPr dirty="0" u="heavy" sz="15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1550" spc="-10">
                <a:latin typeface="Calibri"/>
                <a:cs typeface="Calibri"/>
              </a:rPr>
              <a:t>file.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dirty="0" sz="1800" spc="-10">
                <a:latin typeface="Calibri"/>
                <a:cs typeface="Calibri"/>
              </a:rPr>
              <a:t>Concurrency</a:t>
            </a:r>
            <a:endParaRPr sz="1800">
              <a:latin typeface="Calibri"/>
              <a:cs typeface="Calibri"/>
            </a:endParaRPr>
          </a:p>
          <a:p>
            <a:pPr marL="469900" marR="5080">
              <a:lnSpc>
                <a:spcPts val="1730"/>
              </a:lnSpc>
              <a:spcBef>
                <a:spcPts val="570"/>
              </a:spcBef>
            </a:pPr>
            <a:r>
              <a:rPr dirty="0" sz="1550">
                <a:latin typeface="Calibri"/>
                <a:cs typeface="Calibri"/>
              </a:rPr>
              <a:t>Also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known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as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parallelism,</a:t>
            </a:r>
            <a:r>
              <a:rPr dirty="0" sz="1550" spc="-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allows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different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sequences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instructions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executed </a:t>
            </a:r>
            <a:r>
              <a:rPr dirty="0" sz="1550">
                <a:latin typeface="Calibri"/>
                <a:cs typeface="Calibri"/>
              </a:rPr>
              <a:t>simultaneously.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One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most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well</a:t>
            </a:r>
            <a:r>
              <a:rPr dirty="0" sz="1550" spc="1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known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approaches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attaining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Python</a:t>
            </a:r>
            <a:r>
              <a:rPr dirty="0" sz="1550" spc="2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concurrency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and </a:t>
            </a:r>
            <a:r>
              <a:rPr dirty="0" sz="1550">
                <a:latin typeface="Calibri"/>
                <a:cs typeface="Calibri"/>
              </a:rPr>
              <a:t>parallelism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referred to</a:t>
            </a:r>
            <a:r>
              <a:rPr dirty="0" sz="1550" spc="2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as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threading.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Threading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</a:t>
            </a:r>
            <a:r>
              <a:rPr dirty="0" sz="13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feature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that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usually</a:t>
            </a:r>
            <a:r>
              <a:rPr dirty="0" sz="1550" spc="-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provided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by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the </a:t>
            </a:r>
            <a:r>
              <a:rPr dirty="0" sz="1550">
                <a:latin typeface="Calibri"/>
                <a:cs typeface="Calibri"/>
              </a:rPr>
              <a:t>operating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system.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Threads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lighter</a:t>
            </a:r>
            <a:r>
              <a:rPr dirty="0" sz="1550" spc="2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than</a:t>
            </a:r>
            <a:r>
              <a:rPr dirty="0" sz="1550" spc="2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processes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share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same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memory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space.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Tasks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broken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up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into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multiple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threads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across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multiple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central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processing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units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</a:t>
            </a:r>
            <a:r>
              <a:rPr dirty="0" sz="1550" spc="1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computer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to </a:t>
            </a:r>
            <a:r>
              <a:rPr dirty="0" sz="1550">
                <a:latin typeface="Calibri"/>
                <a:cs typeface="Calibri"/>
              </a:rPr>
              <a:t>expedite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execution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time.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1800" spc="-10">
                <a:latin typeface="Calibri"/>
                <a:cs typeface="Calibri"/>
              </a:rPr>
              <a:t>Boolean</a:t>
            </a:r>
            <a:endParaRPr sz="1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395"/>
              </a:spcBef>
            </a:pP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used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represent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truth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values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form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1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(True)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0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(False).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00"/>
              </a:lnSpc>
            </a:pPr>
            <a:r>
              <a:rPr dirty="0" spc="-25"/>
              <a:t>TOC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1195" y="533400"/>
            <a:ext cx="1028700" cy="25755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20667" y="548640"/>
            <a:ext cx="1534668" cy="24231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33059" y="550163"/>
            <a:ext cx="196596" cy="23926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18108" y="533400"/>
            <a:ext cx="883859" cy="257556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91883" y="533400"/>
            <a:ext cx="656843" cy="25755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534035">
              <a:lnSpc>
                <a:spcPct val="100000"/>
              </a:lnSpc>
              <a:spcBef>
                <a:spcPts val="110"/>
              </a:spcBef>
            </a:pPr>
            <a:r>
              <a:rPr dirty="0" spc="-25"/>
              <a:t>Control</a:t>
            </a:r>
            <a:r>
              <a:rPr dirty="0" spc="-229"/>
              <a:t> </a:t>
            </a:r>
            <a:r>
              <a:rPr dirty="0" spc="-30"/>
              <a:t>Structures:</a:t>
            </a:r>
            <a:r>
              <a:rPr dirty="0" spc="-210"/>
              <a:t> </a:t>
            </a:r>
            <a:r>
              <a:rPr dirty="0"/>
              <a:t>A</a:t>
            </a:r>
            <a:r>
              <a:rPr dirty="0" spc="-25"/>
              <a:t> </a:t>
            </a:r>
            <a:r>
              <a:rPr dirty="0" spc="-10"/>
              <a:t>Closer</a:t>
            </a:r>
            <a:r>
              <a:rPr dirty="0" spc="-140"/>
              <a:t> </a:t>
            </a:r>
            <a:r>
              <a:rPr dirty="0" spc="-20"/>
              <a:t>Look</a:t>
            </a:r>
          </a:p>
        </p:txBody>
      </p:sp>
      <p:sp>
        <p:nvSpPr>
          <p:cNvPr id="8" name="object 8" descr=""/>
          <p:cNvSpPr/>
          <p:nvPr/>
        </p:nvSpPr>
        <p:spPr>
          <a:xfrm>
            <a:off x="665988" y="1021079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5" h="50800">
                <a:moveTo>
                  <a:pt x="30480" y="50292"/>
                </a:moveTo>
                <a:lnTo>
                  <a:pt x="18288" y="50292"/>
                </a:lnTo>
                <a:lnTo>
                  <a:pt x="12192" y="48768"/>
                </a:lnTo>
                <a:lnTo>
                  <a:pt x="7620" y="44196"/>
                </a:lnTo>
                <a:lnTo>
                  <a:pt x="1524" y="38100"/>
                </a:lnTo>
                <a:lnTo>
                  <a:pt x="0" y="32004"/>
                </a:lnTo>
                <a:lnTo>
                  <a:pt x="0" y="18288"/>
                </a:lnTo>
                <a:lnTo>
                  <a:pt x="1524" y="12192"/>
                </a:lnTo>
                <a:lnTo>
                  <a:pt x="7620" y="7620"/>
                </a:lnTo>
                <a:lnTo>
                  <a:pt x="12192" y="3048"/>
                </a:lnTo>
                <a:lnTo>
                  <a:pt x="18288" y="0"/>
                </a:lnTo>
                <a:lnTo>
                  <a:pt x="30480" y="0"/>
                </a:lnTo>
                <a:lnTo>
                  <a:pt x="36576" y="3048"/>
                </a:lnTo>
                <a:lnTo>
                  <a:pt x="45720" y="12192"/>
                </a:lnTo>
                <a:lnTo>
                  <a:pt x="48768" y="18288"/>
                </a:lnTo>
                <a:lnTo>
                  <a:pt x="48768" y="32004"/>
                </a:lnTo>
                <a:lnTo>
                  <a:pt x="45720" y="38100"/>
                </a:lnTo>
                <a:lnTo>
                  <a:pt x="41148" y="44196"/>
                </a:lnTo>
                <a:lnTo>
                  <a:pt x="36576" y="48768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665988" y="1589532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5" h="50800">
                <a:moveTo>
                  <a:pt x="30480" y="50292"/>
                </a:moveTo>
                <a:lnTo>
                  <a:pt x="18288" y="50292"/>
                </a:lnTo>
                <a:lnTo>
                  <a:pt x="12192" y="47244"/>
                </a:lnTo>
                <a:lnTo>
                  <a:pt x="7620" y="42672"/>
                </a:lnTo>
                <a:lnTo>
                  <a:pt x="1524" y="38100"/>
                </a:lnTo>
                <a:lnTo>
                  <a:pt x="0" y="32004"/>
                </a:lnTo>
                <a:lnTo>
                  <a:pt x="0" y="18288"/>
                </a:lnTo>
                <a:lnTo>
                  <a:pt x="1524" y="12192"/>
                </a:lnTo>
                <a:lnTo>
                  <a:pt x="7620" y="7620"/>
                </a:lnTo>
                <a:lnTo>
                  <a:pt x="12192" y="1524"/>
                </a:lnTo>
                <a:lnTo>
                  <a:pt x="18288" y="0"/>
                </a:lnTo>
                <a:lnTo>
                  <a:pt x="30480" y="0"/>
                </a:lnTo>
                <a:lnTo>
                  <a:pt x="36576" y="1524"/>
                </a:lnTo>
                <a:lnTo>
                  <a:pt x="41148" y="7620"/>
                </a:lnTo>
                <a:lnTo>
                  <a:pt x="45720" y="12192"/>
                </a:lnTo>
                <a:lnTo>
                  <a:pt x="48768" y="18288"/>
                </a:lnTo>
                <a:lnTo>
                  <a:pt x="48768" y="32004"/>
                </a:lnTo>
                <a:lnTo>
                  <a:pt x="45720" y="38100"/>
                </a:lnTo>
                <a:lnTo>
                  <a:pt x="36576" y="47244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665988" y="2377439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5" h="50800">
                <a:moveTo>
                  <a:pt x="30480" y="50292"/>
                </a:moveTo>
                <a:lnTo>
                  <a:pt x="18288" y="50292"/>
                </a:lnTo>
                <a:lnTo>
                  <a:pt x="12192" y="47244"/>
                </a:lnTo>
                <a:lnTo>
                  <a:pt x="7620" y="42672"/>
                </a:lnTo>
                <a:lnTo>
                  <a:pt x="1524" y="38100"/>
                </a:lnTo>
                <a:lnTo>
                  <a:pt x="0" y="32004"/>
                </a:lnTo>
                <a:lnTo>
                  <a:pt x="0" y="18288"/>
                </a:lnTo>
                <a:lnTo>
                  <a:pt x="1524" y="12192"/>
                </a:lnTo>
                <a:lnTo>
                  <a:pt x="12192" y="1524"/>
                </a:lnTo>
                <a:lnTo>
                  <a:pt x="18288" y="0"/>
                </a:lnTo>
                <a:lnTo>
                  <a:pt x="30480" y="0"/>
                </a:lnTo>
                <a:lnTo>
                  <a:pt x="36576" y="1524"/>
                </a:lnTo>
                <a:lnTo>
                  <a:pt x="41148" y="6096"/>
                </a:lnTo>
                <a:lnTo>
                  <a:pt x="45720" y="12192"/>
                </a:lnTo>
                <a:lnTo>
                  <a:pt x="48768" y="18288"/>
                </a:lnTo>
                <a:lnTo>
                  <a:pt x="48768" y="32004"/>
                </a:lnTo>
                <a:lnTo>
                  <a:pt x="45720" y="38100"/>
                </a:lnTo>
                <a:lnTo>
                  <a:pt x="36576" y="47244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665988" y="5242560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5" h="50800">
                <a:moveTo>
                  <a:pt x="30480" y="50292"/>
                </a:moveTo>
                <a:lnTo>
                  <a:pt x="18288" y="50292"/>
                </a:lnTo>
                <a:lnTo>
                  <a:pt x="12192" y="48768"/>
                </a:lnTo>
                <a:lnTo>
                  <a:pt x="7620" y="42672"/>
                </a:lnTo>
                <a:lnTo>
                  <a:pt x="1524" y="38100"/>
                </a:lnTo>
                <a:lnTo>
                  <a:pt x="0" y="32004"/>
                </a:lnTo>
                <a:lnTo>
                  <a:pt x="0" y="18288"/>
                </a:lnTo>
                <a:lnTo>
                  <a:pt x="1524" y="12192"/>
                </a:lnTo>
                <a:lnTo>
                  <a:pt x="7620" y="7620"/>
                </a:lnTo>
                <a:lnTo>
                  <a:pt x="12192" y="3048"/>
                </a:lnTo>
                <a:lnTo>
                  <a:pt x="18288" y="0"/>
                </a:lnTo>
                <a:lnTo>
                  <a:pt x="30480" y="0"/>
                </a:lnTo>
                <a:lnTo>
                  <a:pt x="36576" y="3048"/>
                </a:lnTo>
                <a:lnTo>
                  <a:pt x="45720" y="12192"/>
                </a:lnTo>
                <a:lnTo>
                  <a:pt x="48768" y="18288"/>
                </a:lnTo>
                <a:lnTo>
                  <a:pt x="48768" y="32004"/>
                </a:lnTo>
                <a:lnTo>
                  <a:pt x="45720" y="38100"/>
                </a:lnTo>
                <a:lnTo>
                  <a:pt x="41148" y="42672"/>
                </a:lnTo>
                <a:lnTo>
                  <a:pt x="36576" y="48768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2" name="object 12" descr=""/>
          <p:cNvGrpSpPr/>
          <p:nvPr/>
        </p:nvGrpSpPr>
        <p:grpSpPr>
          <a:xfrm>
            <a:off x="900683" y="5209031"/>
            <a:ext cx="502920" cy="131445"/>
            <a:chOff x="900683" y="5209031"/>
            <a:chExt cx="502920" cy="131445"/>
          </a:xfrm>
        </p:grpSpPr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0683" y="5212080"/>
              <a:ext cx="96012" cy="126492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1080" y="5209031"/>
              <a:ext cx="199643" cy="131064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40536" y="5244083"/>
              <a:ext cx="163067" cy="96012"/>
            </a:xfrm>
            <a:prstGeom prst="rect">
              <a:avLst/>
            </a:prstGeom>
          </p:spPr>
        </p:pic>
      </p:grpSp>
      <p:grpSp>
        <p:nvGrpSpPr>
          <p:cNvPr id="16" name="object 16" descr=""/>
          <p:cNvGrpSpPr/>
          <p:nvPr/>
        </p:nvGrpSpPr>
        <p:grpSpPr>
          <a:xfrm>
            <a:off x="1472183" y="5201411"/>
            <a:ext cx="260985" cy="139065"/>
            <a:chOff x="1472183" y="5201411"/>
            <a:chExt cx="260985" cy="139065"/>
          </a:xfrm>
        </p:grpSpPr>
        <p:pic>
          <p:nvPicPr>
            <p:cNvPr id="17" name="object 1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72183" y="5201411"/>
              <a:ext cx="152399" cy="138684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52015" y="5244083"/>
              <a:ext cx="80772" cy="96012"/>
            </a:xfrm>
            <a:prstGeom prst="rect">
              <a:avLst/>
            </a:prstGeom>
          </p:spPr>
        </p:pic>
      </p:grpSp>
      <p:grpSp>
        <p:nvGrpSpPr>
          <p:cNvPr id="19" name="object 19" descr=""/>
          <p:cNvGrpSpPr/>
          <p:nvPr/>
        </p:nvGrpSpPr>
        <p:grpSpPr>
          <a:xfrm>
            <a:off x="1798320" y="5201412"/>
            <a:ext cx="429895" cy="139065"/>
            <a:chOff x="1798320" y="5201412"/>
            <a:chExt cx="429895" cy="139065"/>
          </a:xfrm>
        </p:grpSpPr>
        <p:pic>
          <p:nvPicPr>
            <p:cNvPr id="20" name="object 2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98320" y="5244084"/>
              <a:ext cx="170687" cy="96012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1996440" y="5201424"/>
              <a:ext cx="17145" cy="137160"/>
            </a:xfrm>
            <a:custGeom>
              <a:avLst/>
              <a:gdLst/>
              <a:ahLst/>
              <a:cxnLst/>
              <a:rect l="l" t="t" r="r" b="b"/>
              <a:pathLst>
                <a:path w="17144" h="137160">
                  <a:moveTo>
                    <a:pt x="16764" y="1524"/>
                  </a:moveTo>
                  <a:lnTo>
                    <a:pt x="13716" y="1524"/>
                  </a:lnTo>
                  <a:lnTo>
                    <a:pt x="13716" y="0"/>
                  </a:lnTo>
                  <a:lnTo>
                    <a:pt x="3048" y="0"/>
                  </a:lnTo>
                  <a:lnTo>
                    <a:pt x="1524" y="1524"/>
                  </a:lnTo>
                  <a:lnTo>
                    <a:pt x="0" y="1524"/>
                  </a:lnTo>
                  <a:lnTo>
                    <a:pt x="0" y="135636"/>
                  </a:lnTo>
                  <a:lnTo>
                    <a:pt x="1524" y="135636"/>
                  </a:lnTo>
                  <a:lnTo>
                    <a:pt x="1524" y="137160"/>
                  </a:lnTo>
                  <a:lnTo>
                    <a:pt x="15240" y="137160"/>
                  </a:lnTo>
                  <a:lnTo>
                    <a:pt x="15240" y="135636"/>
                  </a:lnTo>
                  <a:lnTo>
                    <a:pt x="16764" y="135636"/>
                  </a:lnTo>
                  <a:lnTo>
                    <a:pt x="16764" y="15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36064" y="5244084"/>
              <a:ext cx="88392" cy="96012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151888" y="5244084"/>
              <a:ext cx="76200" cy="94488"/>
            </a:xfrm>
            <a:prstGeom prst="rect">
              <a:avLst/>
            </a:prstGeom>
          </p:spPr>
        </p:pic>
      </p:grpSp>
      <p:grpSp>
        <p:nvGrpSpPr>
          <p:cNvPr id="24" name="object 24" descr=""/>
          <p:cNvGrpSpPr/>
          <p:nvPr/>
        </p:nvGrpSpPr>
        <p:grpSpPr>
          <a:xfrm>
            <a:off x="2301239" y="5221223"/>
            <a:ext cx="152400" cy="119380"/>
            <a:chOff x="2301239" y="5221223"/>
            <a:chExt cx="152400" cy="119380"/>
          </a:xfrm>
        </p:grpSpPr>
        <p:pic>
          <p:nvPicPr>
            <p:cNvPr id="25" name="object 25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301239" y="5244083"/>
              <a:ext cx="73152" cy="96012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2395727" y="5221223"/>
              <a:ext cx="58419" cy="119380"/>
            </a:xfrm>
            <a:custGeom>
              <a:avLst/>
              <a:gdLst/>
              <a:ahLst/>
              <a:cxnLst/>
              <a:rect l="l" t="t" r="r" b="b"/>
              <a:pathLst>
                <a:path w="58419" h="119379">
                  <a:moveTo>
                    <a:pt x="28956" y="1524"/>
                  </a:moveTo>
                  <a:lnTo>
                    <a:pt x="16764" y="1524"/>
                  </a:lnTo>
                  <a:lnTo>
                    <a:pt x="18288" y="0"/>
                  </a:lnTo>
                  <a:lnTo>
                    <a:pt x="27432" y="0"/>
                  </a:lnTo>
                  <a:lnTo>
                    <a:pt x="28956" y="1524"/>
                  </a:lnTo>
                  <a:close/>
                </a:path>
                <a:path w="58419" h="119379">
                  <a:moveTo>
                    <a:pt x="32004" y="24384"/>
                  </a:moveTo>
                  <a:lnTo>
                    <a:pt x="15240" y="24384"/>
                  </a:lnTo>
                  <a:lnTo>
                    <a:pt x="15240" y="1524"/>
                  </a:lnTo>
                  <a:lnTo>
                    <a:pt x="30480" y="1524"/>
                  </a:lnTo>
                  <a:lnTo>
                    <a:pt x="30480" y="3048"/>
                  </a:lnTo>
                  <a:lnTo>
                    <a:pt x="32004" y="3048"/>
                  </a:lnTo>
                  <a:lnTo>
                    <a:pt x="32004" y="24384"/>
                  </a:lnTo>
                  <a:close/>
                </a:path>
                <a:path w="58419" h="119379">
                  <a:moveTo>
                    <a:pt x="56388" y="38100"/>
                  </a:moveTo>
                  <a:lnTo>
                    <a:pt x="1524" y="38100"/>
                  </a:lnTo>
                  <a:lnTo>
                    <a:pt x="0" y="36576"/>
                  </a:lnTo>
                  <a:lnTo>
                    <a:pt x="0" y="25908"/>
                  </a:lnTo>
                  <a:lnTo>
                    <a:pt x="1524" y="25908"/>
                  </a:lnTo>
                  <a:lnTo>
                    <a:pt x="1524" y="24384"/>
                  </a:lnTo>
                  <a:lnTo>
                    <a:pt x="54864" y="24384"/>
                  </a:lnTo>
                  <a:lnTo>
                    <a:pt x="56388" y="25908"/>
                  </a:lnTo>
                  <a:lnTo>
                    <a:pt x="56388" y="28956"/>
                  </a:lnTo>
                  <a:lnTo>
                    <a:pt x="57912" y="28956"/>
                  </a:lnTo>
                  <a:lnTo>
                    <a:pt x="57912" y="33528"/>
                  </a:lnTo>
                  <a:lnTo>
                    <a:pt x="56388" y="35052"/>
                  </a:lnTo>
                  <a:lnTo>
                    <a:pt x="56388" y="38100"/>
                  </a:lnTo>
                  <a:close/>
                </a:path>
                <a:path w="58419" h="119379">
                  <a:moveTo>
                    <a:pt x="48768" y="118872"/>
                  </a:moveTo>
                  <a:lnTo>
                    <a:pt x="32004" y="118872"/>
                  </a:lnTo>
                  <a:lnTo>
                    <a:pt x="22860" y="114300"/>
                  </a:lnTo>
                  <a:lnTo>
                    <a:pt x="21336" y="111252"/>
                  </a:lnTo>
                  <a:lnTo>
                    <a:pt x="18288" y="109728"/>
                  </a:lnTo>
                  <a:lnTo>
                    <a:pt x="16764" y="106680"/>
                  </a:lnTo>
                  <a:lnTo>
                    <a:pt x="16764" y="102108"/>
                  </a:lnTo>
                  <a:lnTo>
                    <a:pt x="15240" y="99060"/>
                  </a:lnTo>
                  <a:lnTo>
                    <a:pt x="15240" y="38100"/>
                  </a:lnTo>
                  <a:lnTo>
                    <a:pt x="32004" y="38100"/>
                  </a:lnTo>
                  <a:lnTo>
                    <a:pt x="32004" y="97536"/>
                  </a:lnTo>
                  <a:lnTo>
                    <a:pt x="33528" y="100584"/>
                  </a:lnTo>
                  <a:lnTo>
                    <a:pt x="36576" y="103632"/>
                  </a:lnTo>
                  <a:lnTo>
                    <a:pt x="39624" y="105156"/>
                  </a:lnTo>
                  <a:lnTo>
                    <a:pt x="56388" y="105156"/>
                  </a:lnTo>
                  <a:lnTo>
                    <a:pt x="57912" y="106680"/>
                  </a:lnTo>
                  <a:lnTo>
                    <a:pt x="57912" y="111252"/>
                  </a:lnTo>
                  <a:lnTo>
                    <a:pt x="56388" y="111252"/>
                  </a:lnTo>
                  <a:lnTo>
                    <a:pt x="56388" y="115824"/>
                  </a:lnTo>
                  <a:lnTo>
                    <a:pt x="54864" y="115824"/>
                  </a:lnTo>
                  <a:lnTo>
                    <a:pt x="53340" y="117348"/>
                  </a:lnTo>
                  <a:lnTo>
                    <a:pt x="50292" y="117348"/>
                  </a:lnTo>
                  <a:lnTo>
                    <a:pt x="48768" y="118872"/>
                  </a:lnTo>
                  <a:close/>
                </a:path>
                <a:path w="58419" h="119379">
                  <a:moveTo>
                    <a:pt x="56388" y="105156"/>
                  </a:moveTo>
                  <a:lnTo>
                    <a:pt x="48768" y="105156"/>
                  </a:lnTo>
                  <a:lnTo>
                    <a:pt x="50292" y="103632"/>
                  </a:lnTo>
                  <a:lnTo>
                    <a:pt x="53340" y="103632"/>
                  </a:lnTo>
                  <a:lnTo>
                    <a:pt x="53340" y="102108"/>
                  </a:lnTo>
                  <a:lnTo>
                    <a:pt x="56388" y="102108"/>
                  </a:lnTo>
                  <a:lnTo>
                    <a:pt x="56388" y="1051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7" name="object 27" descr=""/>
          <p:cNvGrpSpPr/>
          <p:nvPr/>
        </p:nvGrpSpPr>
        <p:grpSpPr>
          <a:xfrm>
            <a:off x="2505455" y="5201411"/>
            <a:ext cx="260985" cy="139065"/>
            <a:chOff x="2505455" y="5201411"/>
            <a:chExt cx="260985" cy="139065"/>
          </a:xfrm>
        </p:grpSpPr>
        <p:pic>
          <p:nvPicPr>
            <p:cNvPr id="28" name="object 2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505455" y="5201411"/>
              <a:ext cx="152400" cy="138684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85288" y="5244083"/>
              <a:ext cx="80772" cy="96012"/>
            </a:xfrm>
            <a:prstGeom prst="rect">
              <a:avLst/>
            </a:prstGeom>
          </p:spPr>
        </p:pic>
      </p:grpSp>
      <p:grpSp>
        <p:nvGrpSpPr>
          <p:cNvPr id="30" name="object 30" descr=""/>
          <p:cNvGrpSpPr/>
          <p:nvPr/>
        </p:nvGrpSpPr>
        <p:grpSpPr>
          <a:xfrm>
            <a:off x="2830068" y="5201412"/>
            <a:ext cx="291465" cy="139065"/>
            <a:chOff x="2830068" y="5201412"/>
            <a:chExt cx="291465" cy="139065"/>
          </a:xfrm>
        </p:grpSpPr>
        <p:pic>
          <p:nvPicPr>
            <p:cNvPr id="31" name="object 31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830068" y="5244083"/>
              <a:ext cx="80772" cy="96012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936748" y="5244084"/>
              <a:ext cx="76200" cy="94488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040380" y="5201412"/>
              <a:ext cx="80772" cy="138684"/>
            </a:xfrm>
            <a:prstGeom prst="rect">
              <a:avLst/>
            </a:prstGeom>
          </p:spPr>
        </p:pic>
      </p:grpSp>
      <p:grpSp>
        <p:nvGrpSpPr>
          <p:cNvPr id="34" name="object 34" descr=""/>
          <p:cNvGrpSpPr/>
          <p:nvPr/>
        </p:nvGrpSpPr>
        <p:grpSpPr>
          <a:xfrm>
            <a:off x="3195828" y="5199887"/>
            <a:ext cx="464820" cy="140335"/>
            <a:chOff x="3195828" y="5199887"/>
            <a:chExt cx="464820" cy="140335"/>
          </a:xfrm>
        </p:grpSpPr>
        <p:pic>
          <p:nvPicPr>
            <p:cNvPr id="35" name="object 35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195828" y="5199887"/>
              <a:ext cx="164591" cy="140208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400044" y="5201411"/>
              <a:ext cx="152399" cy="138684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579876" y="5244083"/>
              <a:ext cx="80772" cy="96012"/>
            </a:xfrm>
            <a:prstGeom prst="rect">
              <a:avLst/>
            </a:prstGeom>
          </p:spPr>
        </p:pic>
      </p:grpSp>
      <p:pic>
        <p:nvPicPr>
          <p:cNvPr id="38" name="object 38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730752" y="5199887"/>
            <a:ext cx="259080" cy="138684"/>
          </a:xfrm>
          <a:prstGeom prst="rect">
            <a:avLst/>
          </a:prstGeom>
        </p:spPr>
      </p:pic>
      <p:grpSp>
        <p:nvGrpSpPr>
          <p:cNvPr id="39" name="object 39" descr=""/>
          <p:cNvGrpSpPr/>
          <p:nvPr/>
        </p:nvGrpSpPr>
        <p:grpSpPr>
          <a:xfrm>
            <a:off x="4064508" y="5201412"/>
            <a:ext cx="291465" cy="139065"/>
            <a:chOff x="4064508" y="5201412"/>
            <a:chExt cx="291465" cy="139065"/>
          </a:xfrm>
        </p:grpSpPr>
        <p:pic>
          <p:nvPicPr>
            <p:cNvPr id="40" name="object 40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064508" y="5244084"/>
              <a:ext cx="73152" cy="96012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171188" y="5244084"/>
              <a:ext cx="76200" cy="94488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274820" y="5201412"/>
              <a:ext cx="80772" cy="138684"/>
            </a:xfrm>
            <a:prstGeom prst="rect">
              <a:avLst/>
            </a:prstGeom>
          </p:spPr>
        </p:pic>
      </p:grpSp>
      <p:grpSp>
        <p:nvGrpSpPr>
          <p:cNvPr id="43" name="object 43" descr=""/>
          <p:cNvGrpSpPr/>
          <p:nvPr/>
        </p:nvGrpSpPr>
        <p:grpSpPr>
          <a:xfrm>
            <a:off x="4424171" y="5199888"/>
            <a:ext cx="460375" cy="140335"/>
            <a:chOff x="4424171" y="5199888"/>
            <a:chExt cx="460375" cy="140335"/>
          </a:xfrm>
        </p:grpSpPr>
        <p:pic>
          <p:nvPicPr>
            <p:cNvPr id="44" name="object 44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424171" y="5199888"/>
              <a:ext cx="150876" cy="140207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4599432" y="5201424"/>
              <a:ext cx="102235" cy="139065"/>
            </a:xfrm>
            <a:custGeom>
              <a:avLst/>
              <a:gdLst/>
              <a:ahLst/>
              <a:cxnLst/>
              <a:rect l="l" t="t" r="r" b="b"/>
              <a:pathLst>
                <a:path w="102235" h="139064">
                  <a:moveTo>
                    <a:pt x="16764" y="1524"/>
                  </a:moveTo>
                  <a:lnTo>
                    <a:pt x="15240" y="1524"/>
                  </a:lnTo>
                  <a:lnTo>
                    <a:pt x="13716" y="0"/>
                  </a:lnTo>
                  <a:lnTo>
                    <a:pt x="3048" y="0"/>
                  </a:lnTo>
                  <a:lnTo>
                    <a:pt x="3048" y="1524"/>
                  </a:lnTo>
                  <a:lnTo>
                    <a:pt x="1524" y="1524"/>
                  </a:lnTo>
                  <a:lnTo>
                    <a:pt x="0" y="3048"/>
                  </a:lnTo>
                  <a:lnTo>
                    <a:pt x="0" y="135636"/>
                  </a:lnTo>
                  <a:lnTo>
                    <a:pt x="1524" y="135636"/>
                  </a:lnTo>
                  <a:lnTo>
                    <a:pt x="1524" y="137160"/>
                  </a:lnTo>
                  <a:lnTo>
                    <a:pt x="15240" y="137160"/>
                  </a:lnTo>
                  <a:lnTo>
                    <a:pt x="16764" y="135636"/>
                  </a:lnTo>
                  <a:lnTo>
                    <a:pt x="16764" y="1524"/>
                  </a:lnTo>
                  <a:close/>
                </a:path>
                <a:path w="102235" h="139064">
                  <a:moveTo>
                    <a:pt x="102108" y="106680"/>
                  </a:moveTo>
                  <a:lnTo>
                    <a:pt x="100584" y="103632"/>
                  </a:lnTo>
                  <a:lnTo>
                    <a:pt x="100584" y="100584"/>
                  </a:lnTo>
                  <a:lnTo>
                    <a:pt x="99060" y="99060"/>
                  </a:lnTo>
                  <a:lnTo>
                    <a:pt x="97536" y="96012"/>
                  </a:lnTo>
                  <a:lnTo>
                    <a:pt x="94488" y="94488"/>
                  </a:lnTo>
                  <a:lnTo>
                    <a:pt x="89916" y="89916"/>
                  </a:lnTo>
                  <a:lnTo>
                    <a:pt x="88392" y="89916"/>
                  </a:lnTo>
                  <a:lnTo>
                    <a:pt x="76200" y="83820"/>
                  </a:lnTo>
                  <a:lnTo>
                    <a:pt x="74676" y="83820"/>
                  </a:lnTo>
                  <a:lnTo>
                    <a:pt x="68580" y="80772"/>
                  </a:lnTo>
                  <a:lnTo>
                    <a:pt x="67056" y="80772"/>
                  </a:lnTo>
                  <a:lnTo>
                    <a:pt x="64008" y="79248"/>
                  </a:lnTo>
                  <a:lnTo>
                    <a:pt x="57912" y="73152"/>
                  </a:lnTo>
                  <a:lnTo>
                    <a:pt x="57912" y="62484"/>
                  </a:lnTo>
                  <a:lnTo>
                    <a:pt x="64008" y="56388"/>
                  </a:lnTo>
                  <a:lnTo>
                    <a:pt x="67056" y="56388"/>
                  </a:lnTo>
                  <a:lnTo>
                    <a:pt x="68580" y="54864"/>
                  </a:lnTo>
                  <a:lnTo>
                    <a:pt x="79248" y="54864"/>
                  </a:lnTo>
                  <a:lnTo>
                    <a:pt x="82296" y="56388"/>
                  </a:lnTo>
                  <a:lnTo>
                    <a:pt x="83820" y="56388"/>
                  </a:lnTo>
                  <a:lnTo>
                    <a:pt x="86868" y="57912"/>
                  </a:lnTo>
                  <a:lnTo>
                    <a:pt x="88392" y="57912"/>
                  </a:lnTo>
                  <a:lnTo>
                    <a:pt x="89916" y="59436"/>
                  </a:lnTo>
                  <a:lnTo>
                    <a:pt x="91440" y="59436"/>
                  </a:lnTo>
                  <a:lnTo>
                    <a:pt x="92964" y="60960"/>
                  </a:lnTo>
                  <a:lnTo>
                    <a:pt x="96012" y="60960"/>
                  </a:lnTo>
                  <a:lnTo>
                    <a:pt x="96012" y="59436"/>
                  </a:lnTo>
                  <a:lnTo>
                    <a:pt x="97536" y="59436"/>
                  </a:lnTo>
                  <a:lnTo>
                    <a:pt x="97536" y="54864"/>
                  </a:lnTo>
                  <a:lnTo>
                    <a:pt x="97536" y="50292"/>
                  </a:lnTo>
                  <a:lnTo>
                    <a:pt x="96012" y="50292"/>
                  </a:lnTo>
                  <a:lnTo>
                    <a:pt x="96012" y="48768"/>
                  </a:lnTo>
                  <a:lnTo>
                    <a:pt x="94488" y="48768"/>
                  </a:lnTo>
                  <a:lnTo>
                    <a:pt x="94488" y="47244"/>
                  </a:lnTo>
                  <a:lnTo>
                    <a:pt x="91440" y="47244"/>
                  </a:lnTo>
                  <a:lnTo>
                    <a:pt x="89916" y="45720"/>
                  </a:lnTo>
                  <a:lnTo>
                    <a:pt x="88392" y="45720"/>
                  </a:lnTo>
                  <a:lnTo>
                    <a:pt x="86868" y="44196"/>
                  </a:lnTo>
                  <a:lnTo>
                    <a:pt x="80772" y="44196"/>
                  </a:lnTo>
                  <a:lnTo>
                    <a:pt x="77724" y="42672"/>
                  </a:lnTo>
                  <a:lnTo>
                    <a:pt x="68580" y="42672"/>
                  </a:lnTo>
                  <a:lnTo>
                    <a:pt x="62484" y="44196"/>
                  </a:lnTo>
                  <a:lnTo>
                    <a:pt x="59436" y="45720"/>
                  </a:lnTo>
                  <a:lnTo>
                    <a:pt x="54864" y="47244"/>
                  </a:lnTo>
                  <a:lnTo>
                    <a:pt x="48768" y="50292"/>
                  </a:lnTo>
                  <a:lnTo>
                    <a:pt x="45720" y="53340"/>
                  </a:lnTo>
                  <a:lnTo>
                    <a:pt x="41148" y="62484"/>
                  </a:lnTo>
                  <a:lnTo>
                    <a:pt x="41148" y="76200"/>
                  </a:lnTo>
                  <a:lnTo>
                    <a:pt x="44196" y="82296"/>
                  </a:lnTo>
                  <a:lnTo>
                    <a:pt x="51816" y="89916"/>
                  </a:lnTo>
                  <a:lnTo>
                    <a:pt x="60960" y="94488"/>
                  </a:lnTo>
                  <a:lnTo>
                    <a:pt x="62484" y="94488"/>
                  </a:lnTo>
                  <a:lnTo>
                    <a:pt x="68580" y="97536"/>
                  </a:lnTo>
                  <a:lnTo>
                    <a:pt x="71628" y="97536"/>
                  </a:lnTo>
                  <a:lnTo>
                    <a:pt x="73152" y="99060"/>
                  </a:lnTo>
                  <a:lnTo>
                    <a:pt x="76200" y="100584"/>
                  </a:lnTo>
                  <a:lnTo>
                    <a:pt x="77724" y="102108"/>
                  </a:lnTo>
                  <a:lnTo>
                    <a:pt x="80772" y="102108"/>
                  </a:lnTo>
                  <a:lnTo>
                    <a:pt x="82296" y="103632"/>
                  </a:lnTo>
                  <a:lnTo>
                    <a:pt x="83820" y="106680"/>
                  </a:lnTo>
                  <a:lnTo>
                    <a:pt x="83820" y="108204"/>
                  </a:lnTo>
                  <a:lnTo>
                    <a:pt x="85344" y="109728"/>
                  </a:lnTo>
                  <a:lnTo>
                    <a:pt x="85344" y="115824"/>
                  </a:lnTo>
                  <a:lnTo>
                    <a:pt x="82296" y="118872"/>
                  </a:lnTo>
                  <a:lnTo>
                    <a:pt x="82296" y="120396"/>
                  </a:lnTo>
                  <a:lnTo>
                    <a:pt x="80772" y="121920"/>
                  </a:lnTo>
                  <a:lnTo>
                    <a:pt x="77724" y="123444"/>
                  </a:lnTo>
                  <a:lnTo>
                    <a:pt x="76200" y="123444"/>
                  </a:lnTo>
                  <a:lnTo>
                    <a:pt x="74676" y="124968"/>
                  </a:lnTo>
                  <a:lnTo>
                    <a:pt x="60960" y="124968"/>
                  </a:lnTo>
                  <a:lnTo>
                    <a:pt x="57912" y="123444"/>
                  </a:lnTo>
                  <a:lnTo>
                    <a:pt x="54864" y="123444"/>
                  </a:lnTo>
                  <a:lnTo>
                    <a:pt x="51816" y="121920"/>
                  </a:lnTo>
                  <a:lnTo>
                    <a:pt x="50292" y="121920"/>
                  </a:lnTo>
                  <a:lnTo>
                    <a:pt x="47244" y="118872"/>
                  </a:lnTo>
                  <a:lnTo>
                    <a:pt x="45720" y="118872"/>
                  </a:lnTo>
                  <a:lnTo>
                    <a:pt x="44196" y="117348"/>
                  </a:lnTo>
                  <a:lnTo>
                    <a:pt x="41148" y="117348"/>
                  </a:lnTo>
                  <a:lnTo>
                    <a:pt x="41148" y="118872"/>
                  </a:lnTo>
                  <a:lnTo>
                    <a:pt x="39624" y="118872"/>
                  </a:lnTo>
                  <a:lnTo>
                    <a:pt x="39624" y="131064"/>
                  </a:lnTo>
                  <a:lnTo>
                    <a:pt x="41148" y="131064"/>
                  </a:lnTo>
                  <a:lnTo>
                    <a:pt x="41148" y="132588"/>
                  </a:lnTo>
                  <a:lnTo>
                    <a:pt x="42672" y="132588"/>
                  </a:lnTo>
                  <a:lnTo>
                    <a:pt x="42672" y="134112"/>
                  </a:lnTo>
                  <a:lnTo>
                    <a:pt x="44196" y="134112"/>
                  </a:lnTo>
                  <a:lnTo>
                    <a:pt x="45720" y="135636"/>
                  </a:lnTo>
                  <a:lnTo>
                    <a:pt x="48768" y="135636"/>
                  </a:lnTo>
                  <a:lnTo>
                    <a:pt x="50292" y="137160"/>
                  </a:lnTo>
                  <a:lnTo>
                    <a:pt x="54864" y="137160"/>
                  </a:lnTo>
                  <a:lnTo>
                    <a:pt x="57912" y="138684"/>
                  </a:lnTo>
                  <a:lnTo>
                    <a:pt x="76200" y="138684"/>
                  </a:lnTo>
                  <a:lnTo>
                    <a:pt x="85344" y="135636"/>
                  </a:lnTo>
                  <a:lnTo>
                    <a:pt x="88392" y="134112"/>
                  </a:lnTo>
                  <a:lnTo>
                    <a:pt x="91440" y="131064"/>
                  </a:lnTo>
                  <a:lnTo>
                    <a:pt x="96012" y="129540"/>
                  </a:lnTo>
                  <a:lnTo>
                    <a:pt x="98298" y="124968"/>
                  </a:lnTo>
                  <a:lnTo>
                    <a:pt x="99060" y="123444"/>
                  </a:lnTo>
                  <a:lnTo>
                    <a:pt x="100584" y="118872"/>
                  </a:lnTo>
                  <a:lnTo>
                    <a:pt x="102108" y="115824"/>
                  </a:lnTo>
                  <a:lnTo>
                    <a:pt x="102108" y="1066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721351" y="5199888"/>
              <a:ext cx="163068" cy="140207"/>
            </a:xfrm>
            <a:prstGeom prst="rect">
              <a:avLst/>
            </a:prstGeom>
          </p:spPr>
        </p:pic>
      </p:grpSp>
      <p:grpSp>
        <p:nvGrpSpPr>
          <p:cNvPr id="47" name="object 47" descr=""/>
          <p:cNvGrpSpPr/>
          <p:nvPr/>
        </p:nvGrpSpPr>
        <p:grpSpPr>
          <a:xfrm>
            <a:off x="4965191" y="5201412"/>
            <a:ext cx="405765" cy="139065"/>
            <a:chOff x="4965191" y="5201412"/>
            <a:chExt cx="405765" cy="139065"/>
          </a:xfrm>
        </p:grpSpPr>
        <p:sp>
          <p:nvSpPr>
            <p:cNvPr id="48" name="object 48" descr=""/>
            <p:cNvSpPr/>
            <p:nvPr/>
          </p:nvSpPr>
          <p:spPr>
            <a:xfrm>
              <a:off x="4965179" y="5201424"/>
              <a:ext cx="66040" cy="137160"/>
            </a:xfrm>
            <a:custGeom>
              <a:avLst/>
              <a:gdLst/>
              <a:ahLst/>
              <a:cxnLst/>
              <a:rect l="l" t="t" r="r" b="b"/>
              <a:pathLst>
                <a:path w="66039" h="137160">
                  <a:moveTo>
                    <a:pt x="16764" y="1524"/>
                  </a:moveTo>
                  <a:lnTo>
                    <a:pt x="15240" y="1524"/>
                  </a:lnTo>
                  <a:lnTo>
                    <a:pt x="13716" y="0"/>
                  </a:lnTo>
                  <a:lnTo>
                    <a:pt x="3048" y="0"/>
                  </a:lnTo>
                  <a:lnTo>
                    <a:pt x="3048" y="1524"/>
                  </a:lnTo>
                  <a:lnTo>
                    <a:pt x="1524" y="1524"/>
                  </a:lnTo>
                  <a:lnTo>
                    <a:pt x="0" y="3048"/>
                  </a:lnTo>
                  <a:lnTo>
                    <a:pt x="0" y="135636"/>
                  </a:lnTo>
                  <a:lnTo>
                    <a:pt x="1524" y="135636"/>
                  </a:lnTo>
                  <a:lnTo>
                    <a:pt x="1524" y="137160"/>
                  </a:lnTo>
                  <a:lnTo>
                    <a:pt x="15240" y="137160"/>
                  </a:lnTo>
                  <a:lnTo>
                    <a:pt x="16764" y="135636"/>
                  </a:lnTo>
                  <a:lnTo>
                    <a:pt x="16764" y="1524"/>
                  </a:lnTo>
                  <a:close/>
                </a:path>
                <a:path w="66039" h="137160">
                  <a:moveTo>
                    <a:pt x="62496" y="45707"/>
                  </a:moveTo>
                  <a:lnTo>
                    <a:pt x="60972" y="45707"/>
                  </a:lnTo>
                  <a:lnTo>
                    <a:pt x="59448" y="44183"/>
                  </a:lnTo>
                  <a:lnTo>
                    <a:pt x="48780" y="44183"/>
                  </a:lnTo>
                  <a:lnTo>
                    <a:pt x="48780" y="45707"/>
                  </a:lnTo>
                  <a:lnTo>
                    <a:pt x="47256" y="45707"/>
                  </a:lnTo>
                  <a:lnTo>
                    <a:pt x="45732" y="47231"/>
                  </a:lnTo>
                  <a:lnTo>
                    <a:pt x="45732" y="135623"/>
                  </a:lnTo>
                  <a:lnTo>
                    <a:pt x="47256" y="135623"/>
                  </a:lnTo>
                  <a:lnTo>
                    <a:pt x="47256" y="137147"/>
                  </a:lnTo>
                  <a:lnTo>
                    <a:pt x="60972" y="137147"/>
                  </a:lnTo>
                  <a:lnTo>
                    <a:pt x="62496" y="135623"/>
                  </a:lnTo>
                  <a:lnTo>
                    <a:pt x="62496" y="45707"/>
                  </a:lnTo>
                  <a:close/>
                </a:path>
                <a:path w="66039" h="137160">
                  <a:moveTo>
                    <a:pt x="65544" y="10655"/>
                  </a:moveTo>
                  <a:lnTo>
                    <a:pt x="64020" y="10655"/>
                  </a:lnTo>
                  <a:lnTo>
                    <a:pt x="62496" y="9131"/>
                  </a:lnTo>
                  <a:lnTo>
                    <a:pt x="59448" y="7607"/>
                  </a:lnTo>
                  <a:lnTo>
                    <a:pt x="51828" y="7607"/>
                  </a:lnTo>
                  <a:lnTo>
                    <a:pt x="48780" y="9131"/>
                  </a:lnTo>
                  <a:lnTo>
                    <a:pt x="47256" y="10655"/>
                  </a:lnTo>
                  <a:lnTo>
                    <a:pt x="45732" y="10655"/>
                  </a:lnTo>
                  <a:lnTo>
                    <a:pt x="44208" y="13703"/>
                  </a:lnTo>
                  <a:lnTo>
                    <a:pt x="44208" y="21323"/>
                  </a:lnTo>
                  <a:lnTo>
                    <a:pt x="45732" y="24371"/>
                  </a:lnTo>
                  <a:lnTo>
                    <a:pt x="48780" y="27419"/>
                  </a:lnTo>
                  <a:lnTo>
                    <a:pt x="62496" y="27419"/>
                  </a:lnTo>
                  <a:lnTo>
                    <a:pt x="65544" y="24371"/>
                  </a:lnTo>
                  <a:lnTo>
                    <a:pt x="65544" y="106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056632" y="5244084"/>
              <a:ext cx="76200" cy="94488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160264" y="5244083"/>
              <a:ext cx="161544" cy="96012"/>
            </a:xfrm>
            <a:prstGeom prst="rect">
              <a:avLst/>
            </a:prstGeom>
          </p:spPr>
        </p:pic>
        <p:sp>
          <p:nvSpPr>
            <p:cNvPr id="51" name="object 51" descr=""/>
            <p:cNvSpPr/>
            <p:nvPr/>
          </p:nvSpPr>
          <p:spPr>
            <a:xfrm>
              <a:off x="5349240" y="5315712"/>
              <a:ext cx="21590" cy="22860"/>
            </a:xfrm>
            <a:custGeom>
              <a:avLst/>
              <a:gdLst/>
              <a:ahLst/>
              <a:cxnLst/>
              <a:rect l="l" t="t" r="r" b="b"/>
              <a:pathLst>
                <a:path w="21589" h="22860">
                  <a:moveTo>
                    <a:pt x="18288" y="22860"/>
                  </a:moveTo>
                  <a:lnTo>
                    <a:pt x="4572" y="22860"/>
                  </a:lnTo>
                  <a:lnTo>
                    <a:pt x="1524" y="19812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1524" y="4572"/>
                  </a:lnTo>
                  <a:lnTo>
                    <a:pt x="4572" y="1524"/>
                  </a:lnTo>
                  <a:lnTo>
                    <a:pt x="7620" y="0"/>
                  </a:lnTo>
                  <a:lnTo>
                    <a:pt x="15240" y="0"/>
                  </a:lnTo>
                  <a:lnTo>
                    <a:pt x="18288" y="1524"/>
                  </a:lnTo>
                  <a:lnTo>
                    <a:pt x="19812" y="3048"/>
                  </a:lnTo>
                  <a:lnTo>
                    <a:pt x="21336" y="4572"/>
                  </a:lnTo>
                  <a:lnTo>
                    <a:pt x="21336" y="19812"/>
                  </a:lnTo>
                  <a:lnTo>
                    <a:pt x="18288" y="228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2" name="object 52" descr=""/>
          <p:cNvGrpSpPr/>
          <p:nvPr/>
        </p:nvGrpSpPr>
        <p:grpSpPr>
          <a:xfrm>
            <a:off x="5426964" y="5201411"/>
            <a:ext cx="299085" cy="139065"/>
            <a:chOff x="5426964" y="5201411"/>
            <a:chExt cx="299085" cy="139065"/>
          </a:xfrm>
        </p:grpSpPr>
        <p:pic>
          <p:nvPicPr>
            <p:cNvPr id="53" name="object 53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426964" y="5201411"/>
              <a:ext cx="190500" cy="137160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644896" y="5244083"/>
              <a:ext cx="80772" cy="96012"/>
            </a:xfrm>
            <a:prstGeom prst="rect">
              <a:avLst/>
            </a:prstGeom>
          </p:spPr>
        </p:pic>
      </p:grpSp>
      <p:grpSp>
        <p:nvGrpSpPr>
          <p:cNvPr id="55" name="object 55" descr=""/>
          <p:cNvGrpSpPr/>
          <p:nvPr/>
        </p:nvGrpSpPr>
        <p:grpSpPr>
          <a:xfrm>
            <a:off x="5782056" y="5201412"/>
            <a:ext cx="429895" cy="139065"/>
            <a:chOff x="5782056" y="5201412"/>
            <a:chExt cx="429895" cy="139065"/>
          </a:xfrm>
        </p:grpSpPr>
        <p:pic>
          <p:nvPicPr>
            <p:cNvPr id="56" name="object 56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782056" y="5244084"/>
              <a:ext cx="170687" cy="96012"/>
            </a:xfrm>
            <a:prstGeom prst="rect">
              <a:avLst/>
            </a:prstGeom>
          </p:spPr>
        </p:pic>
        <p:sp>
          <p:nvSpPr>
            <p:cNvPr id="57" name="object 57" descr=""/>
            <p:cNvSpPr/>
            <p:nvPr/>
          </p:nvSpPr>
          <p:spPr>
            <a:xfrm>
              <a:off x="5980175" y="5201412"/>
              <a:ext cx="17145" cy="137160"/>
            </a:xfrm>
            <a:custGeom>
              <a:avLst/>
              <a:gdLst/>
              <a:ahLst/>
              <a:cxnLst/>
              <a:rect l="l" t="t" r="r" b="b"/>
              <a:pathLst>
                <a:path w="17145" h="137160">
                  <a:moveTo>
                    <a:pt x="13716" y="1524"/>
                  </a:moveTo>
                  <a:lnTo>
                    <a:pt x="1524" y="1524"/>
                  </a:lnTo>
                  <a:lnTo>
                    <a:pt x="3048" y="0"/>
                  </a:lnTo>
                  <a:lnTo>
                    <a:pt x="13716" y="0"/>
                  </a:lnTo>
                  <a:lnTo>
                    <a:pt x="13716" y="1524"/>
                  </a:lnTo>
                  <a:close/>
                </a:path>
                <a:path w="17145" h="137160">
                  <a:moveTo>
                    <a:pt x="15240" y="137160"/>
                  </a:moveTo>
                  <a:lnTo>
                    <a:pt x="1524" y="137160"/>
                  </a:lnTo>
                  <a:lnTo>
                    <a:pt x="0" y="135636"/>
                  </a:lnTo>
                  <a:lnTo>
                    <a:pt x="0" y="1524"/>
                  </a:lnTo>
                  <a:lnTo>
                    <a:pt x="15240" y="1524"/>
                  </a:lnTo>
                  <a:lnTo>
                    <a:pt x="16764" y="3048"/>
                  </a:lnTo>
                  <a:lnTo>
                    <a:pt x="16764" y="135636"/>
                  </a:lnTo>
                  <a:lnTo>
                    <a:pt x="15240" y="135636"/>
                  </a:lnTo>
                  <a:lnTo>
                    <a:pt x="15240" y="1371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8" name="object 58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019800" y="5244084"/>
              <a:ext cx="88392" cy="96012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135623" y="5244084"/>
              <a:ext cx="76200" cy="94488"/>
            </a:xfrm>
            <a:prstGeom prst="rect">
              <a:avLst/>
            </a:prstGeom>
          </p:spPr>
        </p:pic>
      </p:grpSp>
      <p:pic>
        <p:nvPicPr>
          <p:cNvPr id="60" name="object 60" descr="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6283451" y="5201411"/>
            <a:ext cx="693420" cy="138684"/>
          </a:xfrm>
          <a:prstGeom prst="rect">
            <a:avLst/>
          </a:prstGeom>
        </p:spPr>
      </p:pic>
      <p:pic>
        <p:nvPicPr>
          <p:cNvPr id="61" name="object 61" descr="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7042404" y="5201412"/>
            <a:ext cx="914399" cy="138684"/>
          </a:xfrm>
          <a:prstGeom prst="rect">
            <a:avLst/>
          </a:prstGeom>
        </p:spPr>
      </p:pic>
      <p:grpSp>
        <p:nvGrpSpPr>
          <p:cNvPr id="62" name="object 62" descr=""/>
          <p:cNvGrpSpPr/>
          <p:nvPr/>
        </p:nvGrpSpPr>
        <p:grpSpPr>
          <a:xfrm>
            <a:off x="8026907" y="5201412"/>
            <a:ext cx="276225" cy="139065"/>
            <a:chOff x="8026907" y="5201412"/>
            <a:chExt cx="276225" cy="139065"/>
          </a:xfrm>
        </p:grpSpPr>
        <p:sp>
          <p:nvSpPr>
            <p:cNvPr id="63" name="object 63" descr=""/>
            <p:cNvSpPr/>
            <p:nvPr/>
          </p:nvSpPr>
          <p:spPr>
            <a:xfrm>
              <a:off x="8026895" y="5201424"/>
              <a:ext cx="66040" cy="137160"/>
            </a:xfrm>
            <a:custGeom>
              <a:avLst/>
              <a:gdLst/>
              <a:ahLst/>
              <a:cxnLst/>
              <a:rect l="l" t="t" r="r" b="b"/>
              <a:pathLst>
                <a:path w="66040" h="137160">
                  <a:moveTo>
                    <a:pt x="16764" y="3048"/>
                  </a:moveTo>
                  <a:lnTo>
                    <a:pt x="15240" y="1524"/>
                  </a:lnTo>
                  <a:lnTo>
                    <a:pt x="13716" y="1524"/>
                  </a:lnTo>
                  <a:lnTo>
                    <a:pt x="13716" y="0"/>
                  </a:lnTo>
                  <a:lnTo>
                    <a:pt x="3048" y="0"/>
                  </a:lnTo>
                  <a:lnTo>
                    <a:pt x="1524" y="1524"/>
                  </a:lnTo>
                  <a:lnTo>
                    <a:pt x="0" y="1524"/>
                  </a:lnTo>
                  <a:lnTo>
                    <a:pt x="0" y="135636"/>
                  </a:lnTo>
                  <a:lnTo>
                    <a:pt x="1524" y="137160"/>
                  </a:lnTo>
                  <a:lnTo>
                    <a:pt x="15240" y="137160"/>
                  </a:lnTo>
                  <a:lnTo>
                    <a:pt x="15240" y="135636"/>
                  </a:lnTo>
                  <a:lnTo>
                    <a:pt x="16764" y="135636"/>
                  </a:lnTo>
                  <a:lnTo>
                    <a:pt x="16764" y="3048"/>
                  </a:lnTo>
                  <a:close/>
                </a:path>
                <a:path w="66040" h="137160">
                  <a:moveTo>
                    <a:pt x="62496" y="47231"/>
                  </a:moveTo>
                  <a:lnTo>
                    <a:pt x="60972" y="45707"/>
                  </a:lnTo>
                  <a:lnTo>
                    <a:pt x="59448" y="45707"/>
                  </a:lnTo>
                  <a:lnTo>
                    <a:pt x="59448" y="44183"/>
                  </a:lnTo>
                  <a:lnTo>
                    <a:pt x="48780" y="44183"/>
                  </a:lnTo>
                  <a:lnTo>
                    <a:pt x="47256" y="45707"/>
                  </a:lnTo>
                  <a:lnTo>
                    <a:pt x="45732" y="45707"/>
                  </a:lnTo>
                  <a:lnTo>
                    <a:pt x="45732" y="135623"/>
                  </a:lnTo>
                  <a:lnTo>
                    <a:pt x="47256" y="137147"/>
                  </a:lnTo>
                  <a:lnTo>
                    <a:pt x="60972" y="137147"/>
                  </a:lnTo>
                  <a:lnTo>
                    <a:pt x="60972" y="135623"/>
                  </a:lnTo>
                  <a:lnTo>
                    <a:pt x="62496" y="135623"/>
                  </a:lnTo>
                  <a:lnTo>
                    <a:pt x="62496" y="47231"/>
                  </a:lnTo>
                  <a:close/>
                </a:path>
                <a:path w="66040" h="137160">
                  <a:moveTo>
                    <a:pt x="65544" y="13703"/>
                  </a:moveTo>
                  <a:lnTo>
                    <a:pt x="64020" y="10655"/>
                  </a:lnTo>
                  <a:lnTo>
                    <a:pt x="62496" y="10655"/>
                  </a:lnTo>
                  <a:lnTo>
                    <a:pt x="60972" y="9131"/>
                  </a:lnTo>
                  <a:lnTo>
                    <a:pt x="57924" y="7607"/>
                  </a:lnTo>
                  <a:lnTo>
                    <a:pt x="50304" y="7607"/>
                  </a:lnTo>
                  <a:lnTo>
                    <a:pt x="47256" y="9131"/>
                  </a:lnTo>
                  <a:lnTo>
                    <a:pt x="45732" y="10655"/>
                  </a:lnTo>
                  <a:lnTo>
                    <a:pt x="44208" y="10655"/>
                  </a:lnTo>
                  <a:lnTo>
                    <a:pt x="44208" y="24371"/>
                  </a:lnTo>
                  <a:lnTo>
                    <a:pt x="47256" y="27419"/>
                  </a:lnTo>
                  <a:lnTo>
                    <a:pt x="60972" y="27419"/>
                  </a:lnTo>
                  <a:lnTo>
                    <a:pt x="64020" y="24371"/>
                  </a:lnTo>
                  <a:lnTo>
                    <a:pt x="65544" y="21323"/>
                  </a:lnTo>
                  <a:lnTo>
                    <a:pt x="65544" y="137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4" name="object 64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118347" y="5244084"/>
              <a:ext cx="76200" cy="94488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221979" y="5244083"/>
              <a:ext cx="80772" cy="96012"/>
            </a:xfrm>
            <a:prstGeom prst="rect">
              <a:avLst/>
            </a:prstGeom>
          </p:spPr>
        </p:pic>
      </p:grpSp>
      <p:pic>
        <p:nvPicPr>
          <p:cNvPr id="66" name="object 66" descr="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8366759" y="5199887"/>
            <a:ext cx="166115" cy="140208"/>
          </a:xfrm>
          <a:prstGeom prst="rect">
            <a:avLst/>
          </a:prstGeom>
        </p:spPr>
      </p:pic>
      <p:pic>
        <p:nvPicPr>
          <p:cNvPr id="67" name="object 67" descr="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8578595" y="5244084"/>
            <a:ext cx="73152" cy="96012"/>
          </a:xfrm>
          <a:prstGeom prst="rect">
            <a:avLst/>
          </a:prstGeom>
        </p:spPr>
      </p:pic>
      <p:sp>
        <p:nvSpPr>
          <p:cNvPr id="68" name="object 68" descr=""/>
          <p:cNvSpPr txBox="1"/>
          <p:nvPr/>
        </p:nvSpPr>
        <p:spPr>
          <a:xfrm>
            <a:off x="871219" y="5343778"/>
            <a:ext cx="8404860" cy="162369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 marR="300355">
              <a:lnSpc>
                <a:spcPts val="1739"/>
              </a:lnSpc>
              <a:spcBef>
                <a:spcPts val="295"/>
              </a:spcBef>
            </a:pPr>
            <a:r>
              <a:rPr dirty="0" sz="1550">
                <a:latin typeface="Calibri"/>
                <a:cs typeface="Calibri"/>
              </a:rPr>
              <a:t>function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2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testing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lines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control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structures.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two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statements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above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perform</a:t>
            </a:r>
            <a:r>
              <a:rPr dirty="0" sz="1550" spc="-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20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exact </a:t>
            </a:r>
            <a:r>
              <a:rPr dirty="0" sz="1550">
                <a:latin typeface="Calibri"/>
                <a:cs typeface="Calibri"/>
              </a:rPr>
              <a:t>same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function,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but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one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right</a:t>
            </a:r>
            <a:r>
              <a:rPr dirty="0" sz="1550" spc="1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has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parentheses</a:t>
            </a:r>
            <a:r>
              <a:rPr dirty="0" sz="1550" spc="-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add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clarification.</a:t>
            </a:r>
            <a:endParaRPr sz="1550">
              <a:latin typeface="Calibri"/>
              <a:cs typeface="Calibri"/>
            </a:endParaRPr>
          </a:p>
          <a:p>
            <a:pPr marL="12700" marR="117475">
              <a:lnSpc>
                <a:spcPts val="1730"/>
              </a:lnSpc>
              <a:spcBef>
                <a:spcPts val="1000"/>
              </a:spcBef>
            </a:pPr>
            <a:r>
              <a:rPr dirty="0" sz="1550">
                <a:latin typeface="Calibri"/>
                <a:cs typeface="Calibri"/>
              </a:rPr>
              <a:t>Notice</a:t>
            </a:r>
            <a:r>
              <a:rPr dirty="0" sz="1550" spc="2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indentation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print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statements.</a:t>
            </a:r>
            <a:r>
              <a:rPr dirty="0" sz="1550" spc="-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lot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programming</a:t>
            </a:r>
            <a:r>
              <a:rPr dirty="0" sz="1550" spc="-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languages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spacing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and/or </a:t>
            </a:r>
            <a:r>
              <a:rPr dirty="0" sz="1550">
                <a:latin typeface="Calibri"/>
                <a:cs typeface="Calibri"/>
              </a:rPr>
              <a:t>indentation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does</a:t>
            </a:r>
            <a:r>
              <a:rPr dirty="0" sz="1550" spc="1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not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matter;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there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other</a:t>
            </a:r>
            <a:r>
              <a:rPr dirty="0" sz="1550" spc="1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means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mark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changing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statements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ending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scope.</a:t>
            </a:r>
            <a:endParaRPr sz="1550">
              <a:latin typeface="Calibri"/>
              <a:cs typeface="Calibri"/>
            </a:endParaRPr>
          </a:p>
          <a:p>
            <a:pPr marL="12700" marR="5080">
              <a:lnSpc>
                <a:spcPts val="1739"/>
              </a:lnSpc>
              <a:spcBef>
                <a:spcPts val="1000"/>
              </a:spcBef>
            </a:pP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Python,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indentation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marks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scope.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Everything</a:t>
            </a:r>
            <a:r>
              <a:rPr dirty="0" sz="1550" spc="1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at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same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indentation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same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scope.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Scope </a:t>
            </a:r>
            <a:r>
              <a:rPr dirty="0" sz="1550">
                <a:latin typeface="Calibri"/>
                <a:cs typeface="Calibri"/>
              </a:rPr>
              <a:t>changes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when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indentation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changes.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Everything</a:t>
            </a:r>
            <a:r>
              <a:rPr dirty="0" sz="1550" spc="1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higher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scope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(less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indentation)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not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available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69" name="object 69" descr=""/>
          <p:cNvSpPr/>
          <p:nvPr/>
        </p:nvSpPr>
        <p:spPr>
          <a:xfrm>
            <a:off x="665988" y="6030467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5" h="50800">
                <a:moveTo>
                  <a:pt x="30480" y="50292"/>
                </a:moveTo>
                <a:lnTo>
                  <a:pt x="18288" y="50292"/>
                </a:lnTo>
                <a:lnTo>
                  <a:pt x="12192" y="47244"/>
                </a:lnTo>
                <a:lnTo>
                  <a:pt x="7620" y="42672"/>
                </a:lnTo>
                <a:lnTo>
                  <a:pt x="1524" y="38100"/>
                </a:lnTo>
                <a:lnTo>
                  <a:pt x="0" y="32004"/>
                </a:lnTo>
                <a:lnTo>
                  <a:pt x="0" y="18288"/>
                </a:lnTo>
                <a:lnTo>
                  <a:pt x="1524" y="12192"/>
                </a:lnTo>
                <a:lnTo>
                  <a:pt x="7620" y="7620"/>
                </a:lnTo>
                <a:lnTo>
                  <a:pt x="12192" y="1524"/>
                </a:lnTo>
                <a:lnTo>
                  <a:pt x="18288" y="0"/>
                </a:lnTo>
                <a:lnTo>
                  <a:pt x="30480" y="0"/>
                </a:lnTo>
                <a:lnTo>
                  <a:pt x="36576" y="1524"/>
                </a:lnTo>
                <a:lnTo>
                  <a:pt x="41148" y="7620"/>
                </a:lnTo>
                <a:lnTo>
                  <a:pt x="45720" y="12192"/>
                </a:lnTo>
                <a:lnTo>
                  <a:pt x="48768" y="18288"/>
                </a:lnTo>
                <a:lnTo>
                  <a:pt x="48768" y="32004"/>
                </a:lnTo>
                <a:lnTo>
                  <a:pt x="45720" y="38100"/>
                </a:lnTo>
                <a:lnTo>
                  <a:pt x="36576" y="47244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 descr=""/>
          <p:cNvSpPr/>
          <p:nvPr/>
        </p:nvSpPr>
        <p:spPr>
          <a:xfrm>
            <a:off x="665988" y="6597396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5" h="50800">
                <a:moveTo>
                  <a:pt x="30480" y="50291"/>
                </a:moveTo>
                <a:lnTo>
                  <a:pt x="18288" y="50291"/>
                </a:lnTo>
                <a:lnTo>
                  <a:pt x="12192" y="48767"/>
                </a:lnTo>
                <a:lnTo>
                  <a:pt x="7620" y="44195"/>
                </a:lnTo>
                <a:lnTo>
                  <a:pt x="1524" y="38099"/>
                </a:lnTo>
                <a:lnTo>
                  <a:pt x="0" y="32003"/>
                </a:lnTo>
                <a:lnTo>
                  <a:pt x="0" y="18287"/>
                </a:lnTo>
                <a:lnTo>
                  <a:pt x="1524" y="12191"/>
                </a:lnTo>
                <a:lnTo>
                  <a:pt x="7620" y="7619"/>
                </a:lnTo>
                <a:lnTo>
                  <a:pt x="12192" y="3047"/>
                </a:lnTo>
                <a:lnTo>
                  <a:pt x="18288" y="0"/>
                </a:lnTo>
                <a:lnTo>
                  <a:pt x="30480" y="0"/>
                </a:lnTo>
                <a:lnTo>
                  <a:pt x="36576" y="3047"/>
                </a:lnTo>
                <a:lnTo>
                  <a:pt x="45720" y="12191"/>
                </a:lnTo>
                <a:lnTo>
                  <a:pt x="48768" y="18287"/>
                </a:lnTo>
                <a:lnTo>
                  <a:pt x="48768" y="32003"/>
                </a:lnTo>
                <a:lnTo>
                  <a:pt x="45720" y="38099"/>
                </a:lnTo>
                <a:lnTo>
                  <a:pt x="41148" y="44195"/>
                </a:lnTo>
                <a:lnTo>
                  <a:pt x="36576" y="48767"/>
                </a:lnTo>
                <a:lnTo>
                  <a:pt x="30480" y="502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 descr=""/>
          <p:cNvSpPr txBox="1"/>
          <p:nvPr/>
        </p:nvSpPr>
        <p:spPr>
          <a:xfrm>
            <a:off x="871219" y="6919594"/>
            <a:ext cx="8053070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lower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scope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(more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indentation),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but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lower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scope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have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access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things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higher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scope.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72" name="object 72" descr=""/>
          <p:cNvSpPr txBox="1"/>
          <p:nvPr/>
        </p:nvSpPr>
        <p:spPr>
          <a:xfrm>
            <a:off x="9215119" y="7047658"/>
            <a:ext cx="309880" cy="2343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u="sng" sz="1350" spc="-2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TOC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73" name="object 73" descr=""/>
          <p:cNvSpPr txBox="1"/>
          <p:nvPr/>
        </p:nvSpPr>
        <p:spPr>
          <a:xfrm>
            <a:off x="1066291" y="3746627"/>
            <a:ext cx="1341755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num %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2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==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0: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74" name="object 74" descr=""/>
          <p:cNvSpPr txBox="1"/>
          <p:nvPr/>
        </p:nvSpPr>
        <p:spPr>
          <a:xfrm>
            <a:off x="871219" y="902843"/>
            <a:ext cx="8526145" cy="289369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 marR="5080">
              <a:lnSpc>
                <a:spcPts val="1739"/>
              </a:lnSpc>
              <a:spcBef>
                <a:spcPts val="295"/>
              </a:spcBef>
            </a:pPr>
            <a:r>
              <a:rPr dirty="0" sz="1550">
                <a:latin typeface="Calibri"/>
                <a:cs typeface="Calibri"/>
              </a:rPr>
              <a:t>Each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programming</a:t>
            </a:r>
            <a:r>
              <a:rPr dirty="0" sz="1550" spc="-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language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has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its</a:t>
            </a:r>
            <a:r>
              <a:rPr dirty="0" sz="1550" spc="1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own</a:t>
            </a:r>
            <a:r>
              <a:rPr dirty="0" sz="1550" spc="1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way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handling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conditions.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Most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them</a:t>
            </a:r>
            <a:r>
              <a:rPr dirty="0" sz="1550" spc="1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slightly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different </a:t>
            </a:r>
            <a:r>
              <a:rPr dirty="0" sz="1550">
                <a:latin typeface="Calibri"/>
                <a:cs typeface="Calibri"/>
              </a:rPr>
              <a:t>syntax.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This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section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dedicated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explaining</a:t>
            </a:r>
            <a:r>
              <a:rPr dirty="0" sz="1550" spc="-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syntax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that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Python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uses.</a:t>
            </a:r>
            <a:endParaRPr sz="1550">
              <a:latin typeface="Calibri"/>
              <a:cs typeface="Calibri"/>
            </a:endParaRPr>
          </a:p>
          <a:p>
            <a:pPr marL="12700" marR="33655">
              <a:lnSpc>
                <a:spcPts val="1730"/>
              </a:lnSpc>
              <a:spcBef>
                <a:spcPts val="1000"/>
              </a:spcBef>
            </a:pPr>
            <a:r>
              <a:rPr dirty="0" sz="1550">
                <a:latin typeface="Calibri"/>
                <a:cs typeface="Calibri"/>
              </a:rPr>
              <a:t>At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end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day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conditional statements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resolve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true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false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statements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using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comparison </a:t>
            </a:r>
            <a:r>
              <a:rPr dirty="0" sz="1550">
                <a:latin typeface="Calibri"/>
                <a:cs typeface="Calibri"/>
              </a:rPr>
              <a:t>operators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test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two</a:t>
            </a:r>
            <a:r>
              <a:rPr dirty="0" sz="1550" spc="1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values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logical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operators</a:t>
            </a:r>
            <a:r>
              <a:rPr dirty="0" sz="1550" spc="-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string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multiple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conditional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statements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together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all </a:t>
            </a:r>
            <a:r>
              <a:rPr dirty="0" sz="1550">
                <a:latin typeface="Calibri"/>
                <a:cs typeface="Calibri"/>
              </a:rPr>
              <a:t>resulting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final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True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False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condition.</a:t>
            </a:r>
            <a:endParaRPr sz="1550">
              <a:latin typeface="Calibri"/>
              <a:cs typeface="Calibri"/>
            </a:endParaRPr>
          </a:p>
          <a:p>
            <a:pPr marL="12700" marR="210185">
              <a:lnSpc>
                <a:spcPts val="1730"/>
              </a:lnSpc>
              <a:spcBef>
                <a:spcPts val="1015"/>
              </a:spcBef>
            </a:pP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statements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are used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2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test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conditions.</a:t>
            </a:r>
            <a:r>
              <a:rPr dirty="0" sz="1550" spc="-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some condition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True,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then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execute</a:t>
            </a:r>
            <a:r>
              <a:rPr dirty="0" sz="1550" spc="1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block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code; </a:t>
            </a:r>
            <a:r>
              <a:rPr dirty="0" sz="1550">
                <a:latin typeface="Calibri"/>
                <a:cs typeface="Calibri"/>
              </a:rPr>
              <a:t>otherwise,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execute</a:t>
            </a:r>
            <a:r>
              <a:rPr dirty="0" sz="1550" spc="2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some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other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block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code.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example,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you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wanted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print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whether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number </a:t>
            </a:r>
            <a:r>
              <a:rPr dirty="0" sz="1550">
                <a:latin typeface="Calibri"/>
                <a:cs typeface="Calibri"/>
              </a:rPr>
              <a:t>was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odd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even,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code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might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look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like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this:</a:t>
            </a:r>
            <a:endParaRPr sz="1550">
              <a:latin typeface="Calibri"/>
              <a:cs typeface="Calibri"/>
            </a:endParaRPr>
          </a:p>
          <a:p>
            <a:pPr marL="3688079" marR="53340">
              <a:lnSpc>
                <a:spcPct val="102899"/>
              </a:lnSpc>
              <a:spcBef>
                <a:spcPts val="760"/>
              </a:spcBef>
            </a:pPr>
            <a:r>
              <a:rPr dirty="0" sz="1550">
                <a:latin typeface="Calibri"/>
                <a:cs typeface="Calibri"/>
              </a:rPr>
              <a:t>Though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parentheses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optional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most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time,</a:t>
            </a:r>
            <a:r>
              <a:rPr dirty="0" sz="1550" spc="204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they </a:t>
            </a:r>
            <a:r>
              <a:rPr dirty="0" sz="1550">
                <a:latin typeface="Calibri"/>
                <a:cs typeface="Calibri"/>
              </a:rPr>
              <a:t>help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clarity</a:t>
            </a:r>
            <a:r>
              <a:rPr dirty="0" sz="1550" spc="1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reading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-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ensure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that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all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conditions </a:t>
            </a: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tested</a:t>
            </a:r>
            <a:r>
              <a:rPr dirty="0" sz="1550" spc="2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properly;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therefore,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recommended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use: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75" name="object 75" descr="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277111" y="4059935"/>
            <a:ext cx="1354836" cy="173736"/>
          </a:xfrm>
          <a:prstGeom prst="rect">
            <a:avLst/>
          </a:prstGeom>
        </p:spPr>
      </p:pic>
      <p:sp>
        <p:nvSpPr>
          <p:cNvPr id="76" name="object 76" descr=""/>
          <p:cNvSpPr txBox="1"/>
          <p:nvPr/>
        </p:nvSpPr>
        <p:spPr>
          <a:xfrm>
            <a:off x="2686304" y="3984371"/>
            <a:ext cx="406400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-25">
                <a:latin typeface="Calibri"/>
                <a:cs typeface="Calibri"/>
              </a:rPr>
              <a:t>num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77" name="object 77" descr=""/>
          <p:cNvSpPr/>
          <p:nvPr/>
        </p:nvSpPr>
        <p:spPr>
          <a:xfrm>
            <a:off x="3087623" y="4177284"/>
            <a:ext cx="32384" cy="50800"/>
          </a:xfrm>
          <a:custGeom>
            <a:avLst/>
            <a:gdLst/>
            <a:ahLst/>
            <a:cxnLst/>
            <a:rect l="l" t="t" r="r" b="b"/>
            <a:pathLst>
              <a:path w="32385" h="50800">
                <a:moveTo>
                  <a:pt x="28956" y="1524"/>
                </a:moveTo>
                <a:lnTo>
                  <a:pt x="15240" y="1524"/>
                </a:lnTo>
                <a:lnTo>
                  <a:pt x="16764" y="0"/>
                </a:lnTo>
                <a:lnTo>
                  <a:pt x="28956" y="0"/>
                </a:lnTo>
                <a:lnTo>
                  <a:pt x="28956" y="1524"/>
                </a:lnTo>
                <a:close/>
              </a:path>
              <a:path w="32385" h="50800">
                <a:moveTo>
                  <a:pt x="9144" y="50292"/>
                </a:moveTo>
                <a:lnTo>
                  <a:pt x="0" y="50292"/>
                </a:lnTo>
                <a:lnTo>
                  <a:pt x="0" y="47244"/>
                </a:lnTo>
                <a:lnTo>
                  <a:pt x="13716" y="19812"/>
                </a:lnTo>
                <a:lnTo>
                  <a:pt x="13716" y="1524"/>
                </a:lnTo>
                <a:lnTo>
                  <a:pt x="30480" y="1524"/>
                </a:lnTo>
                <a:lnTo>
                  <a:pt x="30480" y="3048"/>
                </a:lnTo>
                <a:lnTo>
                  <a:pt x="32004" y="3048"/>
                </a:lnTo>
                <a:lnTo>
                  <a:pt x="32004" y="15240"/>
                </a:lnTo>
                <a:lnTo>
                  <a:pt x="30480" y="16764"/>
                </a:lnTo>
                <a:lnTo>
                  <a:pt x="30480" y="19812"/>
                </a:lnTo>
                <a:lnTo>
                  <a:pt x="28956" y="21336"/>
                </a:lnTo>
                <a:lnTo>
                  <a:pt x="28956" y="22860"/>
                </a:lnTo>
                <a:lnTo>
                  <a:pt x="27432" y="24384"/>
                </a:lnTo>
                <a:lnTo>
                  <a:pt x="27432" y="25908"/>
                </a:lnTo>
                <a:lnTo>
                  <a:pt x="25908" y="27432"/>
                </a:lnTo>
                <a:lnTo>
                  <a:pt x="12192" y="47244"/>
                </a:lnTo>
                <a:lnTo>
                  <a:pt x="12192" y="48768"/>
                </a:lnTo>
                <a:lnTo>
                  <a:pt x="9144" y="48768"/>
                </a:lnTo>
                <a:lnTo>
                  <a:pt x="9144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 descr=""/>
          <p:cNvSpPr/>
          <p:nvPr/>
        </p:nvSpPr>
        <p:spPr>
          <a:xfrm>
            <a:off x="3179064" y="4059935"/>
            <a:ext cx="66040" cy="50800"/>
          </a:xfrm>
          <a:custGeom>
            <a:avLst/>
            <a:gdLst/>
            <a:ahLst/>
            <a:cxnLst/>
            <a:rect l="l" t="t" r="r" b="b"/>
            <a:pathLst>
              <a:path w="66039" h="50800">
                <a:moveTo>
                  <a:pt x="48768" y="50292"/>
                </a:moveTo>
                <a:lnTo>
                  <a:pt x="38100" y="50292"/>
                </a:lnTo>
                <a:lnTo>
                  <a:pt x="38100" y="48768"/>
                </a:lnTo>
                <a:lnTo>
                  <a:pt x="36576" y="48768"/>
                </a:lnTo>
                <a:lnTo>
                  <a:pt x="36576" y="47244"/>
                </a:lnTo>
                <a:lnTo>
                  <a:pt x="35052" y="47244"/>
                </a:lnTo>
                <a:lnTo>
                  <a:pt x="35052" y="33528"/>
                </a:lnTo>
                <a:lnTo>
                  <a:pt x="36576" y="32004"/>
                </a:lnTo>
                <a:lnTo>
                  <a:pt x="36576" y="28956"/>
                </a:lnTo>
                <a:lnTo>
                  <a:pt x="38100" y="27432"/>
                </a:lnTo>
                <a:lnTo>
                  <a:pt x="38100" y="25908"/>
                </a:lnTo>
                <a:lnTo>
                  <a:pt x="41148" y="22860"/>
                </a:lnTo>
                <a:lnTo>
                  <a:pt x="53340" y="3048"/>
                </a:lnTo>
                <a:lnTo>
                  <a:pt x="56388" y="0"/>
                </a:lnTo>
                <a:lnTo>
                  <a:pt x="65532" y="0"/>
                </a:lnTo>
                <a:lnTo>
                  <a:pt x="65532" y="3048"/>
                </a:lnTo>
                <a:lnTo>
                  <a:pt x="53340" y="28956"/>
                </a:lnTo>
                <a:lnTo>
                  <a:pt x="53340" y="45720"/>
                </a:lnTo>
                <a:lnTo>
                  <a:pt x="51816" y="45720"/>
                </a:lnTo>
                <a:lnTo>
                  <a:pt x="51816" y="47244"/>
                </a:lnTo>
                <a:lnTo>
                  <a:pt x="48768" y="50292"/>
                </a:lnTo>
                <a:close/>
              </a:path>
              <a:path w="66039" h="50800">
                <a:moveTo>
                  <a:pt x="13716" y="50292"/>
                </a:moveTo>
                <a:lnTo>
                  <a:pt x="3048" y="50292"/>
                </a:lnTo>
                <a:lnTo>
                  <a:pt x="3048" y="48768"/>
                </a:lnTo>
                <a:lnTo>
                  <a:pt x="1524" y="48768"/>
                </a:lnTo>
                <a:lnTo>
                  <a:pt x="1524" y="47244"/>
                </a:lnTo>
                <a:lnTo>
                  <a:pt x="0" y="47244"/>
                </a:lnTo>
                <a:lnTo>
                  <a:pt x="0" y="33528"/>
                </a:lnTo>
                <a:lnTo>
                  <a:pt x="1524" y="32004"/>
                </a:lnTo>
                <a:lnTo>
                  <a:pt x="1524" y="28956"/>
                </a:lnTo>
                <a:lnTo>
                  <a:pt x="3048" y="27432"/>
                </a:lnTo>
                <a:lnTo>
                  <a:pt x="3048" y="25908"/>
                </a:lnTo>
                <a:lnTo>
                  <a:pt x="6096" y="22860"/>
                </a:lnTo>
                <a:lnTo>
                  <a:pt x="18288" y="3048"/>
                </a:lnTo>
                <a:lnTo>
                  <a:pt x="18288" y="1524"/>
                </a:lnTo>
                <a:lnTo>
                  <a:pt x="19812" y="1524"/>
                </a:lnTo>
                <a:lnTo>
                  <a:pt x="21336" y="0"/>
                </a:lnTo>
                <a:lnTo>
                  <a:pt x="30480" y="0"/>
                </a:lnTo>
                <a:lnTo>
                  <a:pt x="30480" y="3048"/>
                </a:lnTo>
                <a:lnTo>
                  <a:pt x="18288" y="28956"/>
                </a:lnTo>
                <a:lnTo>
                  <a:pt x="18288" y="45720"/>
                </a:lnTo>
                <a:lnTo>
                  <a:pt x="16764" y="45720"/>
                </a:lnTo>
                <a:lnTo>
                  <a:pt x="16764" y="47244"/>
                </a:lnTo>
                <a:lnTo>
                  <a:pt x="13716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9" name="object 79" descr="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3316223" y="4069079"/>
            <a:ext cx="102108" cy="131064"/>
          </a:xfrm>
          <a:prstGeom prst="rect">
            <a:avLst/>
          </a:prstGeom>
        </p:spPr>
      </p:pic>
      <p:grpSp>
        <p:nvGrpSpPr>
          <p:cNvPr id="80" name="object 80" descr=""/>
          <p:cNvGrpSpPr/>
          <p:nvPr/>
        </p:nvGrpSpPr>
        <p:grpSpPr>
          <a:xfrm>
            <a:off x="3493007" y="4059935"/>
            <a:ext cx="542925" cy="172720"/>
            <a:chOff x="3493007" y="4059935"/>
            <a:chExt cx="542925" cy="172720"/>
          </a:xfrm>
        </p:grpSpPr>
        <p:pic>
          <p:nvPicPr>
            <p:cNvPr id="81" name="object 81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493007" y="4072127"/>
              <a:ext cx="256032" cy="128016"/>
            </a:xfrm>
            <a:prstGeom prst="rect">
              <a:avLst/>
            </a:prstGeom>
          </p:spPr>
        </p:pic>
        <p:pic>
          <p:nvPicPr>
            <p:cNvPr id="82" name="object 82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774947" y="4104131"/>
              <a:ext cx="76200" cy="94488"/>
            </a:xfrm>
            <a:prstGeom prst="rect">
              <a:avLst/>
            </a:prstGeom>
          </p:spPr>
        </p:pic>
        <p:sp>
          <p:nvSpPr>
            <p:cNvPr id="83" name="object 83" descr=""/>
            <p:cNvSpPr/>
            <p:nvPr/>
          </p:nvSpPr>
          <p:spPr>
            <a:xfrm>
              <a:off x="3884676" y="4059935"/>
              <a:ext cx="151130" cy="172720"/>
            </a:xfrm>
            <a:custGeom>
              <a:avLst/>
              <a:gdLst/>
              <a:ahLst/>
              <a:cxnLst/>
              <a:rect l="l" t="t" r="r" b="b"/>
              <a:pathLst>
                <a:path w="151129" h="172720">
                  <a:moveTo>
                    <a:pt x="21336" y="121920"/>
                  </a:moveTo>
                  <a:lnTo>
                    <a:pt x="19812" y="118872"/>
                  </a:lnTo>
                  <a:lnTo>
                    <a:pt x="19812" y="117348"/>
                  </a:lnTo>
                  <a:lnTo>
                    <a:pt x="18288" y="115824"/>
                  </a:lnTo>
                  <a:lnTo>
                    <a:pt x="4572" y="115824"/>
                  </a:lnTo>
                  <a:lnTo>
                    <a:pt x="1524" y="118872"/>
                  </a:lnTo>
                  <a:lnTo>
                    <a:pt x="0" y="121920"/>
                  </a:lnTo>
                  <a:lnTo>
                    <a:pt x="0" y="131064"/>
                  </a:lnTo>
                  <a:lnTo>
                    <a:pt x="1524" y="134112"/>
                  </a:lnTo>
                  <a:lnTo>
                    <a:pt x="6096" y="138684"/>
                  </a:lnTo>
                  <a:lnTo>
                    <a:pt x="15240" y="138684"/>
                  </a:lnTo>
                  <a:lnTo>
                    <a:pt x="19812" y="134112"/>
                  </a:lnTo>
                  <a:lnTo>
                    <a:pt x="21336" y="131064"/>
                  </a:lnTo>
                  <a:lnTo>
                    <a:pt x="21336" y="121920"/>
                  </a:lnTo>
                  <a:close/>
                </a:path>
                <a:path w="151129" h="172720">
                  <a:moveTo>
                    <a:pt x="57912" y="6096"/>
                  </a:moveTo>
                  <a:lnTo>
                    <a:pt x="56388" y="4572"/>
                  </a:lnTo>
                  <a:lnTo>
                    <a:pt x="56388" y="1524"/>
                  </a:lnTo>
                  <a:lnTo>
                    <a:pt x="54864" y="1524"/>
                  </a:lnTo>
                  <a:lnTo>
                    <a:pt x="54864" y="0"/>
                  </a:lnTo>
                  <a:lnTo>
                    <a:pt x="42672" y="0"/>
                  </a:lnTo>
                  <a:lnTo>
                    <a:pt x="39624" y="3048"/>
                  </a:lnTo>
                  <a:lnTo>
                    <a:pt x="39624" y="19812"/>
                  </a:lnTo>
                  <a:lnTo>
                    <a:pt x="25908" y="47244"/>
                  </a:lnTo>
                  <a:lnTo>
                    <a:pt x="25908" y="48768"/>
                  </a:lnTo>
                  <a:lnTo>
                    <a:pt x="27432" y="50292"/>
                  </a:lnTo>
                  <a:lnTo>
                    <a:pt x="35052" y="50292"/>
                  </a:lnTo>
                  <a:lnTo>
                    <a:pt x="35052" y="48768"/>
                  </a:lnTo>
                  <a:lnTo>
                    <a:pt x="38100" y="48768"/>
                  </a:lnTo>
                  <a:lnTo>
                    <a:pt x="38100" y="47244"/>
                  </a:lnTo>
                  <a:lnTo>
                    <a:pt x="51816" y="27432"/>
                  </a:lnTo>
                  <a:lnTo>
                    <a:pt x="53340" y="25908"/>
                  </a:lnTo>
                  <a:lnTo>
                    <a:pt x="53340" y="24384"/>
                  </a:lnTo>
                  <a:lnTo>
                    <a:pt x="54864" y="22860"/>
                  </a:lnTo>
                  <a:lnTo>
                    <a:pt x="54864" y="21336"/>
                  </a:lnTo>
                  <a:lnTo>
                    <a:pt x="56388" y="19812"/>
                  </a:lnTo>
                  <a:lnTo>
                    <a:pt x="56388" y="13716"/>
                  </a:lnTo>
                  <a:lnTo>
                    <a:pt x="57912" y="12192"/>
                  </a:lnTo>
                  <a:lnTo>
                    <a:pt x="57912" y="6096"/>
                  </a:lnTo>
                  <a:close/>
                </a:path>
                <a:path w="151129" h="172720">
                  <a:moveTo>
                    <a:pt x="92964" y="4572"/>
                  </a:moveTo>
                  <a:lnTo>
                    <a:pt x="91440" y="3048"/>
                  </a:lnTo>
                  <a:lnTo>
                    <a:pt x="91440" y="1524"/>
                  </a:lnTo>
                  <a:lnTo>
                    <a:pt x="89916" y="1524"/>
                  </a:lnTo>
                  <a:lnTo>
                    <a:pt x="89916" y="0"/>
                  </a:lnTo>
                  <a:lnTo>
                    <a:pt x="77724" y="0"/>
                  </a:lnTo>
                  <a:lnTo>
                    <a:pt x="74676" y="3048"/>
                  </a:lnTo>
                  <a:lnTo>
                    <a:pt x="74676" y="19812"/>
                  </a:lnTo>
                  <a:lnTo>
                    <a:pt x="60960" y="47244"/>
                  </a:lnTo>
                  <a:lnTo>
                    <a:pt x="60960" y="48768"/>
                  </a:lnTo>
                  <a:lnTo>
                    <a:pt x="62484" y="50292"/>
                  </a:lnTo>
                  <a:lnTo>
                    <a:pt x="70104" y="50292"/>
                  </a:lnTo>
                  <a:lnTo>
                    <a:pt x="70104" y="48768"/>
                  </a:lnTo>
                  <a:lnTo>
                    <a:pt x="73152" y="48768"/>
                  </a:lnTo>
                  <a:lnTo>
                    <a:pt x="73152" y="47244"/>
                  </a:lnTo>
                  <a:lnTo>
                    <a:pt x="86868" y="27432"/>
                  </a:lnTo>
                  <a:lnTo>
                    <a:pt x="88392" y="25908"/>
                  </a:lnTo>
                  <a:lnTo>
                    <a:pt x="88392" y="24384"/>
                  </a:lnTo>
                  <a:lnTo>
                    <a:pt x="89916" y="22860"/>
                  </a:lnTo>
                  <a:lnTo>
                    <a:pt x="89916" y="21336"/>
                  </a:lnTo>
                  <a:lnTo>
                    <a:pt x="91440" y="19812"/>
                  </a:lnTo>
                  <a:lnTo>
                    <a:pt x="91440" y="13716"/>
                  </a:lnTo>
                  <a:lnTo>
                    <a:pt x="92964" y="12192"/>
                  </a:lnTo>
                  <a:lnTo>
                    <a:pt x="92964" y="4572"/>
                  </a:lnTo>
                  <a:close/>
                </a:path>
                <a:path w="151129" h="172720">
                  <a:moveTo>
                    <a:pt x="150876" y="85356"/>
                  </a:moveTo>
                  <a:lnTo>
                    <a:pt x="141960" y="32397"/>
                  </a:lnTo>
                  <a:lnTo>
                    <a:pt x="128016" y="12"/>
                  </a:lnTo>
                  <a:lnTo>
                    <a:pt x="117348" y="12"/>
                  </a:lnTo>
                  <a:lnTo>
                    <a:pt x="115824" y="1536"/>
                  </a:lnTo>
                  <a:lnTo>
                    <a:pt x="115824" y="3060"/>
                  </a:lnTo>
                  <a:lnTo>
                    <a:pt x="120103" y="13347"/>
                  </a:lnTo>
                  <a:lnTo>
                    <a:pt x="123825" y="23634"/>
                  </a:lnTo>
                  <a:lnTo>
                    <a:pt x="132969" y="64782"/>
                  </a:lnTo>
                  <a:lnTo>
                    <a:pt x="134112" y="85356"/>
                  </a:lnTo>
                  <a:lnTo>
                    <a:pt x="133819" y="95643"/>
                  </a:lnTo>
                  <a:lnTo>
                    <a:pt x="126961" y="136791"/>
                  </a:lnTo>
                  <a:lnTo>
                    <a:pt x="115824" y="167652"/>
                  </a:lnTo>
                  <a:lnTo>
                    <a:pt x="115824" y="170700"/>
                  </a:lnTo>
                  <a:lnTo>
                    <a:pt x="117348" y="172224"/>
                  </a:lnTo>
                  <a:lnTo>
                    <a:pt x="126492" y="172224"/>
                  </a:lnTo>
                  <a:lnTo>
                    <a:pt x="128016" y="170700"/>
                  </a:lnTo>
                  <a:lnTo>
                    <a:pt x="129540" y="170700"/>
                  </a:lnTo>
                  <a:lnTo>
                    <a:pt x="129540" y="169176"/>
                  </a:lnTo>
                  <a:lnTo>
                    <a:pt x="135636" y="156984"/>
                  </a:lnTo>
                  <a:lnTo>
                    <a:pt x="138684" y="149364"/>
                  </a:lnTo>
                  <a:lnTo>
                    <a:pt x="141732" y="143268"/>
                  </a:lnTo>
                  <a:lnTo>
                    <a:pt x="143256" y="135648"/>
                  </a:lnTo>
                  <a:lnTo>
                    <a:pt x="146304" y="129552"/>
                  </a:lnTo>
                  <a:lnTo>
                    <a:pt x="149352" y="114312"/>
                  </a:lnTo>
                  <a:lnTo>
                    <a:pt x="149352" y="108216"/>
                  </a:lnTo>
                  <a:lnTo>
                    <a:pt x="150876" y="100596"/>
                  </a:lnTo>
                  <a:lnTo>
                    <a:pt x="150876" y="853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4" name="object 84" descr=""/>
          <p:cNvSpPr txBox="1"/>
          <p:nvPr/>
        </p:nvSpPr>
        <p:spPr>
          <a:xfrm>
            <a:off x="1066291" y="4231259"/>
            <a:ext cx="614680" cy="5143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-20">
                <a:latin typeface="Calibri"/>
                <a:cs typeface="Calibri"/>
              </a:rPr>
              <a:t>else:</a:t>
            </a:r>
            <a:endParaRPr sz="1550">
              <a:latin typeface="Calibri"/>
              <a:cs typeface="Calibri"/>
            </a:endParaRPr>
          </a:p>
          <a:p>
            <a:pPr marL="194945">
              <a:lnSpc>
                <a:spcPct val="100000"/>
              </a:lnSpc>
              <a:spcBef>
                <a:spcPts val="85"/>
              </a:spcBef>
            </a:pPr>
            <a:r>
              <a:rPr dirty="0" sz="1550" spc="-10">
                <a:latin typeface="Calibri"/>
                <a:cs typeface="Calibri"/>
              </a:rPr>
              <a:t>print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85" name="object 85" descr="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1677923" y="4553711"/>
            <a:ext cx="955548" cy="172212"/>
          </a:xfrm>
          <a:prstGeom prst="rect">
            <a:avLst/>
          </a:prstGeom>
        </p:spPr>
      </p:pic>
      <p:sp>
        <p:nvSpPr>
          <p:cNvPr id="86" name="object 86" descr=""/>
          <p:cNvSpPr txBox="1"/>
          <p:nvPr/>
        </p:nvSpPr>
        <p:spPr>
          <a:xfrm>
            <a:off x="2686304" y="4478146"/>
            <a:ext cx="406400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-25">
                <a:latin typeface="Calibri"/>
                <a:cs typeface="Calibri"/>
              </a:rPr>
              <a:t>num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87" name="object 87" descr=""/>
          <p:cNvSpPr/>
          <p:nvPr/>
        </p:nvSpPr>
        <p:spPr>
          <a:xfrm>
            <a:off x="3087623" y="4671060"/>
            <a:ext cx="32384" cy="50800"/>
          </a:xfrm>
          <a:custGeom>
            <a:avLst/>
            <a:gdLst/>
            <a:ahLst/>
            <a:cxnLst/>
            <a:rect l="l" t="t" r="r" b="b"/>
            <a:pathLst>
              <a:path w="32385" h="50800">
                <a:moveTo>
                  <a:pt x="27432" y="1524"/>
                </a:moveTo>
                <a:lnTo>
                  <a:pt x="16764" y="1524"/>
                </a:lnTo>
                <a:lnTo>
                  <a:pt x="18288" y="0"/>
                </a:lnTo>
                <a:lnTo>
                  <a:pt x="27432" y="0"/>
                </a:lnTo>
                <a:lnTo>
                  <a:pt x="27432" y="1524"/>
                </a:lnTo>
                <a:close/>
              </a:path>
              <a:path w="32385" h="50800">
                <a:moveTo>
                  <a:pt x="10668" y="50292"/>
                </a:moveTo>
                <a:lnTo>
                  <a:pt x="0" y="50292"/>
                </a:lnTo>
                <a:lnTo>
                  <a:pt x="0" y="47244"/>
                </a:lnTo>
                <a:lnTo>
                  <a:pt x="13716" y="21336"/>
                </a:lnTo>
                <a:lnTo>
                  <a:pt x="13716" y="1524"/>
                </a:lnTo>
                <a:lnTo>
                  <a:pt x="30480" y="1524"/>
                </a:lnTo>
                <a:lnTo>
                  <a:pt x="30480" y="3048"/>
                </a:lnTo>
                <a:lnTo>
                  <a:pt x="32004" y="4572"/>
                </a:lnTo>
                <a:lnTo>
                  <a:pt x="32004" y="15240"/>
                </a:lnTo>
                <a:lnTo>
                  <a:pt x="30480" y="16764"/>
                </a:lnTo>
                <a:lnTo>
                  <a:pt x="30480" y="19812"/>
                </a:lnTo>
                <a:lnTo>
                  <a:pt x="28956" y="21336"/>
                </a:lnTo>
                <a:lnTo>
                  <a:pt x="28956" y="22860"/>
                </a:lnTo>
                <a:lnTo>
                  <a:pt x="27432" y="24384"/>
                </a:lnTo>
                <a:lnTo>
                  <a:pt x="27432" y="25908"/>
                </a:lnTo>
                <a:lnTo>
                  <a:pt x="25908" y="27432"/>
                </a:lnTo>
                <a:lnTo>
                  <a:pt x="12192" y="47244"/>
                </a:lnTo>
                <a:lnTo>
                  <a:pt x="12192" y="48768"/>
                </a:lnTo>
                <a:lnTo>
                  <a:pt x="10668" y="48768"/>
                </a:lnTo>
                <a:lnTo>
                  <a:pt x="10668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 descr=""/>
          <p:cNvSpPr/>
          <p:nvPr/>
        </p:nvSpPr>
        <p:spPr>
          <a:xfrm>
            <a:off x="3179064" y="4553711"/>
            <a:ext cx="67310" cy="50800"/>
          </a:xfrm>
          <a:custGeom>
            <a:avLst/>
            <a:gdLst/>
            <a:ahLst/>
            <a:cxnLst/>
            <a:rect l="l" t="t" r="r" b="b"/>
            <a:pathLst>
              <a:path w="67310" h="50800">
                <a:moveTo>
                  <a:pt x="65532" y="1524"/>
                </a:moveTo>
                <a:lnTo>
                  <a:pt x="56388" y="1524"/>
                </a:lnTo>
                <a:lnTo>
                  <a:pt x="57912" y="0"/>
                </a:lnTo>
                <a:lnTo>
                  <a:pt x="65532" y="0"/>
                </a:lnTo>
                <a:lnTo>
                  <a:pt x="65532" y="1524"/>
                </a:lnTo>
                <a:close/>
              </a:path>
              <a:path w="67310" h="50800">
                <a:moveTo>
                  <a:pt x="67056" y="3048"/>
                </a:moveTo>
                <a:lnTo>
                  <a:pt x="54864" y="3048"/>
                </a:lnTo>
                <a:lnTo>
                  <a:pt x="54864" y="1524"/>
                </a:lnTo>
                <a:lnTo>
                  <a:pt x="67056" y="1524"/>
                </a:lnTo>
                <a:lnTo>
                  <a:pt x="67056" y="3048"/>
                </a:lnTo>
                <a:close/>
              </a:path>
              <a:path w="67310" h="50800">
                <a:moveTo>
                  <a:pt x="50292" y="50292"/>
                </a:moveTo>
                <a:lnTo>
                  <a:pt x="38100" y="50292"/>
                </a:lnTo>
                <a:lnTo>
                  <a:pt x="35052" y="47244"/>
                </a:lnTo>
                <a:lnTo>
                  <a:pt x="35052" y="33528"/>
                </a:lnTo>
                <a:lnTo>
                  <a:pt x="36576" y="32004"/>
                </a:lnTo>
                <a:lnTo>
                  <a:pt x="36576" y="28956"/>
                </a:lnTo>
                <a:lnTo>
                  <a:pt x="38100" y="27432"/>
                </a:lnTo>
                <a:lnTo>
                  <a:pt x="38100" y="25908"/>
                </a:lnTo>
                <a:lnTo>
                  <a:pt x="41148" y="22860"/>
                </a:lnTo>
                <a:lnTo>
                  <a:pt x="53340" y="3048"/>
                </a:lnTo>
                <a:lnTo>
                  <a:pt x="65532" y="3048"/>
                </a:lnTo>
                <a:lnTo>
                  <a:pt x="53340" y="30480"/>
                </a:lnTo>
                <a:lnTo>
                  <a:pt x="53340" y="45720"/>
                </a:lnTo>
                <a:lnTo>
                  <a:pt x="51816" y="47244"/>
                </a:lnTo>
                <a:lnTo>
                  <a:pt x="51816" y="48768"/>
                </a:lnTo>
                <a:lnTo>
                  <a:pt x="50292" y="48768"/>
                </a:lnTo>
                <a:lnTo>
                  <a:pt x="50292" y="50292"/>
                </a:lnTo>
                <a:close/>
              </a:path>
              <a:path w="67310" h="50800">
                <a:moveTo>
                  <a:pt x="15240" y="50292"/>
                </a:moveTo>
                <a:lnTo>
                  <a:pt x="3048" y="50292"/>
                </a:lnTo>
                <a:lnTo>
                  <a:pt x="0" y="47244"/>
                </a:lnTo>
                <a:lnTo>
                  <a:pt x="0" y="33528"/>
                </a:lnTo>
                <a:lnTo>
                  <a:pt x="1524" y="32004"/>
                </a:lnTo>
                <a:lnTo>
                  <a:pt x="1524" y="28956"/>
                </a:lnTo>
                <a:lnTo>
                  <a:pt x="3048" y="27432"/>
                </a:lnTo>
                <a:lnTo>
                  <a:pt x="3048" y="25908"/>
                </a:lnTo>
                <a:lnTo>
                  <a:pt x="6096" y="22860"/>
                </a:lnTo>
                <a:lnTo>
                  <a:pt x="18288" y="3048"/>
                </a:lnTo>
                <a:lnTo>
                  <a:pt x="19812" y="1524"/>
                </a:lnTo>
                <a:lnTo>
                  <a:pt x="21336" y="1524"/>
                </a:lnTo>
                <a:lnTo>
                  <a:pt x="22860" y="0"/>
                </a:lnTo>
                <a:lnTo>
                  <a:pt x="28956" y="0"/>
                </a:lnTo>
                <a:lnTo>
                  <a:pt x="30480" y="1524"/>
                </a:lnTo>
                <a:lnTo>
                  <a:pt x="30480" y="3048"/>
                </a:lnTo>
                <a:lnTo>
                  <a:pt x="18288" y="30480"/>
                </a:lnTo>
                <a:lnTo>
                  <a:pt x="18288" y="45720"/>
                </a:lnTo>
                <a:lnTo>
                  <a:pt x="16764" y="47244"/>
                </a:lnTo>
                <a:lnTo>
                  <a:pt x="16764" y="48768"/>
                </a:lnTo>
                <a:lnTo>
                  <a:pt x="15240" y="48768"/>
                </a:lnTo>
                <a:lnTo>
                  <a:pt x="1524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9" name="object 89" descr="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3316223" y="4562855"/>
            <a:ext cx="102108" cy="131063"/>
          </a:xfrm>
          <a:prstGeom prst="rect">
            <a:avLst/>
          </a:prstGeom>
        </p:spPr>
      </p:pic>
      <p:grpSp>
        <p:nvGrpSpPr>
          <p:cNvPr id="90" name="object 90" descr=""/>
          <p:cNvGrpSpPr/>
          <p:nvPr/>
        </p:nvGrpSpPr>
        <p:grpSpPr>
          <a:xfrm>
            <a:off x="3485451" y="4553711"/>
            <a:ext cx="515620" cy="172720"/>
            <a:chOff x="3485451" y="4553711"/>
            <a:chExt cx="515620" cy="172720"/>
          </a:xfrm>
        </p:grpSpPr>
        <p:pic>
          <p:nvPicPr>
            <p:cNvPr id="91" name="object 91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485451" y="4564380"/>
              <a:ext cx="114178" cy="129540"/>
            </a:xfrm>
            <a:prstGeom prst="rect">
              <a:avLst/>
            </a:prstGeom>
          </p:spPr>
        </p:pic>
        <p:pic>
          <p:nvPicPr>
            <p:cNvPr id="92" name="object 92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622547" y="4555235"/>
              <a:ext cx="80772" cy="138684"/>
            </a:xfrm>
            <a:prstGeom prst="rect">
              <a:avLst/>
            </a:prstGeom>
          </p:spPr>
        </p:pic>
        <p:pic>
          <p:nvPicPr>
            <p:cNvPr id="93" name="object 93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732276" y="4555235"/>
              <a:ext cx="80772" cy="138684"/>
            </a:xfrm>
            <a:prstGeom prst="rect">
              <a:avLst/>
            </a:prstGeom>
          </p:spPr>
        </p:pic>
        <p:sp>
          <p:nvSpPr>
            <p:cNvPr id="94" name="object 94" descr=""/>
            <p:cNvSpPr/>
            <p:nvPr/>
          </p:nvSpPr>
          <p:spPr>
            <a:xfrm>
              <a:off x="3848087" y="4553711"/>
              <a:ext cx="152400" cy="172720"/>
            </a:xfrm>
            <a:custGeom>
              <a:avLst/>
              <a:gdLst/>
              <a:ahLst/>
              <a:cxnLst/>
              <a:rect l="l" t="t" r="r" b="b"/>
              <a:pathLst>
                <a:path w="152400" h="172720">
                  <a:moveTo>
                    <a:pt x="21336" y="120396"/>
                  </a:moveTo>
                  <a:lnTo>
                    <a:pt x="19812" y="118872"/>
                  </a:lnTo>
                  <a:lnTo>
                    <a:pt x="18288" y="117348"/>
                  </a:lnTo>
                  <a:lnTo>
                    <a:pt x="15240" y="115824"/>
                  </a:lnTo>
                  <a:lnTo>
                    <a:pt x="7620" y="115824"/>
                  </a:lnTo>
                  <a:lnTo>
                    <a:pt x="4572" y="117348"/>
                  </a:lnTo>
                  <a:lnTo>
                    <a:pt x="1524" y="120396"/>
                  </a:lnTo>
                  <a:lnTo>
                    <a:pt x="0" y="123444"/>
                  </a:lnTo>
                  <a:lnTo>
                    <a:pt x="0" y="132588"/>
                  </a:lnTo>
                  <a:lnTo>
                    <a:pt x="1524" y="135636"/>
                  </a:lnTo>
                  <a:lnTo>
                    <a:pt x="4572" y="138684"/>
                  </a:lnTo>
                  <a:lnTo>
                    <a:pt x="18288" y="138684"/>
                  </a:lnTo>
                  <a:lnTo>
                    <a:pt x="21336" y="135636"/>
                  </a:lnTo>
                  <a:lnTo>
                    <a:pt x="21336" y="120396"/>
                  </a:lnTo>
                  <a:close/>
                </a:path>
                <a:path w="152400" h="172720">
                  <a:moveTo>
                    <a:pt x="57924" y="4572"/>
                  </a:moveTo>
                  <a:lnTo>
                    <a:pt x="56400" y="3048"/>
                  </a:lnTo>
                  <a:lnTo>
                    <a:pt x="56400" y="1524"/>
                  </a:lnTo>
                  <a:lnTo>
                    <a:pt x="53352" y="1524"/>
                  </a:lnTo>
                  <a:lnTo>
                    <a:pt x="53352" y="0"/>
                  </a:lnTo>
                  <a:lnTo>
                    <a:pt x="44208" y="0"/>
                  </a:lnTo>
                  <a:lnTo>
                    <a:pt x="44208" y="1524"/>
                  </a:lnTo>
                  <a:lnTo>
                    <a:pt x="42684" y="1524"/>
                  </a:lnTo>
                  <a:lnTo>
                    <a:pt x="39636" y="4572"/>
                  </a:lnTo>
                  <a:lnTo>
                    <a:pt x="39636" y="21336"/>
                  </a:lnTo>
                  <a:lnTo>
                    <a:pt x="27444" y="47244"/>
                  </a:lnTo>
                  <a:lnTo>
                    <a:pt x="25920" y="48768"/>
                  </a:lnTo>
                  <a:lnTo>
                    <a:pt x="27444" y="50292"/>
                  </a:lnTo>
                  <a:lnTo>
                    <a:pt x="36588" y="50292"/>
                  </a:lnTo>
                  <a:lnTo>
                    <a:pt x="38112" y="48768"/>
                  </a:lnTo>
                  <a:lnTo>
                    <a:pt x="38112" y="47244"/>
                  </a:lnTo>
                  <a:lnTo>
                    <a:pt x="51828" y="27432"/>
                  </a:lnTo>
                  <a:lnTo>
                    <a:pt x="54876" y="24384"/>
                  </a:lnTo>
                  <a:lnTo>
                    <a:pt x="54876" y="22860"/>
                  </a:lnTo>
                  <a:lnTo>
                    <a:pt x="56400" y="21336"/>
                  </a:lnTo>
                  <a:lnTo>
                    <a:pt x="56400" y="16764"/>
                  </a:lnTo>
                  <a:lnTo>
                    <a:pt x="57924" y="15240"/>
                  </a:lnTo>
                  <a:lnTo>
                    <a:pt x="57924" y="4572"/>
                  </a:lnTo>
                  <a:close/>
                </a:path>
                <a:path w="152400" h="172720">
                  <a:moveTo>
                    <a:pt x="92976" y="4572"/>
                  </a:moveTo>
                  <a:lnTo>
                    <a:pt x="91452" y="3048"/>
                  </a:lnTo>
                  <a:lnTo>
                    <a:pt x="91452" y="1524"/>
                  </a:lnTo>
                  <a:lnTo>
                    <a:pt x="89928" y="1524"/>
                  </a:lnTo>
                  <a:lnTo>
                    <a:pt x="88404" y="0"/>
                  </a:lnTo>
                  <a:lnTo>
                    <a:pt x="79260" y="0"/>
                  </a:lnTo>
                  <a:lnTo>
                    <a:pt x="79260" y="1524"/>
                  </a:lnTo>
                  <a:lnTo>
                    <a:pt x="77736" y="1524"/>
                  </a:lnTo>
                  <a:lnTo>
                    <a:pt x="76212" y="3048"/>
                  </a:lnTo>
                  <a:lnTo>
                    <a:pt x="76212" y="4572"/>
                  </a:lnTo>
                  <a:lnTo>
                    <a:pt x="74688" y="4572"/>
                  </a:lnTo>
                  <a:lnTo>
                    <a:pt x="74688" y="21336"/>
                  </a:lnTo>
                  <a:lnTo>
                    <a:pt x="62496" y="47244"/>
                  </a:lnTo>
                  <a:lnTo>
                    <a:pt x="62496" y="48768"/>
                  </a:lnTo>
                  <a:lnTo>
                    <a:pt x="60972" y="48768"/>
                  </a:lnTo>
                  <a:lnTo>
                    <a:pt x="62496" y="50292"/>
                  </a:lnTo>
                  <a:lnTo>
                    <a:pt x="71640" y="50292"/>
                  </a:lnTo>
                  <a:lnTo>
                    <a:pt x="74688" y="47244"/>
                  </a:lnTo>
                  <a:lnTo>
                    <a:pt x="86880" y="27432"/>
                  </a:lnTo>
                  <a:lnTo>
                    <a:pt x="89928" y="24384"/>
                  </a:lnTo>
                  <a:lnTo>
                    <a:pt x="89928" y="22860"/>
                  </a:lnTo>
                  <a:lnTo>
                    <a:pt x="91452" y="21336"/>
                  </a:lnTo>
                  <a:lnTo>
                    <a:pt x="91452" y="18288"/>
                  </a:lnTo>
                  <a:lnTo>
                    <a:pt x="92976" y="16764"/>
                  </a:lnTo>
                  <a:lnTo>
                    <a:pt x="92976" y="4572"/>
                  </a:lnTo>
                  <a:close/>
                </a:path>
                <a:path w="152400" h="172720">
                  <a:moveTo>
                    <a:pt x="152400" y="86868"/>
                  </a:moveTo>
                  <a:lnTo>
                    <a:pt x="146304" y="42672"/>
                  </a:lnTo>
                  <a:lnTo>
                    <a:pt x="131064" y="1524"/>
                  </a:lnTo>
                  <a:lnTo>
                    <a:pt x="128016" y="1524"/>
                  </a:lnTo>
                  <a:lnTo>
                    <a:pt x="128016" y="0"/>
                  </a:lnTo>
                  <a:lnTo>
                    <a:pt x="118872" y="0"/>
                  </a:lnTo>
                  <a:lnTo>
                    <a:pt x="118872" y="1524"/>
                  </a:lnTo>
                  <a:lnTo>
                    <a:pt x="115824" y="1524"/>
                  </a:lnTo>
                  <a:lnTo>
                    <a:pt x="115824" y="3048"/>
                  </a:lnTo>
                  <a:lnTo>
                    <a:pt x="117348" y="4572"/>
                  </a:lnTo>
                  <a:lnTo>
                    <a:pt x="121640" y="13982"/>
                  </a:lnTo>
                  <a:lnTo>
                    <a:pt x="133070" y="54508"/>
                  </a:lnTo>
                  <a:lnTo>
                    <a:pt x="135636" y="86868"/>
                  </a:lnTo>
                  <a:lnTo>
                    <a:pt x="135356" y="97155"/>
                  </a:lnTo>
                  <a:lnTo>
                    <a:pt x="128498" y="138290"/>
                  </a:lnTo>
                  <a:lnTo>
                    <a:pt x="115824" y="169164"/>
                  </a:lnTo>
                  <a:lnTo>
                    <a:pt x="115824" y="170688"/>
                  </a:lnTo>
                  <a:lnTo>
                    <a:pt x="117348" y="172212"/>
                  </a:lnTo>
                  <a:lnTo>
                    <a:pt x="129540" y="172212"/>
                  </a:lnTo>
                  <a:lnTo>
                    <a:pt x="129540" y="170688"/>
                  </a:lnTo>
                  <a:lnTo>
                    <a:pt x="131064" y="170688"/>
                  </a:lnTo>
                  <a:lnTo>
                    <a:pt x="134112" y="164592"/>
                  </a:lnTo>
                  <a:lnTo>
                    <a:pt x="137160" y="156972"/>
                  </a:lnTo>
                  <a:lnTo>
                    <a:pt x="140208" y="150876"/>
                  </a:lnTo>
                  <a:lnTo>
                    <a:pt x="141732" y="143256"/>
                  </a:lnTo>
                  <a:lnTo>
                    <a:pt x="144780" y="137160"/>
                  </a:lnTo>
                  <a:lnTo>
                    <a:pt x="147828" y="121920"/>
                  </a:lnTo>
                  <a:lnTo>
                    <a:pt x="149352" y="115824"/>
                  </a:lnTo>
                  <a:lnTo>
                    <a:pt x="150876" y="108204"/>
                  </a:lnTo>
                  <a:lnTo>
                    <a:pt x="150876" y="100584"/>
                  </a:lnTo>
                  <a:lnTo>
                    <a:pt x="152400" y="94488"/>
                  </a:lnTo>
                  <a:lnTo>
                    <a:pt x="152400" y="868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5" name="object 95" descr=""/>
          <p:cNvSpPr txBox="1"/>
          <p:nvPr/>
        </p:nvSpPr>
        <p:spPr>
          <a:xfrm>
            <a:off x="4547108" y="3775583"/>
            <a:ext cx="1597025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((num</a:t>
            </a:r>
            <a:r>
              <a:rPr dirty="0" sz="1550" spc="-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%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2)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==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0):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96" name="object 96" descr="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4757927" y="4088891"/>
            <a:ext cx="1354836" cy="173735"/>
          </a:xfrm>
          <a:prstGeom prst="rect">
            <a:avLst/>
          </a:prstGeom>
        </p:spPr>
      </p:pic>
      <p:sp>
        <p:nvSpPr>
          <p:cNvPr id="97" name="object 97" descr=""/>
          <p:cNvSpPr txBox="1"/>
          <p:nvPr/>
        </p:nvSpPr>
        <p:spPr>
          <a:xfrm>
            <a:off x="6167120" y="4013327"/>
            <a:ext cx="406400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-25">
                <a:latin typeface="Calibri"/>
                <a:cs typeface="Calibri"/>
              </a:rPr>
              <a:t>num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98" name="object 98" descr=""/>
          <p:cNvSpPr/>
          <p:nvPr/>
        </p:nvSpPr>
        <p:spPr>
          <a:xfrm>
            <a:off x="6568440" y="4206239"/>
            <a:ext cx="32384" cy="50800"/>
          </a:xfrm>
          <a:custGeom>
            <a:avLst/>
            <a:gdLst/>
            <a:ahLst/>
            <a:cxnLst/>
            <a:rect l="l" t="t" r="r" b="b"/>
            <a:pathLst>
              <a:path w="32384" h="50800">
                <a:moveTo>
                  <a:pt x="27432" y="1524"/>
                </a:moveTo>
                <a:lnTo>
                  <a:pt x="16764" y="1524"/>
                </a:lnTo>
                <a:lnTo>
                  <a:pt x="18288" y="0"/>
                </a:lnTo>
                <a:lnTo>
                  <a:pt x="27432" y="0"/>
                </a:lnTo>
                <a:lnTo>
                  <a:pt x="27432" y="1524"/>
                </a:lnTo>
                <a:close/>
              </a:path>
              <a:path w="32384" h="50800">
                <a:moveTo>
                  <a:pt x="10668" y="50292"/>
                </a:moveTo>
                <a:lnTo>
                  <a:pt x="0" y="50292"/>
                </a:lnTo>
                <a:lnTo>
                  <a:pt x="0" y="47244"/>
                </a:lnTo>
                <a:lnTo>
                  <a:pt x="13716" y="21336"/>
                </a:lnTo>
                <a:lnTo>
                  <a:pt x="13716" y="1524"/>
                </a:lnTo>
                <a:lnTo>
                  <a:pt x="30480" y="1524"/>
                </a:lnTo>
                <a:lnTo>
                  <a:pt x="30480" y="3048"/>
                </a:lnTo>
                <a:lnTo>
                  <a:pt x="32004" y="4572"/>
                </a:lnTo>
                <a:lnTo>
                  <a:pt x="32004" y="15240"/>
                </a:lnTo>
                <a:lnTo>
                  <a:pt x="30480" y="16764"/>
                </a:lnTo>
                <a:lnTo>
                  <a:pt x="30480" y="19812"/>
                </a:lnTo>
                <a:lnTo>
                  <a:pt x="28956" y="21336"/>
                </a:lnTo>
                <a:lnTo>
                  <a:pt x="28956" y="22860"/>
                </a:lnTo>
                <a:lnTo>
                  <a:pt x="27432" y="24384"/>
                </a:lnTo>
                <a:lnTo>
                  <a:pt x="27432" y="25908"/>
                </a:lnTo>
                <a:lnTo>
                  <a:pt x="25908" y="27432"/>
                </a:lnTo>
                <a:lnTo>
                  <a:pt x="12192" y="47244"/>
                </a:lnTo>
                <a:lnTo>
                  <a:pt x="12192" y="48768"/>
                </a:lnTo>
                <a:lnTo>
                  <a:pt x="10668" y="48768"/>
                </a:lnTo>
                <a:lnTo>
                  <a:pt x="10668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 descr=""/>
          <p:cNvSpPr/>
          <p:nvPr/>
        </p:nvSpPr>
        <p:spPr>
          <a:xfrm>
            <a:off x="6659880" y="4088891"/>
            <a:ext cx="67310" cy="50800"/>
          </a:xfrm>
          <a:custGeom>
            <a:avLst/>
            <a:gdLst/>
            <a:ahLst/>
            <a:cxnLst/>
            <a:rect l="l" t="t" r="r" b="b"/>
            <a:pathLst>
              <a:path w="67309" h="50800">
                <a:moveTo>
                  <a:pt x="65532" y="1524"/>
                </a:moveTo>
                <a:lnTo>
                  <a:pt x="56388" y="1524"/>
                </a:lnTo>
                <a:lnTo>
                  <a:pt x="57912" y="0"/>
                </a:lnTo>
                <a:lnTo>
                  <a:pt x="65532" y="0"/>
                </a:lnTo>
                <a:lnTo>
                  <a:pt x="65532" y="1524"/>
                </a:lnTo>
                <a:close/>
              </a:path>
              <a:path w="67309" h="50800">
                <a:moveTo>
                  <a:pt x="67056" y="3048"/>
                </a:moveTo>
                <a:lnTo>
                  <a:pt x="54864" y="3048"/>
                </a:lnTo>
                <a:lnTo>
                  <a:pt x="54864" y="1524"/>
                </a:lnTo>
                <a:lnTo>
                  <a:pt x="67056" y="1524"/>
                </a:lnTo>
                <a:lnTo>
                  <a:pt x="67056" y="3048"/>
                </a:lnTo>
                <a:close/>
              </a:path>
              <a:path w="67309" h="50800">
                <a:moveTo>
                  <a:pt x="50292" y="50292"/>
                </a:moveTo>
                <a:lnTo>
                  <a:pt x="38100" y="50292"/>
                </a:lnTo>
                <a:lnTo>
                  <a:pt x="35052" y="47244"/>
                </a:lnTo>
                <a:lnTo>
                  <a:pt x="35052" y="33528"/>
                </a:lnTo>
                <a:lnTo>
                  <a:pt x="36576" y="32004"/>
                </a:lnTo>
                <a:lnTo>
                  <a:pt x="36576" y="28956"/>
                </a:lnTo>
                <a:lnTo>
                  <a:pt x="38100" y="27432"/>
                </a:lnTo>
                <a:lnTo>
                  <a:pt x="38100" y="25908"/>
                </a:lnTo>
                <a:lnTo>
                  <a:pt x="41148" y="22860"/>
                </a:lnTo>
                <a:lnTo>
                  <a:pt x="53340" y="3048"/>
                </a:lnTo>
                <a:lnTo>
                  <a:pt x="65532" y="3048"/>
                </a:lnTo>
                <a:lnTo>
                  <a:pt x="53340" y="30480"/>
                </a:lnTo>
                <a:lnTo>
                  <a:pt x="53340" y="45720"/>
                </a:lnTo>
                <a:lnTo>
                  <a:pt x="51816" y="47244"/>
                </a:lnTo>
                <a:lnTo>
                  <a:pt x="51816" y="48768"/>
                </a:lnTo>
                <a:lnTo>
                  <a:pt x="50292" y="48768"/>
                </a:lnTo>
                <a:lnTo>
                  <a:pt x="50292" y="50292"/>
                </a:lnTo>
                <a:close/>
              </a:path>
              <a:path w="67309" h="50800">
                <a:moveTo>
                  <a:pt x="15240" y="50292"/>
                </a:moveTo>
                <a:lnTo>
                  <a:pt x="3048" y="50292"/>
                </a:lnTo>
                <a:lnTo>
                  <a:pt x="0" y="47244"/>
                </a:lnTo>
                <a:lnTo>
                  <a:pt x="0" y="33528"/>
                </a:lnTo>
                <a:lnTo>
                  <a:pt x="1524" y="32004"/>
                </a:lnTo>
                <a:lnTo>
                  <a:pt x="1524" y="28956"/>
                </a:lnTo>
                <a:lnTo>
                  <a:pt x="3048" y="27432"/>
                </a:lnTo>
                <a:lnTo>
                  <a:pt x="3048" y="25908"/>
                </a:lnTo>
                <a:lnTo>
                  <a:pt x="6096" y="22860"/>
                </a:lnTo>
                <a:lnTo>
                  <a:pt x="18288" y="3048"/>
                </a:lnTo>
                <a:lnTo>
                  <a:pt x="19812" y="1524"/>
                </a:lnTo>
                <a:lnTo>
                  <a:pt x="21336" y="1524"/>
                </a:lnTo>
                <a:lnTo>
                  <a:pt x="22860" y="0"/>
                </a:lnTo>
                <a:lnTo>
                  <a:pt x="28956" y="0"/>
                </a:lnTo>
                <a:lnTo>
                  <a:pt x="30480" y="1524"/>
                </a:lnTo>
                <a:lnTo>
                  <a:pt x="30480" y="3048"/>
                </a:lnTo>
                <a:lnTo>
                  <a:pt x="18288" y="30480"/>
                </a:lnTo>
                <a:lnTo>
                  <a:pt x="18288" y="45720"/>
                </a:lnTo>
                <a:lnTo>
                  <a:pt x="16764" y="47244"/>
                </a:lnTo>
                <a:lnTo>
                  <a:pt x="16764" y="48768"/>
                </a:lnTo>
                <a:lnTo>
                  <a:pt x="15240" y="48768"/>
                </a:lnTo>
                <a:lnTo>
                  <a:pt x="1524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0" name="object 100" descr="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6797040" y="4098035"/>
            <a:ext cx="102107" cy="131064"/>
          </a:xfrm>
          <a:prstGeom prst="rect">
            <a:avLst/>
          </a:prstGeom>
        </p:spPr>
      </p:pic>
      <p:grpSp>
        <p:nvGrpSpPr>
          <p:cNvPr id="101" name="object 101" descr=""/>
          <p:cNvGrpSpPr/>
          <p:nvPr/>
        </p:nvGrpSpPr>
        <p:grpSpPr>
          <a:xfrm>
            <a:off x="6973823" y="4088892"/>
            <a:ext cx="541020" cy="172720"/>
            <a:chOff x="6973823" y="4088892"/>
            <a:chExt cx="541020" cy="172720"/>
          </a:xfrm>
        </p:grpSpPr>
        <p:pic>
          <p:nvPicPr>
            <p:cNvPr id="102" name="object 102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973823" y="4101084"/>
              <a:ext cx="254507" cy="128015"/>
            </a:xfrm>
            <a:prstGeom prst="rect">
              <a:avLst/>
            </a:prstGeom>
          </p:spPr>
        </p:pic>
        <p:pic>
          <p:nvPicPr>
            <p:cNvPr id="103" name="object 103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7255763" y="4133088"/>
              <a:ext cx="76200" cy="94488"/>
            </a:xfrm>
            <a:prstGeom prst="rect">
              <a:avLst/>
            </a:prstGeom>
          </p:spPr>
        </p:pic>
        <p:sp>
          <p:nvSpPr>
            <p:cNvPr id="104" name="object 104" descr=""/>
            <p:cNvSpPr/>
            <p:nvPr/>
          </p:nvSpPr>
          <p:spPr>
            <a:xfrm>
              <a:off x="7363968" y="4088904"/>
              <a:ext cx="151130" cy="172720"/>
            </a:xfrm>
            <a:custGeom>
              <a:avLst/>
              <a:gdLst/>
              <a:ahLst/>
              <a:cxnLst/>
              <a:rect l="l" t="t" r="r" b="b"/>
              <a:pathLst>
                <a:path w="151129" h="172720">
                  <a:moveTo>
                    <a:pt x="21336" y="120396"/>
                  </a:moveTo>
                  <a:lnTo>
                    <a:pt x="19812" y="118872"/>
                  </a:lnTo>
                  <a:lnTo>
                    <a:pt x="18288" y="117348"/>
                  </a:lnTo>
                  <a:lnTo>
                    <a:pt x="15240" y="115824"/>
                  </a:lnTo>
                  <a:lnTo>
                    <a:pt x="7620" y="115824"/>
                  </a:lnTo>
                  <a:lnTo>
                    <a:pt x="4572" y="117348"/>
                  </a:lnTo>
                  <a:lnTo>
                    <a:pt x="1524" y="120396"/>
                  </a:lnTo>
                  <a:lnTo>
                    <a:pt x="0" y="123444"/>
                  </a:lnTo>
                  <a:lnTo>
                    <a:pt x="0" y="132588"/>
                  </a:lnTo>
                  <a:lnTo>
                    <a:pt x="1524" y="135636"/>
                  </a:lnTo>
                  <a:lnTo>
                    <a:pt x="4572" y="138684"/>
                  </a:lnTo>
                  <a:lnTo>
                    <a:pt x="18288" y="138684"/>
                  </a:lnTo>
                  <a:lnTo>
                    <a:pt x="21336" y="135636"/>
                  </a:lnTo>
                  <a:lnTo>
                    <a:pt x="21336" y="120396"/>
                  </a:lnTo>
                  <a:close/>
                </a:path>
                <a:path w="151129" h="172720">
                  <a:moveTo>
                    <a:pt x="57912" y="4572"/>
                  </a:moveTo>
                  <a:lnTo>
                    <a:pt x="56388" y="3048"/>
                  </a:lnTo>
                  <a:lnTo>
                    <a:pt x="56388" y="1524"/>
                  </a:lnTo>
                  <a:lnTo>
                    <a:pt x="53340" y="1524"/>
                  </a:lnTo>
                  <a:lnTo>
                    <a:pt x="53340" y="0"/>
                  </a:lnTo>
                  <a:lnTo>
                    <a:pt x="44196" y="0"/>
                  </a:lnTo>
                  <a:lnTo>
                    <a:pt x="44196" y="1524"/>
                  </a:lnTo>
                  <a:lnTo>
                    <a:pt x="41148" y="1524"/>
                  </a:lnTo>
                  <a:lnTo>
                    <a:pt x="41148" y="3048"/>
                  </a:lnTo>
                  <a:lnTo>
                    <a:pt x="39624" y="4572"/>
                  </a:lnTo>
                  <a:lnTo>
                    <a:pt x="39624" y="21336"/>
                  </a:lnTo>
                  <a:lnTo>
                    <a:pt x="27432" y="47244"/>
                  </a:lnTo>
                  <a:lnTo>
                    <a:pt x="25908" y="48768"/>
                  </a:lnTo>
                  <a:lnTo>
                    <a:pt x="25908" y="50292"/>
                  </a:lnTo>
                  <a:lnTo>
                    <a:pt x="36576" y="50292"/>
                  </a:lnTo>
                  <a:lnTo>
                    <a:pt x="36576" y="48768"/>
                  </a:lnTo>
                  <a:lnTo>
                    <a:pt x="38100" y="48768"/>
                  </a:lnTo>
                  <a:lnTo>
                    <a:pt x="38100" y="47244"/>
                  </a:lnTo>
                  <a:lnTo>
                    <a:pt x="51816" y="27432"/>
                  </a:lnTo>
                  <a:lnTo>
                    <a:pt x="53340" y="25908"/>
                  </a:lnTo>
                  <a:lnTo>
                    <a:pt x="53340" y="24384"/>
                  </a:lnTo>
                  <a:lnTo>
                    <a:pt x="54864" y="22860"/>
                  </a:lnTo>
                  <a:lnTo>
                    <a:pt x="54864" y="21336"/>
                  </a:lnTo>
                  <a:lnTo>
                    <a:pt x="56388" y="19812"/>
                  </a:lnTo>
                  <a:lnTo>
                    <a:pt x="56388" y="16764"/>
                  </a:lnTo>
                  <a:lnTo>
                    <a:pt x="57912" y="15240"/>
                  </a:lnTo>
                  <a:lnTo>
                    <a:pt x="57912" y="4572"/>
                  </a:lnTo>
                  <a:close/>
                </a:path>
                <a:path w="151129" h="172720">
                  <a:moveTo>
                    <a:pt x="92964" y="4572"/>
                  </a:moveTo>
                  <a:lnTo>
                    <a:pt x="91440" y="3048"/>
                  </a:lnTo>
                  <a:lnTo>
                    <a:pt x="91440" y="1524"/>
                  </a:lnTo>
                  <a:lnTo>
                    <a:pt x="89916" y="1524"/>
                  </a:lnTo>
                  <a:lnTo>
                    <a:pt x="88392" y="0"/>
                  </a:lnTo>
                  <a:lnTo>
                    <a:pt x="79248" y="0"/>
                  </a:lnTo>
                  <a:lnTo>
                    <a:pt x="79248" y="1524"/>
                  </a:lnTo>
                  <a:lnTo>
                    <a:pt x="77724" y="1524"/>
                  </a:lnTo>
                  <a:lnTo>
                    <a:pt x="74676" y="4572"/>
                  </a:lnTo>
                  <a:lnTo>
                    <a:pt x="74676" y="21336"/>
                  </a:lnTo>
                  <a:lnTo>
                    <a:pt x="62484" y="47244"/>
                  </a:lnTo>
                  <a:lnTo>
                    <a:pt x="62484" y="48768"/>
                  </a:lnTo>
                  <a:lnTo>
                    <a:pt x="60960" y="48768"/>
                  </a:lnTo>
                  <a:lnTo>
                    <a:pt x="62484" y="50292"/>
                  </a:lnTo>
                  <a:lnTo>
                    <a:pt x="71628" y="50292"/>
                  </a:lnTo>
                  <a:lnTo>
                    <a:pt x="74676" y="47244"/>
                  </a:lnTo>
                  <a:lnTo>
                    <a:pt x="86868" y="27432"/>
                  </a:lnTo>
                  <a:lnTo>
                    <a:pt x="89916" y="24384"/>
                  </a:lnTo>
                  <a:lnTo>
                    <a:pt x="89916" y="22860"/>
                  </a:lnTo>
                  <a:lnTo>
                    <a:pt x="91440" y="21336"/>
                  </a:lnTo>
                  <a:lnTo>
                    <a:pt x="91440" y="16764"/>
                  </a:lnTo>
                  <a:lnTo>
                    <a:pt x="92964" y="15240"/>
                  </a:lnTo>
                  <a:lnTo>
                    <a:pt x="92964" y="4572"/>
                  </a:lnTo>
                  <a:close/>
                </a:path>
                <a:path w="151129" h="172720">
                  <a:moveTo>
                    <a:pt x="150863" y="86868"/>
                  </a:moveTo>
                  <a:lnTo>
                    <a:pt x="146291" y="42672"/>
                  </a:lnTo>
                  <a:lnTo>
                    <a:pt x="129527" y="1524"/>
                  </a:lnTo>
                  <a:lnTo>
                    <a:pt x="128003" y="1524"/>
                  </a:lnTo>
                  <a:lnTo>
                    <a:pt x="126479" y="0"/>
                  </a:lnTo>
                  <a:lnTo>
                    <a:pt x="118859" y="0"/>
                  </a:lnTo>
                  <a:lnTo>
                    <a:pt x="117335" y="1524"/>
                  </a:lnTo>
                  <a:lnTo>
                    <a:pt x="115811" y="1524"/>
                  </a:lnTo>
                  <a:lnTo>
                    <a:pt x="115811" y="4572"/>
                  </a:lnTo>
                  <a:lnTo>
                    <a:pt x="120103" y="13970"/>
                  </a:lnTo>
                  <a:lnTo>
                    <a:pt x="123812" y="23812"/>
                  </a:lnTo>
                  <a:lnTo>
                    <a:pt x="132930" y="64770"/>
                  </a:lnTo>
                  <a:lnTo>
                    <a:pt x="134099" y="86868"/>
                  </a:lnTo>
                  <a:lnTo>
                    <a:pt x="133819" y="97155"/>
                  </a:lnTo>
                  <a:lnTo>
                    <a:pt x="126961" y="138277"/>
                  </a:lnTo>
                  <a:lnTo>
                    <a:pt x="115811" y="167640"/>
                  </a:lnTo>
                  <a:lnTo>
                    <a:pt x="115811" y="172212"/>
                  </a:lnTo>
                  <a:lnTo>
                    <a:pt x="129527" y="172212"/>
                  </a:lnTo>
                  <a:lnTo>
                    <a:pt x="129527" y="170688"/>
                  </a:lnTo>
                  <a:lnTo>
                    <a:pt x="134099" y="164592"/>
                  </a:lnTo>
                  <a:lnTo>
                    <a:pt x="137147" y="156972"/>
                  </a:lnTo>
                  <a:lnTo>
                    <a:pt x="138671" y="150876"/>
                  </a:lnTo>
                  <a:lnTo>
                    <a:pt x="141719" y="143256"/>
                  </a:lnTo>
                  <a:lnTo>
                    <a:pt x="144767" y="137160"/>
                  </a:lnTo>
                  <a:lnTo>
                    <a:pt x="147815" y="121920"/>
                  </a:lnTo>
                  <a:lnTo>
                    <a:pt x="149339" y="115824"/>
                  </a:lnTo>
                  <a:lnTo>
                    <a:pt x="150863" y="108204"/>
                  </a:lnTo>
                  <a:lnTo>
                    <a:pt x="150863" y="868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5" name="object 105" descr=""/>
          <p:cNvSpPr txBox="1"/>
          <p:nvPr/>
        </p:nvSpPr>
        <p:spPr>
          <a:xfrm>
            <a:off x="4547108" y="4261739"/>
            <a:ext cx="614680" cy="5143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-20">
                <a:latin typeface="Calibri"/>
                <a:cs typeface="Calibri"/>
              </a:rPr>
              <a:t>else:</a:t>
            </a:r>
            <a:endParaRPr sz="1550">
              <a:latin typeface="Calibri"/>
              <a:cs typeface="Calibri"/>
            </a:endParaRPr>
          </a:p>
          <a:p>
            <a:pPr marL="194945">
              <a:lnSpc>
                <a:spcPct val="100000"/>
              </a:lnSpc>
              <a:spcBef>
                <a:spcPts val="85"/>
              </a:spcBef>
            </a:pPr>
            <a:r>
              <a:rPr dirty="0" sz="1550" spc="-10">
                <a:latin typeface="Calibri"/>
                <a:cs typeface="Calibri"/>
              </a:rPr>
              <a:t>print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106" name="object 106" descr="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5158740" y="4584191"/>
            <a:ext cx="957071" cy="172212"/>
          </a:xfrm>
          <a:prstGeom prst="rect">
            <a:avLst/>
          </a:prstGeom>
        </p:spPr>
      </p:pic>
      <p:sp>
        <p:nvSpPr>
          <p:cNvPr id="107" name="object 107" descr=""/>
          <p:cNvSpPr txBox="1"/>
          <p:nvPr/>
        </p:nvSpPr>
        <p:spPr>
          <a:xfrm>
            <a:off x="6167120" y="4508627"/>
            <a:ext cx="406400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-25">
                <a:latin typeface="Calibri"/>
                <a:cs typeface="Calibri"/>
              </a:rPr>
              <a:t>num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08" name="object 108" descr=""/>
          <p:cNvSpPr/>
          <p:nvPr/>
        </p:nvSpPr>
        <p:spPr>
          <a:xfrm>
            <a:off x="6568440" y="4701540"/>
            <a:ext cx="32384" cy="50800"/>
          </a:xfrm>
          <a:custGeom>
            <a:avLst/>
            <a:gdLst/>
            <a:ahLst/>
            <a:cxnLst/>
            <a:rect l="l" t="t" r="r" b="b"/>
            <a:pathLst>
              <a:path w="32384" h="50800">
                <a:moveTo>
                  <a:pt x="28956" y="1524"/>
                </a:moveTo>
                <a:lnTo>
                  <a:pt x="15240" y="1524"/>
                </a:lnTo>
                <a:lnTo>
                  <a:pt x="16764" y="0"/>
                </a:lnTo>
                <a:lnTo>
                  <a:pt x="28956" y="0"/>
                </a:lnTo>
                <a:lnTo>
                  <a:pt x="28956" y="1524"/>
                </a:lnTo>
                <a:close/>
              </a:path>
              <a:path w="32384" h="50800">
                <a:moveTo>
                  <a:pt x="9144" y="50292"/>
                </a:moveTo>
                <a:lnTo>
                  <a:pt x="1524" y="50292"/>
                </a:lnTo>
                <a:lnTo>
                  <a:pt x="0" y="48768"/>
                </a:lnTo>
                <a:lnTo>
                  <a:pt x="0" y="47244"/>
                </a:lnTo>
                <a:lnTo>
                  <a:pt x="13716" y="19812"/>
                </a:lnTo>
                <a:lnTo>
                  <a:pt x="13716" y="1524"/>
                </a:lnTo>
                <a:lnTo>
                  <a:pt x="30480" y="1524"/>
                </a:lnTo>
                <a:lnTo>
                  <a:pt x="32004" y="3048"/>
                </a:lnTo>
                <a:lnTo>
                  <a:pt x="32004" y="15240"/>
                </a:lnTo>
                <a:lnTo>
                  <a:pt x="30480" y="16764"/>
                </a:lnTo>
                <a:lnTo>
                  <a:pt x="30480" y="19812"/>
                </a:lnTo>
                <a:lnTo>
                  <a:pt x="28956" y="21336"/>
                </a:lnTo>
                <a:lnTo>
                  <a:pt x="28956" y="22860"/>
                </a:lnTo>
                <a:lnTo>
                  <a:pt x="27432" y="24384"/>
                </a:lnTo>
                <a:lnTo>
                  <a:pt x="27432" y="25908"/>
                </a:lnTo>
                <a:lnTo>
                  <a:pt x="25908" y="27432"/>
                </a:lnTo>
                <a:lnTo>
                  <a:pt x="12192" y="47244"/>
                </a:lnTo>
                <a:lnTo>
                  <a:pt x="10668" y="48768"/>
                </a:lnTo>
                <a:lnTo>
                  <a:pt x="9144" y="48768"/>
                </a:lnTo>
                <a:lnTo>
                  <a:pt x="9144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 descr=""/>
          <p:cNvSpPr/>
          <p:nvPr/>
        </p:nvSpPr>
        <p:spPr>
          <a:xfrm>
            <a:off x="6659880" y="4584191"/>
            <a:ext cx="67310" cy="50800"/>
          </a:xfrm>
          <a:custGeom>
            <a:avLst/>
            <a:gdLst/>
            <a:ahLst/>
            <a:cxnLst/>
            <a:rect l="l" t="t" r="r" b="b"/>
            <a:pathLst>
              <a:path w="67309" h="50800">
                <a:moveTo>
                  <a:pt x="50292" y="48768"/>
                </a:moveTo>
                <a:lnTo>
                  <a:pt x="36576" y="48768"/>
                </a:lnTo>
                <a:lnTo>
                  <a:pt x="36576" y="47244"/>
                </a:lnTo>
                <a:lnTo>
                  <a:pt x="35052" y="47244"/>
                </a:lnTo>
                <a:lnTo>
                  <a:pt x="35052" y="33528"/>
                </a:lnTo>
                <a:lnTo>
                  <a:pt x="36576" y="32004"/>
                </a:lnTo>
                <a:lnTo>
                  <a:pt x="36576" y="28956"/>
                </a:lnTo>
                <a:lnTo>
                  <a:pt x="38100" y="27432"/>
                </a:lnTo>
                <a:lnTo>
                  <a:pt x="38100" y="25908"/>
                </a:lnTo>
                <a:lnTo>
                  <a:pt x="41148" y="22860"/>
                </a:lnTo>
                <a:lnTo>
                  <a:pt x="53340" y="3048"/>
                </a:lnTo>
                <a:lnTo>
                  <a:pt x="54864" y="1524"/>
                </a:lnTo>
                <a:lnTo>
                  <a:pt x="54864" y="0"/>
                </a:lnTo>
                <a:lnTo>
                  <a:pt x="65532" y="0"/>
                </a:lnTo>
                <a:lnTo>
                  <a:pt x="67056" y="1524"/>
                </a:lnTo>
                <a:lnTo>
                  <a:pt x="65532" y="1524"/>
                </a:lnTo>
                <a:lnTo>
                  <a:pt x="65532" y="3048"/>
                </a:lnTo>
                <a:lnTo>
                  <a:pt x="53340" y="28956"/>
                </a:lnTo>
                <a:lnTo>
                  <a:pt x="53340" y="44196"/>
                </a:lnTo>
                <a:lnTo>
                  <a:pt x="51816" y="45720"/>
                </a:lnTo>
                <a:lnTo>
                  <a:pt x="51816" y="47244"/>
                </a:lnTo>
                <a:lnTo>
                  <a:pt x="50292" y="48768"/>
                </a:lnTo>
                <a:close/>
              </a:path>
              <a:path w="67309" h="50800">
                <a:moveTo>
                  <a:pt x="47244" y="50292"/>
                </a:moveTo>
                <a:lnTo>
                  <a:pt x="41148" y="50292"/>
                </a:lnTo>
                <a:lnTo>
                  <a:pt x="39624" y="48768"/>
                </a:lnTo>
                <a:lnTo>
                  <a:pt x="47244" y="48768"/>
                </a:lnTo>
                <a:lnTo>
                  <a:pt x="47244" y="50292"/>
                </a:lnTo>
                <a:close/>
              </a:path>
              <a:path w="67309" h="50800">
                <a:moveTo>
                  <a:pt x="15240" y="48768"/>
                </a:moveTo>
                <a:lnTo>
                  <a:pt x="1524" y="48768"/>
                </a:lnTo>
                <a:lnTo>
                  <a:pt x="1524" y="47244"/>
                </a:lnTo>
                <a:lnTo>
                  <a:pt x="0" y="47244"/>
                </a:lnTo>
                <a:lnTo>
                  <a:pt x="0" y="33528"/>
                </a:lnTo>
                <a:lnTo>
                  <a:pt x="1524" y="32004"/>
                </a:lnTo>
                <a:lnTo>
                  <a:pt x="1524" y="28956"/>
                </a:lnTo>
                <a:lnTo>
                  <a:pt x="3048" y="27432"/>
                </a:lnTo>
                <a:lnTo>
                  <a:pt x="3048" y="25908"/>
                </a:lnTo>
                <a:lnTo>
                  <a:pt x="6096" y="22860"/>
                </a:lnTo>
                <a:lnTo>
                  <a:pt x="18288" y="3048"/>
                </a:lnTo>
                <a:lnTo>
                  <a:pt x="18288" y="1524"/>
                </a:lnTo>
                <a:lnTo>
                  <a:pt x="19812" y="1524"/>
                </a:lnTo>
                <a:lnTo>
                  <a:pt x="19812" y="0"/>
                </a:lnTo>
                <a:lnTo>
                  <a:pt x="30480" y="0"/>
                </a:lnTo>
                <a:lnTo>
                  <a:pt x="30480" y="3048"/>
                </a:lnTo>
                <a:lnTo>
                  <a:pt x="18288" y="28956"/>
                </a:lnTo>
                <a:lnTo>
                  <a:pt x="18288" y="44196"/>
                </a:lnTo>
                <a:lnTo>
                  <a:pt x="16764" y="45720"/>
                </a:lnTo>
                <a:lnTo>
                  <a:pt x="16764" y="47244"/>
                </a:lnTo>
                <a:lnTo>
                  <a:pt x="15240" y="48768"/>
                </a:lnTo>
                <a:close/>
              </a:path>
              <a:path w="67309" h="50800">
                <a:moveTo>
                  <a:pt x="12192" y="50292"/>
                </a:moveTo>
                <a:lnTo>
                  <a:pt x="6096" y="50292"/>
                </a:lnTo>
                <a:lnTo>
                  <a:pt x="4572" y="48768"/>
                </a:lnTo>
                <a:lnTo>
                  <a:pt x="12192" y="48768"/>
                </a:lnTo>
                <a:lnTo>
                  <a:pt x="12192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10" name="object 110" descr="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6797040" y="4593335"/>
            <a:ext cx="102107" cy="131064"/>
          </a:xfrm>
          <a:prstGeom prst="rect">
            <a:avLst/>
          </a:prstGeom>
        </p:spPr>
      </p:pic>
      <p:grpSp>
        <p:nvGrpSpPr>
          <p:cNvPr id="111" name="object 111" descr=""/>
          <p:cNvGrpSpPr/>
          <p:nvPr/>
        </p:nvGrpSpPr>
        <p:grpSpPr>
          <a:xfrm>
            <a:off x="6966316" y="4584191"/>
            <a:ext cx="513715" cy="172720"/>
            <a:chOff x="6966316" y="4584191"/>
            <a:chExt cx="513715" cy="172720"/>
          </a:xfrm>
        </p:grpSpPr>
        <p:pic>
          <p:nvPicPr>
            <p:cNvPr id="112" name="object 112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966316" y="4594859"/>
              <a:ext cx="114083" cy="129540"/>
            </a:xfrm>
            <a:prstGeom prst="rect">
              <a:avLst/>
            </a:prstGeom>
          </p:spPr>
        </p:pic>
        <p:pic>
          <p:nvPicPr>
            <p:cNvPr id="113" name="object 113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103363" y="4585715"/>
              <a:ext cx="80772" cy="138684"/>
            </a:xfrm>
            <a:prstGeom prst="rect">
              <a:avLst/>
            </a:prstGeom>
          </p:spPr>
        </p:pic>
        <p:pic>
          <p:nvPicPr>
            <p:cNvPr id="114" name="object 114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7213092" y="4585715"/>
              <a:ext cx="80772" cy="138684"/>
            </a:xfrm>
            <a:prstGeom prst="rect">
              <a:avLst/>
            </a:prstGeom>
          </p:spPr>
        </p:pic>
        <p:sp>
          <p:nvSpPr>
            <p:cNvPr id="115" name="object 115" descr=""/>
            <p:cNvSpPr/>
            <p:nvPr/>
          </p:nvSpPr>
          <p:spPr>
            <a:xfrm>
              <a:off x="7328903" y="4584204"/>
              <a:ext cx="151130" cy="172720"/>
            </a:xfrm>
            <a:custGeom>
              <a:avLst/>
              <a:gdLst/>
              <a:ahLst/>
              <a:cxnLst/>
              <a:rect l="l" t="t" r="r" b="b"/>
              <a:pathLst>
                <a:path w="151129" h="172720">
                  <a:moveTo>
                    <a:pt x="21336" y="121920"/>
                  </a:moveTo>
                  <a:lnTo>
                    <a:pt x="19812" y="118872"/>
                  </a:lnTo>
                  <a:lnTo>
                    <a:pt x="18288" y="117348"/>
                  </a:lnTo>
                  <a:lnTo>
                    <a:pt x="16764" y="115824"/>
                  </a:lnTo>
                  <a:lnTo>
                    <a:pt x="3048" y="115824"/>
                  </a:lnTo>
                  <a:lnTo>
                    <a:pt x="0" y="118872"/>
                  </a:lnTo>
                  <a:lnTo>
                    <a:pt x="0" y="134112"/>
                  </a:lnTo>
                  <a:lnTo>
                    <a:pt x="3048" y="137160"/>
                  </a:lnTo>
                  <a:lnTo>
                    <a:pt x="6096" y="138684"/>
                  </a:lnTo>
                  <a:lnTo>
                    <a:pt x="13716" y="138684"/>
                  </a:lnTo>
                  <a:lnTo>
                    <a:pt x="16764" y="137160"/>
                  </a:lnTo>
                  <a:lnTo>
                    <a:pt x="19812" y="134112"/>
                  </a:lnTo>
                  <a:lnTo>
                    <a:pt x="21336" y="131064"/>
                  </a:lnTo>
                  <a:lnTo>
                    <a:pt x="21336" y="121920"/>
                  </a:lnTo>
                  <a:close/>
                </a:path>
                <a:path w="151129" h="172720">
                  <a:moveTo>
                    <a:pt x="56388" y="1524"/>
                  </a:moveTo>
                  <a:lnTo>
                    <a:pt x="54864" y="1524"/>
                  </a:lnTo>
                  <a:lnTo>
                    <a:pt x="53340" y="0"/>
                  </a:lnTo>
                  <a:lnTo>
                    <a:pt x="41148" y="0"/>
                  </a:lnTo>
                  <a:lnTo>
                    <a:pt x="41148" y="1524"/>
                  </a:lnTo>
                  <a:lnTo>
                    <a:pt x="39624" y="1524"/>
                  </a:lnTo>
                  <a:lnTo>
                    <a:pt x="39624" y="4572"/>
                  </a:lnTo>
                  <a:lnTo>
                    <a:pt x="38100" y="6096"/>
                  </a:lnTo>
                  <a:lnTo>
                    <a:pt x="38100" y="19812"/>
                  </a:lnTo>
                  <a:lnTo>
                    <a:pt x="25908" y="47244"/>
                  </a:lnTo>
                  <a:lnTo>
                    <a:pt x="25908" y="48768"/>
                  </a:lnTo>
                  <a:lnTo>
                    <a:pt x="27432" y="50292"/>
                  </a:lnTo>
                  <a:lnTo>
                    <a:pt x="33528" y="50292"/>
                  </a:lnTo>
                  <a:lnTo>
                    <a:pt x="33528" y="48768"/>
                  </a:lnTo>
                  <a:lnTo>
                    <a:pt x="36576" y="48768"/>
                  </a:lnTo>
                  <a:lnTo>
                    <a:pt x="36576" y="47244"/>
                  </a:lnTo>
                  <a:lnTo>
                    <a:pt x="38100" y="47244"/>
                  </a:lnTo>
                  <a:lnTo>
                    <a:pt x="51816" y="27432"/>
                  </a:lnTo>
                  <a:lnTo>
                    <a:pt x="51816" y="25908"/>
                  </a:lnTo>
                  <a:lnTo>
                    <a:pt x="53340" y="24384"/>
                  </a:lnTo>
                  <a:lnTo>
                    <a:pt x="53340" y="22860"/>
                  </a:lnTo>
                  <a:lnTo>
                    <a:pt x="54864" y="21336"/>
                  </a:lnTo>
                  <a:lnTo>
                    <a:pt x="54864" y="19812"/>
                  </a:lnTo>
                  <a:lnTo>
                    <a:pt x="56388" y="18288"/>
                  </a:lnTo>
                  <a:lnTo>
                    <a:pt x="56388" y="1524"/>
                  </a:lnTo>
                  <a:close/>
                </a:path>
                <a:path w="151129" h="172720">
                  <a:moveTo>
                    <a:pt x="91440" y="1524"/>
                  </a:moveTo>
                  <a:lnTo>
                    <a:pt x="89916" y="1524"/>
                  </a:lnTo>
                  <a:lnTo>
                    <a:pt x="89916" y="0"/>
                  </a:lnTo>
                  <a:lnTo>
                    <a:pt x="76200" y="0"/>
                  </a:lnTo>
                  <a:lnTo>
                    <a:pt x="76200" y="1524"/>
                  </a:lnTo>
                  <a:lnTo>
                    <a:pt x="74676" y="1524"/>
                  </a:lnTo>
                  <a:lnTo>
                    <a:pt x="74676" y="19812"/>
                  </a:lnTo>
                  <a:lnTo>
                    <a:pt x="60960" y="47244"/>
                  </a:lnTo>
                  <a:lnTo>
                    <a:pt x="60960" y="48768"/>
                  </a:lnTo>
                  <a:lnTo>
                    <a:pt x="62484" y="50292"/>
                  </a:lnTo>
                  <a:lnTo>
                    <a:pt x="68580" y="50292"/>
                  </a:lnTo>
                  <a:lnTo>
                    <a:pt x="68580" y="48768"/>
                  </a:lnTo>
                  <a:lnTo>
                    <a:pt x="71628" y="48768"/>
                  </a:lnTo>
                  <a:lnTo>
                    <a:pt x="73152" y="47244"/>
                  </a:lnTo>
                  <a:lnTo>
                    <a:pt x="86868" y="27432"/>
                  </a:lnTo>
                  <a:lnTo>
                    <a:pt x="86868" y="25908"/>
                  </a:lnTo>
                  <a:lnTo>
                    <a:pt x="88392" y="24384"/>
                  </a:lnTo>
                  <a:lnTo>
                    <a:pt x="88392" y="22860"/>
                  </a:lnTo>
                  <a:lnTo>
                    <a:pt x="89916" y="21336"/>
                  </a:lnTo>
                  <a:lnTo>
                    <a:pt x="89916" y="19812"/>
                  </a:lnTo>
                  <a:lnTo>
                    <a:pt x="91440" y="18288"/>
                  </a:lnTo>
                  <a:lnTo>
                    <a:pt x="91440" y="1524"/>
                  </a:lnTo>
                  <a:close/>
                </a:path>
                <a:path w="151129" h="172720">
                  <a:moveTo>
                    <a:pt x="150888" y="85344"/>
                  </a:moveTo>
                  <a:lnTo>
                    <a:pt x="141973" y="32385"/>
                  </a:lnTo>
                  <a:lnTo>
                    <a:pt x="128028" y="0"/>
                  </a:lnTo>
                  <a:lnTo>
                    <a:pt x="115836" y="0"/>
                  </a:lnTo>
                  <a:lnTo>
                    <a:pt x="115836" y="1524"/>
                  </a:lnTo>
                  <a:lnTo>
                    <a:pt x="114312" y="1524"/>
                  </a:lnTo>
                  <a:lnTo>
                    <a:pt x="114312" y="3048"/>
                  </a:lnTo>
                  <a:lnTo>
                    <a:pt x="115836" y="3048"/>
                  </a:lnTo>
                  <a:lnTo>
                    <a:pt x="120116" y="13335"/>
                  </a:lnTo>
                  <a:lnTo>
                    <a:pt x="131546" y="54483"/>
                  </a:lnTo>
                  <a:lnTo>
                    <a:pt x="134124" y="85344"/>
                  </a:lnTo>
                  <a:lnTo>
                    <a:pt x="133832" y="95631"/>
                  </a:lnTo>
                  <a:lnTo>
                    <a:pt x="126974" y="136779"/>
                  </a:lnTo>
                  <a:lnTo>
                    <a:pt x="114312" y="169164"/>
                  </a:lnTo>
                  <a:lnTo>
                    <a:pt x="115836" y="170688"/>
                  </a:lnTo>
                  <a:lnTo>
                    <a:pt x="117360" y="170688"/>
                  </a:lnTo>
                  <a:lnTo>
                    <a:pt x="117360" y="172212"/>
                  </a:lnTo>
                  <a:lnTo>
                    <a:pt x="124980" y="172212"/>
                  </a:lnTo>
                  <a:lnTo>
                    <a:pt x="126504" y="170688"/>
                  </a:lnTo>
                  <a:lnTo>
                    <a:pt x="129552" y="170688"/>
                  </a:lnTo>
                  <a:lnTo>
                    <a:pt x="129552" y="169164"/>
                  </a:lnTo>
                  <a:lnTo>
                    <a:pt x="135648" y="156972"/>
                  </a:lnTo>
                  <a:lnTo>
                    <a:pt x="138696" y="149352"/>
                  </a:lnTo>
                  <a:lnTo>
                    <a:pt x="141744" y="143256"/>
                  </a:lnTo>
                  <a:lnTo>
                    <a:pt x="144792" y="128016"/>
                  </a:lnTo>
                  <a:lnTo>
                    <a:pt x="146316" y="121920"/>
                  </a:lnTo>
                  <a:lnTo>
                    <a:pt x="149364" y="106680"/>
                  </a:lnTo>
                  <a:lnTo>
                    <a:pt x="150888" y="100584"/>
                  </a:lnTo>
                  <a:lnTo>
                    <a:pt x="150888" y="853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1195" y="533400"/>
            <a:ext cx="1028700" cy="25755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20667" y="548640"/>
            <a:ext cx="1534668" cy="24231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33059" y="550163"/>
            <a:ext cx="196596" cy="23926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18108" y="533400"/>
            <a:ext cx="883859" cy="257556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91883" y="533400"/>
            <a:ext cx="656843" cy="25755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534035">
              <a:lnSpc>
                <a:spcPct val="100000"/>
              </a:lnSpc>
              <a:spcBef>
                <a:spcPts val="110"/>
              </a:spcBef>
            </a:pPr>
            <a:r>
              <a:rPr dirty="0" spc="-25"/>
              <a:t>Control</a:t>
            </a:r>
            <a:r>
              <a:rPr dirty="0" spc="-229"/>
              <a:t> </a:t>
            </a:r>
            <a:r>
              <a:rPr dirty="0" spc="-30"/>
              <a:t>Structures:</a:t>
            </a:r>
            <a:r>
              <a:rPr dirty="0" spc="-210"/>
              <a:t> </a:t>
            </a:r>
            <a:r>
              <a:rPr dirty="0"/>
              <a:t>A</a:t>
            </a:r>
            <a:r>
              <a:rPr dirty="0" spc="-25"/>
              <a:t> </a:t>
            </a:r>
            <a:r>
              <a:rPr dirty="0" spc="-10"/>
              <a:t>Closer</a:t>
            </a:r>
            <a:r>
              <a:rPr dirty="0" spc="-140"/>
              <a:t> </a:t>
            </a:r>
            <a:r>
              <a:rPr dirty="0" spc="-20"/>
              <a:t>Look</a:t>
            </a:r>
          </a:p>
        </p:txBody>
      </p:sp>
      <p:sp>
        <p:nvSpPr>
          <p:cNvPr id="8" name="object 8" descr=""/>
          <p:cNvSpPr/>
          <p:nvPr/>
        </p:nvSpPr>
        <p:spPr>
          <a:xfrm>
            <a:off x="665988" y="1021079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5" h="50800">
                <a:moveTo>
                  <a:pt x="30480" y="50292"/>
                </a:moveTo>
                <a:lnTo>
                  <a:pt x="18288" y="50292"/>
                </a:lnTo>
                <a:lnTo>
                  <a:pt x="12192" y="48768"/>
                </a:lnTo>
                <a:lnTo>
                  <a:pt x="7620" y="44196"/>
                </a:lnTo>
                <a:lnTo>
                  <a:pt x="1524" y="38100"/>
                </a:lnTo>
                <a:lnTo>
                  <a:pt x="0" y="32004"/>
                </a:lnTo>
                <a:lnTo>
                  <a:pt x="0" y="18288"/>
                </a:lnTo>
                <a:lnTo>
                  <a:pt x="1524" y="12192"/>
                </a:lnTo>
                <a:lnTo>
                  <a:pt x="7620" y="7620"/>
                </a:lnTo>
                <a:lnTo>
                  <a:pt x="12192" y="3048"/>
                </a:lnTo>
                <a:lnTo>
                  <a:pt x="18288" y="0"/>
                </a:lnTo>
                <a:lnTo>
                  <a:pt x="30480" y="0"/>
                </a:lnTo>
                <a:lnTo>
                  <a:pt x="36576" y="3048"/>
                </a:lnTo>
                <a:lnTo>
                  <a:pt x="45720" y="12192"/>
                </a:lnTo>
                <a:lnTo>
                  <a:pt x="48768" y="18288"/>
                </a:lnTo>
                <a:lnTo>
                  <a:pt x="48768" y="32004"/>
                </a:lnTo>
                <a:lnTo>
                  <a:pt x="45720" y="38100"/>
                </a:lnTo>
                <a:lnTo>
                  <a:pt x="41148" y="44196"/>
                </a:lnTo>
                <a:lnTo>
                  <a:pt x="36576" y="48768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665988" y="3668267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5" h="50800">
                <a:moveTo>
                  <a:pt x="30480" y="50292"/>
                </a:moveTo>
                <a:lnTo>
                  <a:pt x="18288" y="50292"/>
                </a:lnTo>
                <a:lnTo>
                  <a:pt x="12192" y="47244"/>
                </a:lnTo>
                <a:lnTo>
                  <a:pt x="7620" y="42672"/>
                </a:lnTo>
                <a:lnTo>
                  <a:pt x="1524" y="38100"/>
                </a:lnTo>
                <a:lnTo>
                  <a:pt x="0" y="32004"/>
                </a:lnTo>
                <a:lnTo>
                  <a:pt x="0" y="18288"/>
                </a:lnTo>
                <a:lnTo>
                  <a:pt x="1524" y="12192"/>
                </a:lnTo>
                <a:lnTo>
                  <a:pt x="7620" y="7620"/>
                </a:lnTo>
                <a:lnTo>
                  <a:pt x="12192" y="1524"/>
                </a:lnTo>
                <a:lnTo>
                  <a:pt x="18288" y="0"/>
                </a:lnTo>
                <a:lnTo>
                  <a:pt x="30480" y="0"/>
                </a:lnTo>
                <a:lnTo>
                  <a:pt x="36576" y="1524"/>
                </a:lnTo>
                <a:lnTo>
                  <a:pt x="41148" y="7620"/>
                </a:lnTo>
                <a:lnTo>
                  <a:pt x="45720" y="12192"/>
                </a:lnTo>
                <a:lnTo>
                  <a:pt x="48768" y="18288"/>
                </a:lnTo>
                <a:lnTo>
                  <a:pt x="48768" y="32004"/>
                </a:lnTo>
                <a:lnTo>
                  <a:pt x="45720" y="38100"/>
                </a:lnTo>
                <a:lnTo>
                  <a:pt x="36576" y="47244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665988" y="5628132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5" h="50800">
                <a:moveTo>
                  <a:pt x="30480" y="50292"/>
                </a:moveTo>
                <a:lnTo>
                  <a:pt x="18288" y="50292"/>
                </a:lnTo>
                <a:lnTo>
                  <a:pt x="12192" y="47244"/>
                </a:lnTo>
                <a:lnTo>
                  <a:pt x="7620" y="42672"/>
                </a:lnTo>
                <a:lnTo>
                  <a:pt x="1524" y="38100"/>
                </a:lnTo>
                <a:lnTo>
                  <a:pt x="0" y="32004"/>
                </a:lnTo>
                <a:lnTo>
                  <a:pt x="0" y="18288"/>
                </a:lnTo>
                <a:lnTo>
                  <a:pt x="1524" y="12192"/>
                </a:lnTo>
                <a:lnTo>
                  <a:pt x="12192" y="1524"/>
                </a:lnTo>
                <a:lnTo>
                  <a:pt x="18288" y="0"/>
                </a:lnTo>
                <a:lnTo>
                  <a:pt x="30480" y="0"/>
                </a:lnTo>
                <a:lnTo>
                  <a:pt x="36576" y="1524"/>
                </a:lnTo>
                <a:lnTo>
                  <a:pt x="41148" y="6096"/>
                </a:lnTo>
                <a:lnTo>
                  <a:pt x="45720" y="12192"/>
                </a:lnTo>
                <a:lnTo>
                  <a:pt x="48768" y="18288"/>
                </a:lnTo>
                <a:lnTo>
                  <a:pt x="48768" y="32004"/>
                </a:lnTo>
                <a:lnTo>
                  <a:pt x="45720" y="38100"/>
                </a:lnTo>
                <a:lnTo>
                  <a:pt x="36576" y="47244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1" name="object 1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78636" y="1965960"/>
            <a:ext cx="1357884" cy="173736"/>
          </a:xfrm>
          <a:prstGeom prst="rect">
            <a:avLst/>
          </a:prstGeom>
        </p:spPr>
      </p:pic>
      <p:sp>
        <p:nvSpPr>
          <p:cNvPr id="12" name="object 12" descr=""/>
          <p:cNvSpPr/>
          <p:nvPr/>
        </p:nvSpPr>
        <p:spPr>
          <a:xfrm>
            <a:off x="3089147" y="2083307"/>
            <a:ext cx="32384" cy="50800"/>
          </a:xfrm>
          <a:custGeom>
            <a:avLst/>
            <a:gdLst/>
            <a:ahLst/>
            <a:cxnLst/>
            <a:rect l="l" t="t" r="r" b="b"/>
            <a:pathLst>
              <a:path w="32385" h="50800">
                <a:moveTo>
                  <a:pt x="12192" y="48768"/>
                </a:moveTo>
                <a:lnTo>
                  <a:pt x="0" y="48768"/>
                </a:lnTo>
                <a:lnTo>
                  <a:pt x="0" y="47244"/>
                </a:lnTo>
                <a:lnTo>
                  <a:pt x="13716" y="19812"/>
                </a:lnTo>
                <a:lnTo>
                  <a:pt x="13716" y="1524"/>
                </a:lnTo>
                <a:lnTo>
                  <a:pt x="15240" y="1524"/>
                </a:lnTo>
                <a:lnTo>
                  <a:pt x="15240" y="0"/>
                </a:lnTo>
                <a:lnTo>
                  <a:pt x="30480" y="0"/>
                </a:lnTo>
                <a:lnTo>
                  <a:pt x="30480" y="1524"/>
                </a:lnTo>
                <a:lnTo>
                  <a:pt x="32004" y="3048"/>
                </a:lnTo>
                <a:lnTo>
                  <a:pt x="32004" y="15240"/>
                </a:lnTo>
                <a:lnTo>
                  <a:pt x="30480" y="16764"/>
                </a:lnTo>
                <a:lnTo>
                  <a:pt x="30480" y="19812"/>
                </a:lnTo>
                <a:lnTo>
                  <a:pt x="28956" y="21336"/>
                </a:lnTo>
                <a:lnTo>
                  <a:pt x="28956" y="22860"/>
                </a:lnTo>
                <a:lnTo>
                  <a:pt x="27432" y="22860"/>
                </a:lnTo>
                <a:lnTo>
                  <a:pt x="27432" y="24384"/>
                </a:lnTo>
                <a:lnTo>
                  <a:pt x="25908" y="27432"/>
                </a:lnTo>
                <a:lnTo>
                  <a:pt x="12192" y="47244"/>
                </a:lnTo>
                <a:lnTo>
                  <a:pt x="12192" y="48768"/>
                </a:lnTo>
                <a:close/>
              </a:path>
              <a:path w="32385" h="50800">
                <a:moveTo>
                  <a:pt x="7620" y="50292"/>
                </a:moveTo>
                <a:lnTo>
                  <a:pt x="3048" y="50292"/>
                </a:lnTo>
                <a:lnTo>
                  <a:pt x="1524" y="48768"/>
                </a:lnTo>
                <a:lnTo>
                  <a:pt x="7620" y="48768"/>
                </a:lnTo>
                <a:lnTo>
                  <a:pt x="762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3189732" y="1965960"/>
            <a:ext cx="66040" cy="50800"/>
          </a:xfrm>
          <a:custGeom>
            <a:avLst/>
            <a:gdLst/>
            <a:ahLst/>
            <a:cxnLst/>
            <a:rect l="l" t="t" r="r" b="b"/>
            <a:pathLst>
              <a:path w="66039" h="50800">
                <a:moveTo>
                  <a:pt x="50292" y="48768"/>
                </a:moveTo>
                <a:lnTo>
                  <a:pt x="36576" y="48768"/>
                </a:lnTo>
                <a:lnTo>
                  <a:pt x="36576" y="47244"/>
                </a:lnTo>
                <a:lnTo>
                  <a:pt x="35052" y="47244"/>
                </a:lnTo>
                <a:lnTo>
                  <a:pt x="35052" y="33528"/>
                </a:lnTo>
                <a:lnTo>
                  <a:pt x="36576" y="32004"/>
                </a:lnTo>
                <a:lnTo>
                  <a:pt x="36576" y="28956"/>
                </a:lnTo>
                <a:lnTo>
                  <a:pt x="38100" y="27432"/>
                </a:lnTo>
                <a:lnTo>
                  <a:pt x="38100" y="25908"/>
                </a:lnTo>
                <a:lnTo>
                  <a:pt x="41148" y="22860"/>
                </a:lnTo>
                <a:lnTo>
                  <a:pt x="53340" y="1524"/>
                </a:lnTo>
                <a:lnTo>
                  <a:pt x="54864" y="1524"/>
                </a:lnTo>
                <a:lnTo>
                  <a:pt x="54864" y="0"/>
                </a:lnTo>
                <a:lnTo>
                  <a:pt x="65532" y="0"/>
                </a:lnTo>
                <a:lnTo>
                  <a:pt x="65532" y="3048"/>
                </a:lnTo>
                <a:lnTo>
                  <a:pt x="53340" y="28956"/>
                </a:lnTo>
                <a:lnTo>
                  <a:pt x="53340" y="44196"/>
                </a:lnTo>
                <a:lnTo>
                  <a:pt x="51816" y="45720"/>
                </a:lnTo>
                <a:lnTo>
                  <a:pt x="51816" y="47244"/>
                </a:lnTo>
                <a:lnTo>
                  <a:pt x="50292" y="48768"/>
                </a:lnTo>
                <a:close/>
              </a:path>
              <a:path w="66039" h="50800">
                <a:moveTo>
                  <a:pt x="47244" y="50292"/>
                </a:moveTo>
                <a:lnTo>
                  <a:pt x="41148" y="50292"/>
                </a:lnTo>
                <a:lnTo>
                  <a:pt x="39624" y="48768"/>
                </a:lnTo>
                <a:lnTo>
                  <a:pt x="47244" y="48768"/>
                </a:lnTo>
                <a:lnTo>
                  <a:pt x="47244" y="50292"/>
                </a:lnTo>
                <a:close/>
              </a:path>
              <a:path w="66039" h="50800">
                <a:moveTo>
                  <a:pt x="15240" y="48768"/>
                </a:moveTo>
                <a:lnTo>
                  <a:pt x="1524" y="48768"/>
                </a:lnTo>
                <a:lnTo>
                  <a:pt x="1524" y="47244"/>
                </a:lnTo>
                <a:lnTo>
                  <a:pt x="0" y="47244"/>
                </a:lnTo>
                <a:lnTo>
                  <a:pt x="0" y="33528"/>
                </a:lnTo>
                <a:lnTo>
                  <a:pt x="1524" y="32004"/>
                </a:lnTo>
                <a:lnTo>
                  <a:pt x="1524" y="28956"/>
                </a:lnTo>
                <a:lnTo>
                  <a:pt x="3048" y="27432"/>
                </a:lnTo>
                <a:lnTo>
                  <a:pt x="3048" y="25908"/>
                </a:lnTo>
                <a:lnTo>
                  <a:pt x="4572" y="24384"/>
                </a:lnTo>
                <a:lnTo>
                  <a:pt x="4572" y="22860"/>
                </a:lnTo>
                <a:lnTo>
                  <a:pt x="18288" y="1524"/>
                </a:lnTo>
                <a:lnTo>
                  <a:pt x="19812" y="1524"/>
                </a:lnTo>
                <a:lnTo>
                  <a:pt x="19812" y="0"/>
                </a:lnTo>
                <a:lnTo>
                  <a:pt x="30480" y="0"/>
                </a:lnTo>
                <a:lnTo>
                  <a:pt x="30480" y="3048"/>
                </a:lnTo>
                <a:lnTo>
                  <a:pt x="18288" y="28956"/>
                </a:lnTo>
                <a:lnTo>
                  <a:pt x="18288" y="42672"/>
                </a:lnTo>
                <a:lnTo>
                  <a:pt x="16764" y="44196"/>
                </a:lnTo>
                <a:lnTo>
                  <a:pt x="16764" y="47244"/>
                </a:lnTo>
                <a:lnTo>
                  <a:pt x="15240" y="48768"/>
                </a:lnTo>
                <a:close/>
              </a:path>
              <a:path w="66039" h="50800">
                <a:moveTo>
                  <a:pt x="12192" y="50292"/>
                </a:moveTo>
                <a:lnTo>
                  <a:pt x="6096" y="50292"/>
                </a:lnTo>
                <a:lnTo>
                  <a:pt x="4572" y="48768"/>
                </a:lnTo>
                <a:lnTo>
                  <a:pt x="12192" y="48768"/>
                </a:lnTo>
                <a:lnTo>
                  <a:pt x="12192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4" name="object 14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317747" y="1975104"/>
            <a:ext cx="102108" cy="131063"/>
          </a:xfrm>
          <a:prstGeom prst="rect">
            <a:avLst/>
          </a:prstGeom>
        </p:spPr>
      </p:pic>
      <p:grpSp>
        <p:nvGrpSpPr>
          <p:cNvPr id="15" name="object 15" descr=""/>
          <p:cNvGrpSpPr/>
          <p:nvPr/>
        </p:nvGrpSpPr>
        <p:grpSpPr>
          <a:xfrm>
            <a:off x="3486911" y="1967483"/>
            <a:ext cx="657225" cy="139065"/>
            <a:chOff x="3486911" y="1967483"/>
            <a:chExt cx="657225" cy="139065"/>
          </a:xfrm>
        </p:grpSpPr>
        <p:pic>
          <p:nvPicPr>
            <p:cNvPr id="16" name="object 1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86911" y="1967484"/>
              <a:ext cx="80772" cy="138684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01211" y="1975103"/>
              <a:ext cx="239268" cy="131063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3866387" y="1975103"/>
              <a:ext cx="21590" cy="129539"/>
            </a:xfrm>
            <a:custGeom>
              <a:avLst/>
              <a:gdLst/>
              <a:ahLst/>
              <a:cxnLst/>
              <a:rect l="l" t="t" r="r" b="b"/>
              <a:pathLst>
                <a:path w="21589" h="129539">
                  <a:moveTo>
                    <a:pt x="16764" y="128016"/>
                  </a:moveTo>
                  <a:lnTo>
                    <a:pt x="1524" y="128016"/>
                  </a:lnTo>
                  <a:lnTo>
                    <a:pt x="1524" y="36576"/>
                  </a:lnTo>
                  <a:lnTo>
                    <a:pt x="16764" y="36576"/>
                  </a:lnTo>
                  <a:lnTo>
                    <a:pt x="16764" y="38100"/>
                  </a:lnTo>
                  <a:lnTo>
                    <a:pt x="18288" y="38100"/>
                  </a:lnTo>
                  <a:lnTo>
                    <a:pt x="18288" y="126492"/>
                  </a:lnTo>
                  <a:lnTo>
                    <a:pt x="16764" y="126492"/>
                  </a:lnTo>
                  <a:lnTo>
                    <a:pt x="16764" y="128016"/>
                  </a:lnTo>
                  <a:close/>
                </a:path>
                <a:path w="21589" h="129539">
                  <a:moveTo>
                    <a:pt x="12192" y="129540"/>
                  </a:moveTo>
                  <a:lnTo>
                    <a:pt x="6096" y="129540"/>
                  </a:lnTo>
                  <a:lnTo>
                    <a:pt x="4572" y="128016"/>
                  </a:lnTo>
                  <a:lnTo>
                    <a:pt x="13716" y="128016"/>
                  </a:lnTo>
                  <a:lnTo>
                    <a:pt x="12192" y="129540"/>
                  </a:lnTo>
                  <a:close/>
                </a:path>
                <a:path w="21589" h="129539">
                  <a:moveTo>
                    <a:pt x="13716" y="19812"/>
                  </a:moveTo>
                  <a:lnTo>
                    <a:pt x="6096" y="19812"/>
                  </a:lnTo>
                  <a:lnTo>
                    <a:pt x="3048" y="18288"/>
                  </a:lnTo>
                  <a:lnTo>
                    <a:pt x="0" y="15240"/>
                  </a:lnTo>
                  <a:lnTo>
                    <a:pt x="0" y="3048"/>
                  </a:lnTo>
                  <a:lnTo>
                    <a:pt x="3048" y="0"/>
                  </a:lnTo>
                  <a:lnTo>
                    <a:pt x="16764" y="0"/>
                  </a:lnTo>
                  <a:lnTo>
                    <a:pt x="19812" y="3048"/>
                  </a:lnTo>
                  <a:lnTo>
                    <a:pt x="21336" y="6096"/>
                  </a:lnTo>
                  <a:lnTo>
                    <a:pt x="21336" y="13716"/>
                  </a:lnTo>
                  <a:lnTo>
                    <a:pt x="16764" y="18288"/>
                  </a:lnTo>
                  <a:lnTo>
                    <a:pt x="13716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13632" y="1967483"/>
              <a:ext cx="80772" cy="138684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4023360" y="1968004"/>
              <a:ext cx="17145" cy="137160"/>
            </a:xfrm>
            <a:custGeom>
              <a:avLst/>
              <a:gdLst/>
              <a:ahLst/>
              <a:cxnLst/>
              <a:rect l="l" t="t" r="r" b="b"/>
              <a:pathLst>
                <a:path w="17145" h="137160">
                  <a:moveTo>
                    <a:pt x="12192" y="135128"/>
                  </a:moveTo>
                  <a:lnTo>
                    <a:pt x="3048" y="135128"/>
                  </a:lnTo>
                  <a:lnTo>
                    <a:pt x="4572" y="136652"/>
                  </a:lnTo>
                  <a:lnTo>
                    <a:pt x="10668" y="136652"/>
                  </a:lnTo>
                  <a:lnTo>
                    <a:pt x="12192" y="135128"/>
                  </a:lnTo>
                  <a:close/>
                </a:path>
                <a:path w="17145" h="137160">
                  <a:moveTo>
                    <a:pt x="16764" y="1270"/>
                  </a:moveTo>
                  <a:lnTo>
                    <a:pt x="15240" y="1270"/>
                  </a:lnTo>
                  <a:lnTo>
                    <a:pt x="152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33350"/>
                  </a:lnTo>
                  <a:lnTo>
                    <a:pt x="0" y="134620"/>
                  </a:lnTo>
                  <a:lnTo>
                    <a:pt x="15240" y="134620"/>
                  </a:lnTo>
                  <a:lnTo>
                    <a:pt x="15240" y="133350"/>
                  </a:lnTo>
                  <a:lnTo>
                    <a:pt x="16764" y="133350"/>
                  </a:lnTo>
                  <a:lnTo>
                    <a:pt x="16764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62984" y="2010155"/>
              <a:ext cx="80772" cy="96012"/>
            </a:xfrm>
            <a:prstGeom prst="rect">
              <a:avLst/>
            </a:prstGeom>
          </p:spPr>
        </p:pic>
      </p:grpSp>
      <p:pic>
        <p:nvPicPr>
          <p:cNvPr id="22" name="object 22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206240" y="1967483"/>
            <a:ext cx="181356" cy="172211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439411" y="1987295"/>
            <a:ext cx="304800" cy="118872"/>
          </a:xfrm>
          <a:prstGeom prst="rect">
            <a:avLst/>
          </a:prstGeom>
        </p:spPr>
      </p:pic>
      <p:grpSp>
        <p:nvGrpSpPr>
          <p:cNvPr id="24" name="object 24" descr=""/>
          <p:cNvGrpSpPr/>
          <p:nvPr/>
        </p:nvGrpSpPr>
        <p:grpSpPr>
          <a:xfrm>
            <a:off x="4811267" y="1965960"/>
            <a:ext cx="962025" cy="172720"/>
            <a:chOff x="4811267" y="1965960"/>
            <a:chExt cx="962025" cy="172720"/>
          </a:xfrm>
        </p:grpSpPr>
        <p:pic>
          <p:nvPicPr>
            <p:cNvPr id="25" name="object 25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811267" y="1965960"/>
              <a:ext cx="961644" cy="172212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5622035" y="2081784"/>
              <a:ext cx="20320" cy="22860"/>
            </a:xfrm>
            <a:custGeom>
              <a:avLst/>
              <a:gdLst/>
              <a:ahLst/>
              <a:cxnLst/>
              <a:rect l="l" t="t" r="r" b="b"/>
              <a:pathLst>
                <a:path w="20320" h="22860">
                  <a:moveTo>
                    <a:pt x="13715" y="22860"/>
                  </a:moveTo>
                  <a:lnTo>
                    <a:pt x="6095" y="22860"/>
                  </a:lnTo>
                  <a:lnTo>
                    <a:pt x="3047" y="21336"/>
                  </a:lnTo>
                  <a:lnTo>
                    <a:pt x="0" y="18288"/>
                  </a:lnTo>
                  <a:lnTo>
                    <a:pt x="0" y="3048"/>
                  </a:lnTo>
                  <a:lnTo>
                    <a:pt x="3047" y="0"/>
                  </a:lnTo>
                  <a:lnTo>
                    <a:pt x="16763" y="0"/>
                  </a:lnTo>
                  <a:lnTo>
                    <a:pt x="18287" y="1524"/>
                  </a:lnTo>
                  <a:lnTo>
                    <a:pt x="19811" y="3048"/>
                  </a:lnTo>
                  <a:lnTo>
                    <a:pt x="19811" y="18288"/>
                  </a:lnTo>
                  <a:lnTo>
                    <a:pt x="16763" y="21336"/>
                  </a:lnTo>
                  <a:lnTo>
                    <a:pt x="13715" y="228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871219" y="902843"/>
            <a:ext cx="7990840" cy="150177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 marR="5080">
              <a:lnSpc>
                <a:spcPts val="1739"/>
              </a:lnSpc>
              <a:spcBef>
                <a:spcPts val="295"/>
              </a:spcBef>
            </a:pPr>
            <a:r>
              <a:rPr dirty="0" sz="1550">
                <a:latin typeface="Calibri"/>
                <a:cs typeface="Calibri"/>
              </a:rPr>
              <a:t>An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example</a:t>
            </a:r>
            <a:r>
              <a:rPr dirty="0" sz="1550" spc="-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conditional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statement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that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tests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number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divisible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by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two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three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using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a </a:t>
            </a:r>
            <a:r>
              <a:rPr dirty="0" sz="1550">
                <a:latin typeface="Calibri"/>
                <a:cs typeface="Calibri"/>
              </a:rPr>
              <a:t>nested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statement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approach:</a:t>
            </a:r>
            <a:endParaRPr sz="1550">
              <a:latin typeface="Calibri"/>
              <a:cs typeface="Calibri"/>
            </a:endParaRPr>
          </a:p>
          <a:p>
            <a:pPr marL="26034">
              <a:lnSpc>
                <a:spcPct val="100000"/>
              </a:lnSpc>
              <a:spcBef>
                <a:spcPts val="309"/>
              </a:spcBef>
            </a:pP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((num</a:t>
            </a:r>
            <a:r>
              <a:rPr dirty="0" sz="1550" spc="-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%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2)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==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0):</a:t>
            </a:r>
            <a:endParaRPr sz="1550">
              <a:latin typeface="Calibri"/>
              <a:cs typeface="Calibri"/>
            </a:endParaRPr>
          </a:p>
          <a:p>
            <a:pPr marL="208915">
              <a:lnSpc>
                <a:spcPct val="100000"/>
              </a:lnSpc>
              <a:spcBef>
                <a:spcPts val="10"/>
              </a:spcBef>
            </a:pP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((num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%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3)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==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0):</a:t>
            </a:r>
            <a:endParaRPr sz="1550">
              <a:latin typeface="Calibri"/>
              <a:cs typeface="Calibri"/>
            </a:endParaRPr>
          </a:p>
          <a:p>
            <a:pPr marL="1828800">
              <a:lnSpc>
                <a:spcPct val="100000"/>
              </a:lnSpc>
              <a:spcBef>
                <a:spcPts val="95"/>
              </a:spcBef>
            </a:pPr>
            <a:r>
              <a:rPr dirty="0" sz="1550" spc="-25">
                <a:latin typeface="Calibri"/>
                <a:cs typeface="Calibri"/>
              </a:rPr>
              <a:t>num</a:t>
            </a:r>
            <a:endParaRPr sz="1550">
              <a:latin typeface="Calibri"/>
              <a:cs typeface="Calibri"/>
            </a:endParaRPr>
          </a:p>
          <a:p>
            <a:pPr marL="208915">
              <a:lnSpc>
                <a:spcPct val="100000"/>
              </a:lnSpc>
              <a:spcBef>
                <a:spcPts val="85"/>
              </a:spcBef>
            </a:pPr>
            <a:r>
              <a:rPr dirty="0" sz="1550" spc="-20">
                <a:latin typeface="Calibri"/>
                <a:cs typeface="Calibri"/>
              </a:rPr>
              <a:t>else: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28" name="object 28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79448" y="2450592"/>
            <a:ext cx="954024" cy="172212"/>
          </a:xfrm>
          <a:prstGeom prst="rect">
            <a:avLst/>
          </a:prstGeom>
        </p:spPr>
      </p:pic>
      <p:sp>
        <p:nvSpPr>
          <p:cNvPr id="29" name="object 29" descr=""/>
          <p:cNvSpPr txBox="1"/>
          <p:nvPr/>
        </p:nvSpPr>
        <p:spPr>
          <a:xfrm>
            <a:off x="2687827" y="2375027"/>
            <a:ext cx="406400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-25">
                <a:latin typeface="Calibri"/>
                <a:cs typeface="Calibri"/>
              </a:rPr>
              <a:t>num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30" name="object 30" descr=""/>
          <p:cNvSpPr/>
          <p:nvPr/>
        </p:nvSpPr>
        <p:spPr>
          <a:xfrm>
            <a:off x="3089147" y="2567939"/>
            <a:ext cx="32384" cy="50800"/>
          </a:xfrm>
          <a:custGeom>
            <a:avLst/>
            <a:gdLst/>
            <a:ahLst/>
            <a:cxnLst/>
            <a:rect l="l" t="t" r="r" b="b"/>
            <a:pathLst>
              <a:path w="32385" h="50800">
                <a:moveTo>
                  <a:pt x="27432" y="1524"/>
                </a:moveTo>
                <a:lnTo>
                  <a:pt x="16764" y="1524"/>
                </a:lnTo>
                <a:lnTo>
                  <a:pt x="18288" y="0"/>
                </a:lnTo>
                <a:lnTo>
                  <a:pt x="27432" y="0"/>
                </a:lnTo>
                <a:lnTo>
                  <a:pt x="27432" y="1524"/>
                </a:lnTo>
                <a:close/>
              </a:path>
              <a:path w="32385" h="50800">
                <a:moveTo>
                  <a:pt x="10668" y="50292"/>
                </a:moveTo>
                <a:lnTo>
                  <a:pt x="0" y="50292"/>
                </a:lnTo>
                <a:lnTo>
                  <a:pt x="0" y="47244"/>
                </a:lnTo>
                <a:lnTo>
                  <a:pt x="13716" y="21336"/>
                </a:lnTo>
                <a:lnTo>
                  <a:pt x="13716" y="3048"/>
                </a:lnTo>
                <a:lnTo>
                  <a:pt x="15240" y="1524"/>
                </a:lnTo>
                <a:lnTo>
                  <a:pt x="30480" y="1524"/>
                </a:lnTo>
                <a:lnTo>
                  <a:pt x="30480" y="3048"/>
                </a:lnTo>
                <a:lnTo>
                  <a:pt x="32004" y="4572"/>
                </a:lnTo>
                <a:lnTo>
                  <a:pt x="32004" y="15240"/>
                </a:lnTo>
                <a:lnTo>
                  <a:pt x="30480" y="16764"/>
                </a:lnTo>
                <a:lnTo>
                  <a:pt x="30480" y="19812"/>
                </a:lnTo>
                <a:lnTo>
                  <a:pt x="28956" y="21336"/>
                </a:lnTo>
                <a:lnTo>
                  <a:pt x="28956" y="22860"/>
                </a:lnTo>
                <a:lnTo>
                  <a:pt x="27432" y="24384"/>
                </a:lnTo>
                <a:lnTo>
                  <a:pt x="27432" y="25908"/>
                </a:lnTo>
                <a:lnTo>
                  <a:pt x="25908" y="27432"/>
                </a:lnTo>
                <a:lnTo>
                  <a:pt x="12192" y="47244"/>
                </a:lnTo>
                <a:lnTo>
                  <a:pt x="12192" y="48768"/>
                </a:lnTo>
                <a:lnTo>
                  <a:pt x="10668" y="48768"/>
                </a:lnTo>
                <a:lnTo>
                  <a:pt x="10668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 txBox="1"/>
          <p:nvPr/>
        </p:nvSpPr>
        <p:spPr>
          <a:xfrm>
            <a:off x="884936" y="2375027"/>
            <a:ext cx="797560" cy="76263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 marR="5080" indent="365760">
              <a:lnSpc>
                <a:spcPct val="104500"/>
              </a:lnSpc>
              <a:spcBef>
                <a:spcPts val="50"/>
              </a:spcBef>
            </a:pPr>
            <a:r>
              <a:rPr dirty="0" sz="1550" spc="-10">
                <a:latin typeface="Calibri"/>
                <a:cs typeface="Calibri"/>
              </a:rPr>
              <a:t>print </a:t>
            </a:r>
            <a:r>
              <a:rPr dirty="0" sz="1550" spc="-20">
                <a:latin typeface="Calibri"/>
                <a:cs typeface="Calibri"/>
              </a:rPr>
              <a:t>else:</a:t>
            </a:r>
            <a:endParaRPr sz="1550">
              <a:latin typeface="Calibri"/>
              <a:cs typeface="Calibri"/>
            </a:endParaRPr>
          </a:p>
          <a:p>
            <a:pPr marL="195580">
              <a:lnSpc>
                <a:spcPct val="100000"/>
              </a:lnSpc>
              <a:spcBef>
                <a:spcPts val="100"/>
              </a:spcBef>
            </a:pPr>
            <a:r>
              <a:rPr dirty="0" sz="1550" spc="-10">
                <a:latin typeface="Calibri"/>
                <a:cs typeface="Calibri"/>
              </a:rPr>
              <a:t>print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32" name="object 32" descr=""/>
          <p:cNvSpPr/>
          <p:nvPr/>
        </p:nvSpPr>
        <p:spPr>
          <a:xfrm>
            <a:off x="3189732" y="2450592"/>
            <a:ext cx="66040" cy="50800"/>
          </a:xfrm>
          <a:custGeom>
            <a:avLst/>
            <a:gdLst/>
            <a:ahLst/>
            <a:cxnLst/>
            <a:rect l="l" t="t" r="r" b="b"/>
            <a:pathLst>
              <a:path w="66039" h="50800">
                <a:moveTo>
                  <a:pt x="50292" y="50292"/>
                </a:moveTo>
                <a:lnTo>
                  <a:pt x="38100" y="50292"/>
                </a:lnTo>
                <a:lnTo>
                  <a:pt x="35052" y="47244"/>
                </a:lnTo>
                <a:lnTo>
                  <a:pt x="35052" y="33528"/>
                </a:lnTo>
                <a:lnTo>
                  <a:pt x="36576" y="32004"/>
                </a:lnTo>
                <a:lnTo>
                  <a:pt x="36576" y="28956"/>
                </a:lnTo>
                <a:lnTo>
                  <a:pt x="38100" y="27432"/>
                </a:lnTo>
                <a:lnTo>
                  <a:pt x="38100" y="25908"/>
                </a:lnTo>
                <a:lnTo>
                  <a:pt x="39624" y="24384"/>
                </a:lnTo>
                <a:lnTo>
                  <a:pt x="39624" y="22860"/>
                </a:lnTo>
                <a:lnTo>
                  <a:pt x="53340" y="3048"/>
                </a:lnTo>
                <a:lnTo>
                  <a:pt x="54864" y="1524"/>
                </a:lnTo>
                <a:lnTo>
                  <a:pt x="56388" y="1524"/>
                </a:lnTo>
                <a:lnTo>
                  <a:pt x="57912" y="0"/>
                </a:lnTo>
                <a:lnTo>
                  <a:pt x="64008" y="0"/>
                </a:lnTo>
                <a:lnTo>
                  <a:pt x="65532" y="1524"/>
                </a:lnTo>
                <a:lnTo>
                  <a:pt x="65532" y="3048"/>
                </a:lnTo>
                <a:lnTo>
                  <a:pt x="53340" y="30480"/>
                </a:lnTo>
                <a:lnTo>
                  <a:pt x="53340" y="44196"/>
                </a:lnTo>
                <a:lnTo>
                  <a:pt x="51816" y="45720"/>
                </a:lnTo>
                <a:lnTo>
                  <a:pt x="51816" y="48768"/>
                </a:lnTo>
                <a:lnTo>
                  <a:pt x="50292" y="48768"/>
                </a:lnTo>
                <a:lnTo>
                  <a:pt x="50292" y="50292"/>
                </a:lnTo>
                <a:close/>
              </a:path>
              <a:path w="66039" h="50800">
                <a:moveTo>
                  <a:pt x="15240" y="50292"/>
                </a:moveTo>
                <a:lnTo>
                  <a:pt x="3048" y="50292"/>
                </a:lnTo>
                <a:lnTo>
                  <a:pt x="0" y="47244"/>
                </a:lnTo>
                <a:lnTo>
                  <a:pt x="0" y="32004"/>
                </a:lnTo>
                <a:lnTo>
                  <a:pt x="1524" y="30480"/>
                </a:lnTo>
                <a:lnTo>
                  <a:pt x="1524" y="28956"/>
                </a:lnTo>
                <a:lnTo>
                  <a:pt x="3048" y="27432"/>
                </a:lnTo>
                <a:lnTo>
                  <a:pt x="3048" y="25908"/>
                </a:lnTo>
                <a:lnTo>
                  <a:pt x="4572" y="24384"/>
                </a:lnTo>
                <a:lnTo>
                  <a:pt x="4572" y="22860"/>
                </a:lnTo>
                <a:lnTo>
                  <a:pt x="18288" y="3048"/>
                </a:lnTo>
                <a:lnTo>
                  <a:pt x="19812" y="1524"/>
                </a:lnTo>
                <a:lnTo>
                  <a:pt x="21336" y="1524"/>
                </a:lnTo>
                <a:lnTo>
                  <a:pt x="22860" y="0"/>
                </a:lnTo>
                <a:lnTo>
                  <a:pt x="28956" y="0"/>
                </a:lnTo>
                <a:lnTo>
                  <a:pt x="30480" y="1524"/>
                </a:lnTo>
                <a:lnTo>
                  <a:pt x="30480" y="3048"/>
                </a:lnTo>
                <a:lnTo>
                  <a:pt x="18288" y="30480"/>
                </a:lnTo>
                <a:lnTo>
                  <a:pt x="18288" y="44196"/>
                </a:lnTo>
                <a:lnTo>
                  <a:pt x="16764" y="45720"/>
                </a:lnTo>
                <a:lnTo>
                  <a:pt x="16764" y="48768"/>
                </a:lnTo>
                <a:lnTo>
                  <a:pt x="15240" y="48768"/>
                </a:lnTo>
                <a:lnTo>
                  <a:pt x="1524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3" name="object 33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317747" y="2459735"/>
            <a:ext cx="102108" cy="131064"/>
          </a:xfrm>
          <a:prstGeom prst="rect">
            <a:avLst/>
          </a:prstGeom>
        </p:spPr>
      </p:pic>
      <p:grpSp>
        <p:nvGrpSpPr>
          <p:cNvPr id="34" name="object 34" descr=""/>
          <p:cNvGrpSpPr/>
          <p:nvPr/>
        </p:nvGrpSpPr>
        <p:grpSpPr>
          <a:xfrm>
            <a:off x="3486911" y="2452115"/>
            <a:ext cx="1437640" cy="172720"/>
            <a:chOff x="3486911" y="2452115"/>
            <a:chExt cx="1437640" cy="172720"/>
          </a:xfrm>
        </p:grpSpPr>
        <p:pic>
          <p:nvPicPr>
            <p:cNvPr id="35" name="object 35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486911" y="2452116"/>
              <a:ext cx="80772" cy="138684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601211" y="2459735"/>
              <a:ext cx="239268" cy="131064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3866387" y="2459735"/>
              <a:ext cx="21590" cy="129539"/>
            </a:xfrm>
            <a:custGeom>
              <a:avLst/>
              <a:gdLst/>
              <a:ahLst/>
              <a:cxnLst/>
              <a:rect l="l" t="t" r="r" b="b"/>
              <a:pathLst>
                <a:path w="21589" h="129539">
                  <a:moveTo>
                    <a:pt x="15240" y="38100"/>
                  </a:moveTo>
                  <a:lnTo>
                    <a:pt x="3048" y="38100"/>
                  </a:lnTo>
                  <a:lnTo>
                    <a:pt x="4572" y="36576"/>
                  </a:lnTo>
                  <a:lnTo>
                    <a:pt x="15240" y="36576"/>
                  </a:lnTo>
                  <a:lnTo>
                    <a:pt x="15240" y="38100"/>
                  </a:lnTo>
                  <a:close/>
                </a:path>
                <a:path w="21589" h="129539">
                  <a:moveTo>
                    <a:pt x="16764" y="129540"/>
                  </a:moveTo>
                  <a:lnTo>
                    <a:pt x="1524" y="129540"/>
                  </a:lnTo>
                  <a:lnTo>
                    <a:pt x="1524" y="38100"/>
                  </a:lnTo>
                  <a:lnTo>
                    <a:pt x="16764" y="38100"/>
                  </a:lnTo>
                  <a:lnTo>
                    <a:pt x="18288" y="39624"/>
                  </a:lnTo>
                  <a:lnTo>
                    <a:pt x="18288" y="128016"/>
                  </a:lnTo>
                  <a:lnTo>
                    <a:pt x="16764" y="128016"/>
                  </a:lnTo>
                  <a:lnTo>
                    <a:pt x="16764" y="129540"/>
                  </a:lnTo>
                  <a:close/>
                </a:path>
                <a:path w="21589" h="129539">
                  <a:moveTo>
                    <a:pt x="16764" y="19812"/>
                  </a:moveTo>
                  <a:lnTo>
                    <a:pt x="3048" y="19812"/>
                  </a:lnTo>
                  <a:lnTo>
                    <a:pt x="0" y="16764"/>
                  </a:lnTo>
                  <a:lnTo>
                    <a:pt x="0" y="4572"/>
                  </a:lnTo>
                  <a:lnTo>
                    <a:pt x="3048" y="1524"/>
                  </a:lnTo>
                  <a:lnTo>
                    <a:pt x="6096" y="0"/>
                  </a:lnTo>
                  <a:lnTo>
                    <a:pt x="13716" y="0"/>
                  </a:lnTo>
                  <a:lnTo>
                    <a:pt x="16764" y="1524"/>
                  </a:lnTo>
                  <a:lnTo>
                    <a:pt x="18288" y="3048"/>
                  </a:lnTo>
                  <a:lnTo>
                    <a:pt x="19812" y="3048"/>
                  </a:lnTo>
                  <a:lnTo>
                    <a:pt x="21336" y="6096"/>
                  </a:lnTo>
                  <a:lnTo>
                    <a:pt x="21336" y="13716"/>
                  </a:lnTo>
                  <a:lnTo>
                    <a:pt x="19812" y="16764"/>
                  </a:lnTo>
                  <a:lnTo>
                    <a:pt x="16764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13632" y="2452115"/>
              <a:ext cx="80772" cy="138684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023360" y="2452115"/>
              <a:ext cx="900684" cy="172212"/>
            </a:xfrm>
            <a:prstGeom prst="rect">
              <a:avLst/>
            </a:prstGeom>
          </p:spPr>
        </p:pic>
      </p:grpSp>
      <p:grpSp>
        <p:nvGrpSpPr>
          <p:cNvPr id="40" name="object 40" descr=""/>
          <p:cNvGrpSpPr/>
          <p:nvPr/>
        </p:nvGrpSpPr>
        <p:grpSpPr>
          <a:xfrm>
            <a:off x="4994148" y="2452115"/>
            <a:ext cx="265430" cy="139065"/>
            <a:chOff x="4994148" y="2452115"/>
            <a:chExt cx="265430" cy="139065"/>
          </a:xfrm>
        </p:grpSpPr>
        <p:pic>
          <p:nvPicPr>
            <p:cNvPr id="41" name="object 41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994148" y="2452115"/>
              <a:ext cx="80772" cy="138684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103876" y="2496311"/>
              <a:ext cx="76200" cy="94488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5201411" y="2471927"/>
              <a:ext cx="58419" cy="119380"/>
            </a:xfrm>
            <a:custGeom>
              <a:avLst/>
              <a:gdLst/>
              <a:ahLst/>
              <a:cxnLst/>
              <a:rect l="l" t="t" r="r" b="b"/>
              <a:pathLst>
                <a:path w="58420" h="119380">
                  <a:moveTo>
                    <a:pt x="30480" y="1524"/>
                  </a:moveTo>
                  <a:lnTo>
                    <a:pt x="18288" y="1524"/>
                  </a:lnTo>
                  <a:lnTo>
                    <a:pt x="18288" y="0"/>
                  </a:lnTo>
                  <a:lnTo>
                    <a:pt x="28956" y="0"/>
                  </a:lnTo>
                  <a:lnTo>
                    <a:pt x="30480" y="1524"/>
                  </a:lnTo>
                  <a:close/>
                </a:path>
                <a:path w="58420" h="119380">
                  <a:moveTo>
                    <a:pt x="32004" y="24384"/>
                  </a:moveTo>
                  <a:lnTo>
                    <a:pt x="15240" y="24384"/>
                  </a:lnTo>
                  <a:lnTo>
                    <a:pt x="15240" y="3048"/>
                  </a:lnTo>
                  <a:lnTo>
                    <a:pt x="16764" y="1524"/>
                  </a:lnTo>
                  <a:lnTo>
                    <a:pt x="32004" y="1524"/>
                  </a:lnTo>
                  <a:lnTo>
                    <a:pt x="32004" y="24384"/>
                  </a:lnTo>
                  <a:close/>
                </a:path>
                <a:path w="58420" h="119380">
                  <a:moveTo>
                    <a:pt x="56388" y="38100"/>
                  </a:moveTo>
                  <a:lnTo>
                    <a:pt x="1524" y="38100"/>
                  </a:lnTo>
                  <a:lnTo>
                    <a:pt x="1524" y="35052"/>
                  </a:lnTo>
                  <a:lnTo>
                    <a:pt x="0" y="33528"/>
                  </a:lnTo>
                  <a:lnTo>
                    <a:pt x="0" y="28956"/>
                  </a:lnTo>
                  <a:lnTo>
                    <a:pt x="1524" y="28956"/>
                  </a:lnTo>
                  <a:lnTo>
                    <a:pt x="1524" y="25908"/>
                  </a:lnTo>
                  <a:lnTo>
                    <a:pt x="3048" y="24384"/>
                  </a:lnTo>
                  <a:lnTo>
                    <a:pt x="56388" y="24384"/>
                  </a:lnTo>
                  <a:lnTo>
                    <a:pt x="56388" y="25908"/>
                  </a:lnTo>
                  <a:lnTo>
                    <a:pt x="57912" y="25908"/>
                  </a:lnTo>
                  <a:lnTo>
                    <a:pt x="57912" y="36576"/>
                  </a:lnTo>
                  <a:lnTo>
                    <a:pt x="56388" y="38100"/>
                  </a:lnTo>
                  <a:close/>
                </a:path>
                <a:path w="58420" h="119380">
                  <a:moveTo>
                    <a:pt x="50292" y="118872"/>
                  </a:moveTo>
                  <a:lnTo>
                    <a:pt x="33528" y="118872"/>
                  </a:lnTo>
                  <a:lnTo>
                    <a:pt x="30480" y="117348"/>
                  </a:lnTo>
                  <a:lnTo>
                    <a:pt x="25908" y="115824"/>
                  </a:lnTo>
                  <a:lnTo>
                    <a:pt x="19812" y="109728"/>
                  </a:lnTo>
                  <a:lnTo>
                    <a:pt x="18288" y="106680"/>
                  </a:lnTo>
                  <a:lnTo>
                    <a:pt x="16764" y="102108"/>
                  </a:lnTo>
                  <a:lnTo>
                    <a:pt x="16764" y="99060"/>
                  </a:lnTo>
                  <a:lnTo>
                    <a:pt x="15240" y="94488"/>
                  </a:lnTo>
                  <a:lnTo>
                    <a:pt x="15240" y="38100"/>
                  </a:lnTo>
                  <a:lnTo>
                    <a:pt x="32004" y="38100"/>
                  </a:lnTo>
                  <a:lnTo>
                    <a:pt x="32004" y="92964"/>
                  </a:lnTo>
                  <a:lnTo>
                    <a:pt x="33528" y="97536"/>
                  </a:lnTo>
                  <a:lnTo>
                    <a:pt x="36576" y="103632"/>
                  </a:lnTo>
                  <a:lnTo>
                    <a:pt x="39624" y="105156"/>
                  </a:lnTo>
                  <a:lnTo>
                    <a:pt x="57912" y="105156"/>
                  </a:lnTo>
                  <a:lnTo>
                    <a:pt x="57912" y="115824"/>
                  </a:lnTo>
                  <a:lnTo>
                    <a:pt x="56388" y="115824"/>
                  </a:lnTo>
                  <a:lnTo>
                    <a:pt x="54864" y="117348"/>
                  </a:lnTo>
                  <a:lnTo>
                    <a:pt x="51816" y="117348"/>
                  </a:lnTo>
                  <a:lnTo>
                    <a:pt x="50292" y="118872"/>
                  </a:lnTo>
                  <a:close/>
                </a:path>
                <a:path w="58420" h="119380">
                  <a:moveTo>
                    <a:pt x="56388" y="103632"/>
                  </a:moveTo>
                  <a:lnTo>
                    <a:pt x="54864" y="103632"/>
                  </a:lnTo>
                  <a:lnTo>
                    <a:pt x="56388" y="102108"/>
                  </a:lnTo>
                  <a:lnTo>
                    <a:pt x="56388" y="103632"/>
                  </a:lnTo>
                  <a:close/>
                </a:path>
                <a:path w="58420" h="119380">
                  <a:moveTo>
                    <a:pt x="57912" y="105156"/>
                  </a:moveTo>
                  <a:lnTo>
                    <a:pt x="51816" y="105156"/>
                  </a:lnTo>
                  <a:lnTo>
                    <a:pt x="51816" y="103632"/>
                  </a:lnTo>
                  <a:lnTo>
                    <a:pt x="57912" y="103632"/>
                  </a:lnTo>
                  <a:lnTo>
                    <a:pt x="57912" y="1051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4" name="object 44" descr=""/>
          <p:cNvGrpSpPr/>
          <p:nvPr/>
        </p:nvGrpSpPr>
        <p:grpSpPr>
          <a:xfrm>
            <a:off x="5323332" y="2471927"/>
            <a:ext cx="265430" cy="119380"/>
            <a:chOff x="5323332" y="2471927"/>
            <a:chExt cx="265430" cy="119380"/>
          </a:xfrm>
        </p:grpSpPr>
        <p:pic>
          <p:nvPicPr>
            <p:cNvPr id="45" name="object 45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323332" y="2494788"/>
              <a:ext cx="76200" cy="94488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426964" y="2471927"/>
              <a:ext cx="161543" cy="118872"/>
            </a:xfrm>
            <a:prstGeom prst="rect">
              <a:avLst/>
            </a:prstGeom>
          </p:spPr>
        </p:pic>
      </p:grpSp>
      <p:grpSp>
        <p:nvGrpSpPr>
          <p:cNvPr id="47" name="object 47" descr=""/>
          <p:cNvGrpSpPr/>
          <p:nvPr/>
        </p:nvGrpSpPr>
        <p:grpSpPr>
          <a:xfrm>
            <a:off x="5640323" y="2450592"/>
            <a:ext cx="485140" cy="172720"/>
            <a:chOff x="5640323" y="2450592"/>
            <a:chExt cx="485140" cy="172720"/>
          </a:xfrm>
        </p:grpSpPr>
        <p:pic>
          <p:nvPicPr>
            <p:cNvPr id="48" name="object 48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640323" y="2471927"/>
              <a:ext cx="304800" cy="118872"/>
            </a:xfrm>
            <a:prstGeom prst="rect">
              <a:avLst/>
            </a:prstGeom>
          </p:spPr>
        </p:pic>
        <p:sp>
          <p:nvSpPr>
            <p:cNvPr id="49" name="object 49" descr=""/>
            <p:cNvSpPr/>
            <p:nvPr/>
          </p:nvSpPr>
          <p:spPr>
            <a:xfrm>
              <a:off x="5974067" y="2450604"/>
              <a:ext cx="151130" cy="172720"/>
            </a:xfrm>
            <a:custGeom>
              <a:avLst/>
              <a:gdLst/>
              <a:ahLst/>
              <a:cxnLst/>
              <a:rect l="l" t="t" r="r" b="b"/>
              <a:pathLst>
                <a:path w="151129" h="172719">
                  <a:moveTo>
                    <a:pt x="19812" y="120396"/>
                  </a:moveTo>
                  <a:lnTo>
                    <a:pt x="18288" y="118872"/>
                  </a:lnTo>
                  <a:lnTo>
                    <a:pt x="16764" y="117348"/>
                  </a:lnTo>
                  <a:lnTo>
                    <a:pt x="13716" y="115824"/>
                  </a:lnTo>
                  <a:lnTo>
                    <a:pt x="6096" y="115824"/>
                  </a:lnTo>
                  <a:lnTo>
                    <a:pt x="3048" y="117348"/>
                  </a:lnTo>
                  <a:lnTo>
                    <a:pt x="0" y="120396"/>
                  </a:lnTo>
                  <a:lnTo>
                    <a:pt x="0" y="135636"/>
                  </a:lnTo>
                  <a:lnTo>
                    <a:pt x="3048" y="138684"/>
                  </a:lnTo>
                  <a:lnTo>
                    <a:pt x="16764" y="138684"/>
                  </a:lnTo>
                  <a:lnTo>
                    <a:pt x="19812" y="135636"/>
                  </a:lnTo>
                  <a:lnTo>
                    <a:pt x="19812" y="120396"/>
                  </a:lnTo>
                  <a:close/>
                </a:path>
                <a:path w="151129" h="172719">
                  <a:moveTo>
                    <a:pt x="56388" y="4572"/>
                  </a:moveTo>
                  <a:lnTo>
                    <a:pt x="54864" y="3048"/>
                  </a:lnTo>
                  <a:lnTo>
                    <a:pt x="54864" y="1524"/>
                  </a:lnTo>
                  <a:lnTo>
                    <a:pt x="51816" y="1524"/>
                  </a:lnTo>
                  <a:lnTo>
                    <a:pt x="51816" y="0"/>
                  </a:lnTo>
                  <a:lnTo>
                    <a:pt x="42672" y="0"/>
                  </a:lnTo>
                  <a:lnTo>
                    <a:pt x="42672" y="1524"/>
                  </a:lnTo>
                  <a:lnTo>
                    <a:pt x="39624" y="1524"/>
                  </a:lnTo>
                  <a:lnTo>
                    <a:pt x="39624" y="3048"/>
                  </a:lnTo>
                  <a:lnTo>
                    <a:pt x="38100" y="4572"/>
                  </a:lnTo>
                  <a:lnTo>
                    <a:pt x="38100" y="21336"/>
                  </a:lnTo>
                  <a:lnTo>
                    <a:pt x="25908" y="47244"/>
                  </a:lnTo>
                  <a:lnTo>
                    <a:pt x="24384" y="48768"/>
                  </a:lnTo>
                  <a:lnTo>
                    <a:pt x="24384" y="50292"/>
                  </a:lnTo>
                  <a:lnTo>
                    <a:pt x="35052" y="50292"/>
                  </a:lnTo>
                  <a:lnTo>
                    <a:pt x="35052" y="48768"/>
                  </a:lnTo>
                  <a:lnTo>
                    <a:pt x="36576" y="48768"/>
                  </a:lnTo>
                  <a:lnTo>
                    <a:pt x="36576" y="47244"/>
                  </a:lnTo>
                  <a:lnTo>
                    <a:pt x="50292" y="27432"/>
                  </a:lnTo>
                  <a:lnTo>
                    <a:pt x="51816" y="25908"/>
                  </a:lnTo>
                  <a:lnTo>
                    <a:pt x="51816" y="24384"/>
                  </a:lnTo>
                  <a:lnTo>
                    <a:pt x="53340" y="22860"/>
                  </a:lnTo>
                  <a:lnTo>
                    <a:pt x="53340" y="21336"/>
                  </a:lnTo>
                  <a:lnTo>
                    <a:pt x="54864" y="19812"/>
                  </a:lnTo>
                  <a:lnTo>
                    <a:pt x="54864" y="16764"/>
                  </a:lnTo>
                  <a:lnTo>
                    <a:pt x="56388" y="15240"/>
                  </a:lnTo>
                  <a:lnTo>
                    <a:pt x="56388" y="4572"/>
                  </a:lnTo>
                  <a:close/>
                </a:path>
                <a:path w="151129" h="172719">
                  <a:moveTo>
                    <a:pt x="91440" y="4572"/>
                  </a:moveTo>
                  <a:lnTo>
                    <a:pt x="89916" y="3048"/>
                  </a:lnTo>
                  <a:lnTo>
                    <a:pt x="89916" y="1524"/>
                  </a:lnTo>
                  <a:lnTo>
                    <a:pt x="88392" y="1524"/>
                  </a:lnTo>
                  <a:lnTo>
                    <a:pt x="86868" y="0"/>
                  </a:lnTo>
                  <a:lnTo>
                    <a:pt x="77724" y="0"/>
                  </a:lnTo>
                  <a:lnTo>
                    <a:pt x="77724" y="1524"/>
                  </a:lnTo>
                  <a:lnTo>
                    <a:pt x="76200" y="1524"/>
                  </a:lnTo>
                  <a:lnTo>
                    <a:pt x="73152" y="4572"/>
                  </a:lnTo>
                  <a:lnTo>
                    <a:pt x="73152" y="21336"/>
                  </a:lnTo>
                  <a:lnTo>
                    <a:pt x="60960" y="47244"/>
                  </a:lnTo>
                  <a:lnTo>
                    <a:pt x="60960" y="48768"/>
                  </a:lnTo>
                  <a:lnTo>
                    <a:pt x="59436" y="48768"/>
                  </a:lnTo>
                  <a:lnTo>
                    <a:pt x="60960" y="50292"/>
                  </a:lnTo>
                  <a:lnTo>
                    <a:pt x="70104" y="50292"/>
                  </a:lnTo>
                  <a:lnTo>
                    <a:pt x="73152" y="47244"/>
                  </a:lnTo>
                  <a:lnTo>
                    <a:pt x="85344" y="27432"/>
                  </a:lnTo>
                  <a:lnTo>
                    <a:pt x="88392" y="24384"/>
                  </a:lnTo>
                  <a:lnTo>
                    <a:pt x="88392" y="22860"/>
                  </a:lnTo>
                  <a:lnTo>
                    <a:pt x="89916" y="21336"/>
                  </a:lnTo>
                  <a:lnTo>
                    <a:pt x="89916" y="16764"/>
                  </a:lnTo>
                  <a:lnTo>
                    <a:pt x="91440" y="15240"/>
                  </a:lnTo>
                  <a:lnTo>
                    <a:pt x="91440" y="4572"/>
                  </a:lnTo>
                  <a:close/>
                </a:path>
                <a:path w="151129" h="172719">
                  <a:moveTo>
                    <a:pt x="150888" y="86868"/>
                  </a:moveTo>
                  <a:lnTo>
                    <a:pt x="144792" y="42672"/>
                  </a:lnTo>
                  <a:lnTo>
                    <a:pt x="129552" y="1524"/>
                  </a:lnTo>
                  <a:lnTo>
                    <a:pt x="126504" y="1524"/>
                  </a:lnTo>
                  <a:lnTo>
                    <a:pt x="126504" y="0"/>
                  </a:lnTo>
                  <a:lnTo>
                    <a:pt x="117360" y="0"/>
                  </a:lnTo>
                  <a:lnTo>
                    <a:pt x="117360" y="1524"/>
                  </a:lnTo>
                  <a:lnTo>
                    <a:pt x="114312" y="1524"/>
                  </a:lnTo>
                  <a:lnTo>
                    <a:pt x="114312" y="3048"/>
                  </a:lnTo>
                  <a:lnTo>
                    <a:pt x="115836" y="4572"/>
                  </a:lnTo>
                  <a:lnTo>
                    <a:pt x="120116" y="13970"/>
                  </a:lnTo>
                  <a:lnTo>
                    <a:pt x="131546" y="54495"/>
                  </a:lnTo>
                  <a:lnTo>
                    <a:pt x="134124" y="86868"/>
                  </a:lnTo>
                  <a:lnTo>
                    <a:pt x="133832" y="97155"/>
                  </a:lnTo>
                  <a:lnTo>
                    <a:pt x="126974" y="138277"/>
                  </a:lnTo>
                  <a:lnTo>
                    <a:pt x="114312" y="169164"/>
                  </a:lnTo>
                  <a:lnTo>
                    <a:pt x="114312" y="170688"/>
                  </a:lnTo>
                  <a:lnTo>
                    <a:pt x="115836" y="172212"/>
                  </a:lnTo>
                  <a:lnTo>
                    <a:pt x="128028" y="172212"/>
                  </a:lnTo>
                  <a:lnTo>
                    <a:pt x="128028" y="170688"/>
                  </a:lnTo>
                  <a:lnTo>
                    <a:pt x="129552" y="170688"/>
                  </a:lnTo>
                  <a:lnTo>
                    <a:pt x="132600" y="164592"/>
                  </a:lnTo>
                  <a:lnTo>
                    <a:pt x="135648" y="156972"/>
                  </a:lnTo>
                  <a:lnTo>
                    <a:pt x="138696" y="150876"/>
                  </a:lnTo>
                  <a:lnTo>
                    <a:pt x="140220" y="143256"/>
                  </a:lnTo>
                  <a:lnTo>
                    <a:pt x="143268" y="137160"/>
                  </a:lnTo>
                  <a:lnTo>
                    <a:pt x="146316" y="121920"/>
                  </a:lnTo>
                  <a:lnTo>
                    <a:pt x="147840" y="115824"/>
                  </a:lnTo>
                  <a:lnTo>
                    <a:pt x="149364" y="108204"/>
                  </a:lnTo>
                  <a:lnTo>
                    <a:pt x="149364" y="100584"/>
                  </a:lnTo>
                  <a:lnTo>
                    <a:pt x="150888" y="94488"/>
                  </a:lnTo>
                  <a:lnTo>
                    <a:pt x="150888" y="868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0" name="object 50" descr="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496568" y="2945892"/>
            <a:ext cx="954023" cy="172212"/>
          </a:xfrm>
          <a:prstGeom prst="rect">
            <a:avLst/>
          </a:prstGeom>
        </p:spPr>
      </p:pic>
      <p:sp>
        <p:nvSpPr>
          <p:cNvPr id="51" name="object 51" descr=""/>
          <p:cNvSpPr txBox="1"/>
          <p:nvPr/>
        </p:nvSpPr>
        <p:spPr>
          <a:xfrm>
            <a:off x="2504948" y="2870327"/>
            <a:ext cx="406400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-25">
                <a:latin typeface="Calibri"/>
                <a:cs typeface="Calibri"/>
              </a:rPr>
              <a:t>num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52" name="object 52" descr=""/>
          <p:cNvSpPr/>
          <p:nvPr/>
        </p:nvSpPr>
        <p:spPr>
          <a:xfrm>
            <a:off x="2906268" y="3063240"/>
            <a:ext cx="32384" cy="50800"/>
          </a:xfrm>
          <a:custGeom>
            <a:avLst/>
            <a:gdLst/>
            <a:ahLst/>
            <a:cxnLst/>
            <a:rect l="l" t="t" r="r" b="b"/>
            <a:pathLst>
              <a:path w="32385" h="50800">
                <a:moveTo>
                  <a:pt x="28956" y="1524"/>
                </a:moveTo>
                <a:lnTo>
                  <a:pt x="15240" y="1524"/>
                </a:lnTo>
                <a:lnTo>
                  <a:pt x="15240" y="0"/>
                </a:lnTo>
                <a:lnTo>
                  <a:pt x="28956" y="0"/>
                </a:lnTo>
                <a:lnTo>
                  <a:pt x="28956" y="1524"/>
                </a:lnTo>
                <a:close/>
              </a:path>
              <a:path w="32385" h="50800">
                <a:moveTo>
                  <a:pt x="7620" y="50292"/>
                </a:moveTo>
                <a:lnTo>
                  <a:pt x="0" y="50292"/>
                </a:lnTo>
                <a:lnTo>
                  <a:pt x="0" y="47244"/>
                </a:lnTo>
                <a:lnTo>
                  <a:pt x="12192" y="19812"/>
                </a:lnTo>
                <a:lnTo>
                  <a:pt x="12192" y="4572"/>
                </a:lnTo>
                <a:lnTo>
                  <a:pt x="13716" y="3048"/>
                </a:lnTo>
                <a:lnTo>
                  <a:pt x="13716" y="1524"/>
                </a:lnTo>
                <a:lnTo>
                  <a:pt x="30480" y="1524"/>
                </a:lnTo>
                <a:lnTo>
                  <a:pt x="30480" y="3048"/>
                </a:lnTo>
                <a:lnTo>
                  <a:pt x="32004" y="4572"/>
                </a:lnTo>
                <a:lnTo>
                  <a:pt x="32004" y="13716"/>
                </a:lnTo>
                <a:lnTo>
                  <a:pt x="30480" y="15240"/>
                </a:lnTo>
                <a:lnTo>
                  <a:pt x="30480" y="19812"/>
                </a:lnTo>
                <a:lnTo>
                  <a:pt x="28956" y="21336"/>
                </a:lnTo>
                <a:lnTo>
                  <a:pt x="28956" y="22860"/>
                </a:lnTo>
                <a:lnTo>
                  <a:pt x="27432" y="24384"/>
                </a:lnTo>
                <a:lnTo>
                  <a:pt x="27432" y="25908"/>
                </a:lnTo>
                <a:lnTo>
                  <a:pt x="25908" y="27432"/>
                </a:lnTo>
                <a:lnTo>
                  <a:pt x="12192" y="47244"/>
                </a:lnTo>
                <a:lnTo>
                  <a:pt x="10668" y="48768"/>
                </a:lnTo>
                <a:lnTo>
                  <a:pt x="9144" y="48768"/>
                </a:lnTo>
                <a:lnTo>
                  <a:pt x="762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 descr=""/>
          <p:cNvSpPr/>
          <p:nvPr/>
        </p:nvSpPr>
        <p:spPr>
          <a:xfrm>
            <a:off x="2997708" y="2945892"/>
            <a:ext cx="67310" cy="50800"/>
          </a:xfrm>
          <a:custGeom>
            <a:avLst/>
            <a:gdLst/>
            <a:ahLst/>
            <a:cxnLst/>
            <a:rect l="l" t="t" r="r" b="b"/>
            <a:pathLst>
              <a:path w="67310" h="50800">
                <a:moveTo>
                  <a:pt x="50292" y="48768"/>
                </a:moveTo>
                <a:lnTo>
                  <a:pt x="36576" y="48768"/>
                </a:lnTo>
                <a:lnTo>
                  <a:pt x="36576" y="47244"/>
                </a:lnTo>
                <a:lnTo>
                  <a:pt x="35052" y="45720"/>
                </a:lnTo>
                <a:lnTo>
                  <a:pt x="35052" y="35052"/>
                </a:lnTo>
                <a:lnTo>
                  <a:pt x="36576" y="33528"/>
                </a:lnTo>
                <a:lnTo>
                  <a:pt x="36576" y="28956"/>
                </a:lnTo>
                <a:lnTo>
                  <a:pt x="38100" y="27432"/>
                </a:lnTo>
                <a:lnTo>
                  <a:pt x="38100" y="25908"/>
                </a:lnTo>
                <a:lnTo>
                  <a:pt x="41148" y="22860"/>
                </a:lnTo>
                <a:lnTo>
                  <a:pt x="53340" y="3048"/>
                </a:lnTo>
                <a:lnTo>
                  <a:pt x="54864" y="1524"/>
                </a:lnTo>
                <a:lnTo>
                  <a:pt x="54864" y="0"/>
                </a:lnTo>
                <a:lnTo>
                  <a:pt x="67056" y="0"/>
                </a:lnTo>
                <a:lnTo>
                  <a:pt x="67056" y="1524"/>
                </a:lnTo>
                <a:lnTo>
                  <a:pt x="65532" y="3048"/>
                </a:lnTo>
                <a:lnTo>
                  <a:pt x="53340" y="28956"/>
                </a:lnTo>
                <a:lnTo>
                  <a:pt x="53340" y="45720"/>
                </a:lnTo>
                <a:lnTo>
                  <a:pt x="50292" y="48768"/>
                </a:lnTo>
                <a:close/>
              </a:path>
              <a:path w="67310" h="50800">
                <a:moveTo>
                  <a:pt x="47244" y="50292"/>
                </a:moveTo>
                <a:lnTo>
                  <a:pt x="41148" y="50292"/>
                </a:lnTo>
                <a:lnTo>
                  <a:pt x="39624" y="48768"/>
                </a:lnTo>
                <a:lnTo>
                  <a:pt x="48768" y="48768"/>
                </a:lnTo>
                <a:lnTo>
                  <a:pt x="47244" y="50292"/>
                </a:lnTo>
                <a:close/>
              </a:path>
              <a:path w="67310" h="50800">
                <a:moveTo>
                  <a:pt x="15240" y="48768"/>
                </a:moveTo>
                <a:lnTo>
                  <a:pt x="1524" y="48768"/>
                </a:lnTo>
                <a:lnTo>
                  <a:pt x="1524" y="47244"/>
                </a:lnTo>
                <a:lnTo>
                  <a:pt x="0" y="45720"/>
                </a:lnTo>
                <a:lnTo>
                  <a:pt x="0" y="33528"/>
                </a:lnTo>
                <a:lnTo>
                  <a:pt x="1524" y="32004"/>
                </a:lnTo>
                <a:lnTo>
                  <a:pt x="1524" y="28956"/>
                </a:lnTo>
                <a:lnTo>
                  <a:pt x="3048" y="27432"/>
                </a:lnTo>
                <a:lnTo>
                  <a:pt x="3048" y="25908"/>
                </a:lnTo>
                <a:lnTo>
                  <a:pt x="6096" y="22860"/>
                </a:lnTo>
                <a:lnTo>
                  <a:pt x="18288" y="3048"/>
                </a:lnTo>
                <a:lnTo>
                  <a:pt x="19812" y="1524"/>
                </a:lnTo>
                <a:lnTo>
                  <a:pt x="19812" y="0"/>
                </a:lnTo>
                <a:lnTo>
                  <a:pt x="30480" y="0"/>
                </a:lnTo>
                <a:lnTo>
                  <a:pt x="30480" y="3048"/>
                </a:lnTo>
                <a:lnTo>
                  <a:pt x="18288" y="28956"/>
                </a:lnTo>
                <a:lnTo>
                  <a:pt x="18288" y="44196"/>
                </a:lnTo>
                <a:lnTo>
                  <a:pt x="16764" y="45720"/>
                </a:lnTo>
                <a:lnTo>
                  <a:pt x="16764" y="47244"/>
                </a:lnTo>
                <a:lnTo>
                  <a:pt x="15240" y="48768"/>
                </a:lnTo>
                <a:close/>
              </a:path>
              <a:path w="67310" h="50800">
                <a:moveTo>
                  <a:pt x="12192" y="50292"/>
                </a:moveTo>
                <a:lnTo>
                  <a:pt x="6096" y="50292"/>
                </a:lnTo>
                <a:lnTo>
                  <a:pt x="4572" y="48768"/>
                </a:lnTo>
                <a:lnTo>
                  <a:pt x="12192" y="48768"/>
                </a:lnTo>
                <a:lnTo>
                  <a:pt x="12192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 descr=""/>
          <p:cNvSpPr/>
          <p:nvPr/>
        </p:nvSpPr>
        <p:spPr>
          <a:xfrm>
            <a:off x="3134868" y="2955035"/>
            <a:ext cx="104139" cy="131445"/>
          </a:xfrm>
          <a:custGeom>
            <a:avLst/>
            <a:gdLst/>
            <a:ahLst/>
            <a:cxnLst/>
            <a:rect l="l" t="t" r="r" b="b"/>
            <a:pathLst>
              <a:path w="104139" h="131444">
                <a:moveTo>
                  <a:pt x="18288" y="36576"/>
                </a:moveTo>
                <a:lnTo>
                  <a:pt x="3048" y="36576"/>
                </a:lnTo>
                <a:lnTo>
                  <a:pt x="3048" y="38100"/>
                </a:lnTo>
                <a:lnTo>
                  <a:pt x="1524" y="38100"/>
                </a:lnTo>
                <a:lnTo>
                  <a:pt x="1524" y="126492"/>
                </a:lnTo>
                <a:lnTo>
                  <a:pt x="3048" y="126492"/>
                </a:lnTo>
                <a:lnTo>
                  <a:pt x="3048" y="128016"/>
                </a:lnTo>
                <a:lnTo>
                  <a:pt x="6096" y="128016"/>
                </a:lnTo>
                <a:lnTo>
                  <a:pt x="6096" y="129540"/>
                </a:lnTo>
                <a:lnTo>
                  <a:pt x="15240" y="129540"/>
                </a:lnTo>
                <a:lnTo>
                  <a:pt x="15240" y="128016"/>
                </a:lnTo>
                <a:lnTo>
                  <a:pt x="18288" y="128016"/>
                </a:lnTo>
                <a:lnTo>
                  <a:pt x="18288" y="36576"/>
                </a:lnTo>
                <a:close/>
              </a:path>
              <a:path w="104139" h="131444">
                <a:moveTo>
                  <a:pt x="21336" y="3048"/>
                </a:moveTo>
                <a:lnTo>
                  <a:pt x="18288" y="0"/>
                </a:lnTo>
                <a:lnTo>
                  <a:pt x="4572" y="0"/>
                </a:lnTo>
                <a:lnTo>
                  <a:pt x="1524" y="3048"/>
                </a:lnTo>
                <a:lnTo>
                  <a:pt x="0" y="6096"/>
                </a:lnTo>
                <a:lnTo>
                  <a:pt x="0" y="13716"/>
                </a:lnTo>
                <a:lnTo>
                  <a:pt x="4572" y="18288"/>
                </a:lnTo>
                <a:lnTo>
                  <a:pt x="7620" y="19812"/>
                </a:lnTo>
                <a:lnTo>
                  <a:pt x="15240" y="19812"/>
                </a:lnTo>
                <a:lnTo>
                  <a:pt x="18288" y="18288"/>
                </a:lnTo>
                <a:lnTo>
                  <a:pt x="21336" y="15240"/>
                </a:lnTo>
                <a:lnTo>
                  <a:pt x="21336" y="3048"/>
                </a:lnTo>
                <a:close/>
              </a:path>
              <a:path w="104139" h="131444">
                <a:moveTo>
                  <a:pt x="103619" y="99072"/>
                </a:moveTo>
                <a:lnTo>
                  <a:pt x="102095" y="96024"/>
                </a:lnTo>
                <a:lnTo>
                  <a:pt x="102095" y="92964"/>
                </a:lnTo>
                <a:lnTo>
                  <a:pt x="100571" y="89916"/>
                </a:lnTo>
                <a:lnTo>
                  <a:pt x="94475" y="83820"/>
                </a:lnTo>
                <a:lnTo>
                  <a:pt x="91427" y="82296"/>
                </a:lnTo>
                <a:lnTo>
                  <a:pt x="89903" y="80772"/>
                </a:lnTo>
                <a:lnTo>
                  <a:pt x="83807" y="77724"/>
                </a:lnTo>
                <a:lnTo>
                  <a:pt x="80759" y="77724"/>
                </a:lnTo>
                <a:lnTo>
                  <a:pt x="79235" y="76200"/>
                </a:lnTo>
                <a:lnTo>
                  <a:pt x="76187" y="74676"/>
                </a:lnTo>
                <a:lnTo>
                  <a:pt x="73139" y="74676"/>
                </a:lnTo>
                <a:lnTo>
                  <a:pt x="70091" y="73152"/>
                </a:lnTo>
                <a:lnTo>
                  <a:pt x="68567" y="71628"/>
                </a:lnTo>
                <a:lnTo>
                  <a:pt x="65519" y="70104"/>
                </a:lnTo>
                <a:lnTo>
                  <a:pt x="59423" y="64008"/>
                </a:lnTo>
                <a:lnTo>
                  <a:pt x="59423" y="56388"/>
                </a:lnTo>
                <a:lnTo>
                  <a:pt x="60947" y="54864"/>
                </a:lnTo>
                <a:lnTo>
                  <a:pt x="60947" y="53340"/>
                </a:lnTo>
                <a:lnTo>
                  <a:pt x="63995" y="50292"/>
                </a:lnTo>
                <a:lnTo>
                  <a:pt x="63995" y="48768"/>
                </a:lnTo>
                <a:lnTo>
                  <a:pt x="65519" y="48768"/>
                </a:lnTo>
                <a:lnTo>
                  <a:pt x="68567" y="47244"/>
                </a:lnTo>
                <a:lnTo>
                  <a:pt x="83807" y="47244"/>
                </a:lnTo>
                <a:lnTo>
                  <a:pt x="85331" y="48768"/>
                </a:lnTo>
                <a:lnTo>
                  <a:pt x="88379" y="48768"/>
                </a:lnTo>
                <a:lnTo>
                  <a:pt x="89903" y="50292"/>
                </a:lnTo>
                <a:lnTo>
                  <a:pt x="91427" y="50292"/>
                </a:lnTo>
                <a:lnTo>
                  <a:pt x="92951" y="51816"/>
                </a:lnTo>
                <a:lnTo>
                  <a:pt x="94475" y="51816"/>
                </a:lnTo>
                <a:lnTo>
                  <a:pt x="95999" y="53340"/>
                </a:lnTo>
                <a:lnTo>
                  <a:pt x="97523" y="53340"/>
                </a:lnTo>
                <a:lnTo>
                  <a:pt x="97523" y="51816"/>
                </a:lnTo>
                <a:lnTo>
                  <a:pt x="99047" y="50292"/>
                </a:lnTo>
                <a:lnTo>
                  <a:pt x="99047" y="47244"/>
                </a:lnTo>
                <a:lnTo>
                  <a:pt x="99047" y="42672"/>
                </a:lnTo>
                <a:lnTo>
                  <a:pt x="95999" y="39624"/>
                </a:lnTo>
                <a:lnTo>
                  <a:pt x="94475" y="39624"/>
                </a:lnTo>
                <a:lnTo>
                  <a:pt x="92951" y="38100"/>
                </a:lnTo>
                <a:lnTo>
                  <a:pt x="91427" y="38100"/>
                </a:lnTo>
                <a:lnTo>
                  <a:pt x="89903" y="36576"/>
                </a:lnTo>
                <a:lnTo>
                  <a:pt x="86855" y="36576"/>
                </a:lnTo>
                <a:lnTo>
                  <a:pt x="83807" y="35052"/>
                </a:lnTo>
                <a:lnTo>
                  <a:pt x="65519" y="35052"/>
                </a:lnTo>
                <a:lnTo>
                  <a:pt x="56375" y="38100"/>
                </a:lnTo>
                <a:lnTo>
                  <a:pt x="53327" y="39624"/>
                </a:lnTo>
                <a:lnTo>
                  <a:pt x="50279" y="42672"/>
                </a:lnTo>
                <a:lnTo>
                  <a:pt x="47231" y="44196"/>
                </a:lnTo>
                <a:lnTo>
                  <a:pt x="42659" y="53340"/>
                </a:lnTo>
                <a:lnTo>
                  <a:pt x="42659" y="67056"/>
                </a:lnTo>
                <a:lnTo>
                  <a:pt x="47231" y="76200"/>
                </a:lnTo>
                <a:lnTo>
                  <a:pt x="48755" y="77724"/>
                </a:lnTo>
                <a:lnTo>
                  <a:pt x="51803" y="79248"/>
                </a:lnTo>
                <a:lnTo>
                  <a:pt x="53327" y="80772"/>
                </a:lnTo>
                <a:lnTo>
                  <a:pt x="62471" y="85344"/>
                </a:lnTo>
                <a:lnTo>
                  <a:pt x="63995" y="86868"/>
                </a:lnTo>
                <a:lnTo>
                  <a:pt x="67043" y="86868"/>
                </a:lnTo>
                <a:lnTo>
                  <a:pt x="73139" y="89916"/>
                </a:lnTo>
                <a:lnTo>
                  <a:pt x="74663" y="89916"/>
                </a:lnTo>
                <a:lnTo>
                  <a:pt x="77711" y="91440"/>
                </a:lnTo>
                <a:lnTo>
                  <a:pt x="79235" y="92964"/>
                </a:lnTo>
                <a:lnTo>
                  <a:pt x="82283" y="94500"/>
                </a:lnTo>
                <a:lnTo>
                  <a:pt x="85331" y="97548"/>
                </a:lnTo>
                <a:lnTo>
                  <a:pt x="85331" y="99072"/>
                </a:lnTo>
                <a:lnTo>
                  <a:pt x="86855" y="100596"/>
                </a:lnTo>
                <a:lnTo>
                  <a:pt x="86855" y="108216"/>
                </a:lnTo>
                <a:lnTo>
                  <a:pt x="83807" y="111264"/>
                </a:lnTo>
                <a:lnTo>
                  <a:pt x="83807" y="112788"/>
                </a:lnTo>
                <a:lnTo>
                  <a:pt x="82283" y="114312"/>
                </a:lnTo>
                <a:lnTo>
                  <a:pt x="80759" y="114312"/>
                </a:lnTo>
                <a:lnTo>
                  <a:pt x="77711" y="115836"/>
                </a:lnTo>
                <a:lnTo>
                  <a:pt x="73139" y="115836"/>
                </a:lnTo>
                <a:lnTo>
                  <a:pt x="71615" y="117360"/>
                </a:lnTo>
                <a:lnTo>
                  <a:pt x="65519" y="117360"/>
                </a:lnTo>
                <a:lnTo>
                  <a:pt x="62471" y="115836"/>
                </a:lnTo>
                <a:lnTo>
                  <a:pt x="59423" y="115836"/>
                </a:lnTo>
                <a:lnTo>
                  <a:pt x="56375" y="114312"/>
                </a:lnTo>
                <a:lnTo>
                  <a:pt x="53327" y="114312"/>
                </a:lnTo>
                <a:lnTo>
                  <a:pt x="51803" y="112788"/>
                </a:lnTo>
                <a:lnTo>
                  <a:pt x="50279" y="112788"/>
                </a:lnTo>
                <a:lnTo>
                  <a:pt x="47231" y="109740"/>
                </a:lnTo>
                <a:lnTo>
                  <a:pt x="41135" y="109740"/>
                </a:lnTo>
                <a:lnTo>
                  <a:pt x="41135" y="121932"/>
                </a:lnTo>
                <a:lnTo>
                  <a:pt x="45707" y="126504"/>
                </a:lnTo>
                <a:lnTo>
                  <a:pt x="48755" y="126504"/>
                </a:lnTo>
                <a:lnTo>
                  <a:pt x="50279" y="128028"/>
                </a:lnTo>
                <a:lnTo>
                  <a:pt x="51803" y="128028"/>
                </a:lnTo>
                <a:lnTo>
                  <a:pt x="54851" y="129552"/>
                </a:lnTo>
                <a:lnTo>
                  <a:pt x="59423" y="129552"/>
                </a:lnTo>
                <a:lnTo>
                  <a:pt x="62471" y="131076"/>
                </a:lnTo>
                <a:lnTo>
                  <a:pt x="74663" y="131076"/>
                </a:lnTo>
                <a:lnTo>
                  <a:pt x="79235" y="129552"/>
                </a:lnTo>
                <a:lnTo>
                  <a:pt x="82283" y="128028"/>
                </a:lnTo>
                <a:lnTo>
                  <a:pt x="86855" y="128028"/>
                </a:lnTo>
                <a:lnTo>
                  <a:pt x="91427" y="124980"/>
                </a:lnTo>
                <a:lnTo>
                  <a:pt x="94475" y="123456"/>
                </a:lnTo>
                <a:lnTo>
                  <a:pt x="97523" y="120408"/>
                </a:lnTo>
                <a:lnTo>
                  <a:pt x="99047" y="117360"/>
                </a:lnTo>
                <a:lnTo>
                  <a:pt x="102095" y="111264"/>
                </a:lnTo>
                <a:lnTo>
                  <a:pt x="103619" y="106692"/>
                </a:lnTo>
                <a:lnTo>
                  <a:pt x="103619" y="990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5" name="object 55" descr=""/>
          <p:cNvGrpSpPr/>
          <p:nvPr/>
        </p:nvGrpSpPr>
        <p:grpSpPr>
          <a:xfrm>
            <a:off x="3310127" y="2947415"/>
            <a:ext cx="980440" cy="139065"/>
            <a:chOff x="3310127" y="2947415"/>
            <a:chExt cx="980440" cy="139065"/>
          </a:xfrm>
        </p:grpSpPr>
        <p:pic>
          <p:nvPicPr>
            <p:cNvPr id="56" name="object 56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310127" y="2947415"/>
              <a:ext cx="830580" cy="138684"/>
            </a:xfrm>
            <a:prstGeom prst="rect">
              <a:avLst/>
            </a:prstGeom>
          </p:spPr>
        </p:pic>
        <p:sp>
          <p:nvSpPr>
            <p:cNvPr id="57" name="object 57" descr=""/>
            <p:cNvSpPr/>
            <p:nvPr/>
          </p:nvSpPr>
          <p:spPr>
            <a:xfrm>
              <a:off x="4169651" y="2947936"/>
              <a:ext cx="17145" cy="137160"/>
            </a:xfrm>
            <a:custGeom>
              <a:avLst/>
              <a:gdLst/>
              <a:ahLst/>
              <a:cxnLst/>
              <a:rect l="l" t="t" r="r" b="b"/>
              <a:pathLst>
                <a:path w="17145" h="137160">
                  <a:moveTo>
                    <a:pt x="13716" y="135128"/>
                  </a:moveTo>
                  <a:lnTo>
                    <a:pt x="3048" y="135128"/>
                  </a:lnTo>
                  <a:lnTo>
                    <a:pt x="4572" y="136652"/>
                  </a:lnTo>
                  <a:lnTo>
                    <a:pt x="12192" y="136652"/>
                  </a:lnTo>
                  <a:lnTo>
                    <a:pt x="13716" y="135128"/>
                  </a:lnTo>
                  <a:close/>
                </a:path>
                <a:path w="17145" h="137160">
                  <a:moveTo>
                    <a:pt x="16764" y="1270"/>
                  </a:moveTo>
                  <a:lnTo>
                    <a:pt x="15240" y="1270"/>
                  </a:lnTo>
                  <a:lnTo>
                    <a:pt x="15240" y="0"/>
                  </a:lnTo>
                  <a:lnTo>
                    <a:pt x="381" y="0"/>
                  </a:lnTo>
                  <a:lnTo>
                    <a:pt x="381" y="1270"/>
                  </a:lnTo>
                  <a:lnTo>
                    <a:pt x="0" y="1270"/>
                  </a:lnTo>
                  <a:lnTo>
                    <a:pt x="0" y="134620"/>
                  </a:lnTo>
                  <a:lnTo>
                    <a:pt x="16764" y="134620"/>
                  </a:lnTo>
                  <a:lnTo>
                    <a:pt x="16764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8" name="object 58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209287" y="2990087"/>
              <a:ext cx="80772" cy="96012"/>
            </a:xfrm>
            <a:prstGeom prst="rect">
              <a:avLst/>
            </a:prstGeom>
          </p:spPr>
        </p:pic>
      </p:grpSp>
      <p:grpSp>
        <p:nvGrpSpPr>
          <p:cNvPr id="59" name="object 59" descr=""/>
          <p:cNvGrpSpPr/>
          <p:nvPr/>
        </p:nvGrpSpPr>
        <p:grpSpPr>
          <a:xfrm>
            <a:off x="4352544" y="2947415"/>
            <a:ext cx="530860" cy="172720"/>
            <a:chOff x="4352544" y="2947415"/>
            <a:chExt cx="530860" cy="172720"/>
          </a:xfrm>
        </p:grpSpPr>
        <p:pic>
          <p:nvPicPr>
            <p:cNvPr id="60" name="object 60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352544" y="2947415"/>
              <a:ext cx="181356" cy="172212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578096" y="2967227"/>
              <a:ext cx="304800" cy="118872"/>
            </a:xfrm>
            <a:prstGeom prst="rect">
              <a:avLst/>
            </a:prstGeom>
          </p:spPr>
        </p:pic>
      </p:grpSp>
      <p:grpSp>
        <p:nvGrpSpPr>
          <p:cNvPr id="62" name="object 62" descr=""/>
          <p:cNvGrpSpPr/>
          <p:nvPr/>
        </p:nvGrpSpPr>
        <p:grpSpPr>
          <a:xfrm>
            <a:off x="4957571" y="2945892"/>
            <a:ext cx="952500" cy="172720"/>
            <a:chOff x="4957571" y="2945892"/>
            <a:chExt cx="952500" cy="172720"/>
          </a:xfrm>
        </p:grpSpPr>
        <p:pic>
          <p:nvPicPr>
            <p:cNvPr id="63" name="object 63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957571" y="2945892"/>
              <a:ext cx="952500" cy="172212"/>
            </a:xfrm>
            <a:prstGeom prst="rect">
              <a:avLst/>
            </a:prstGeom>
          </p:spPr>
        </p:pic>
        <p:sp>
          <p:nvSpPr>
            <p:cNvPr id="64" name="object 64" descr=""/>
            <p:cNvSpPr/>
            <p:nvPr/>
          </p:nvSpPr>
          <p:spPr>
            <a:xfrm>
              <a:off x="5759196" y="3061716"/>
              <a:ext cx="20320" cy="22860"/>
            </a:xfrm>
            <a:custGeom>
              <a:avLst/>
              <a:gdLst/>
              <a:ahLst/>
              <a:cxnLst/>
              <a:rect l="l" t="t" r="r" b="b"/>
              <a:pathLst>
                <a:path w="20320" h="22860">
                  <a:moveTo>
                    <a:pt x="13715" y="22860"/>
                  </a:moveTo>
                  <a:lnTo>
                    <a:pt x="6095" y="22860"/>
                  </a:lnTo>
                  <a:lnTo>
                    <a:pt x="3047" y="21336"/>
                  </a:lnTo>
                  <a:lnTo>
                    <a:pt x="0" y="18288"/>
                  </a:lnTo>
                  <a:lnTo>
                    <a:pt x="0" y="3048"/>
                  </a:lnTo>
                  <a:lnTo>
                    <a:pt x="3047" y="0"/>
                  </a:lnTo>
                  <a:lnTo>
                    <a:pt x="16763" y="0"/>
                  </a:lnTo>
                  <a:lnTo>
                    <a:pt x="18287" y="1524"/>
                  </a:lnTo>
                  <a:lnTo>
                    <a:pt x="19811" y="3048"/>
                  </a:lnTo>
                  <a:lnTo>
                    <a:pt x="19811" y="18288"/>
                  </a:lnTo>
                  <a:lnTo>
                    <a:pt x="16763" y="21336"/>
                  </a:lnTo>
                  <a:lnTo>
                    <a:pt x="13715" y="228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5" name="object 65" descr="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552955" y="6063995"/>
            <a:ext cx="955547" cy="172212"/>
          </a:xfrm>
          <a:prstGeom prst="rect">
            <a:avLst/>
          </a:prstGeom>
        </p:spPr>
      </p:pic>
      <p:sp>
        <p:nvSpPr>
          <p:cNvPr id="66" name="object 66" descr=""/>
          <p:cNvSpPr txBox="1"/>
          <p:nvPr/>
        </p:nvSpPr>
        <p:spPr>
          <a:xfrm>
            <a:off x="2559811" y="5988430"/>
            <a:ext cx="406400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-25">
                <a:latin typeface="Calibri"/>
                <a:cs typeface="Calibri"/>
              </a:rPr>
              <a:t>num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67" name="object 67" descr=""/>
          <p:cNvSpPr/>
          <p:nvPr/>
        </p:nvSpPr>
        <p:spPr>
          <a:xfrm>
            <a:off x="2962655" y="6181344"/>
            <a:ext cx="32384" cy="50800"/>
          </a:xfrm>
          <a:custGeom>
            <a:avLst/>
            <a:gdLst/>
            <a:ahLst/>
            <a:cxnLst/>
            <a:rect l="l" t="t" r="r" b="b"/>
            <a:pathLst>
              <a:path w="32385" h="50800">
                <a:moveTo>
                  <a:pt x="28956" y="1524"/>
                </a:moveTo>
                <a:lnTo>
                  <a:pt x="15240" y="1524"/>
                </a:lnTo>
                <a:lnTo>
                  <a:pt x="15240" y="0"/>
                </a:lnTo>
                <a:lnTo>
                  <a:pt x="28956" y="0"/>
                </a:lnTo>
                <a:lnTo>
                  <a:pt x="28956" y="1524"/>
                </a:lnTo>
                <a:close/>
              </a:path>
              <a:path w="32385" h="50800">
                <a:moveTo>
                  <a:pt x="7620" y="50292"/>
                </a:moveTo>
                <a:lnTo>
                  <a:pt x="1524" y="50292"/>
                </a:lnTo>
                <a:lnTo>
                  <a:pt x="0" y="48768"/>
                </a:lnTo>
                <a:lnTo>
                  <a:pt x="0" y="47244"/>
                </a:lnTo>
                <a:lnTo>
                  <a:pt x="12192" y="19812"/>
                </a:lnTo>
                <a:lnTo>
                  <a:pt x="12192" y="6096"/>
                </a:lnTo>
                <a:lnTo>
                  <a:pt x="13716" y="4572"/>
                </a:lnTo>
                <a:lnTo>
                  <a:pt x="13716" y="1524"/>
                </a:lnTo>
                <a:lnTo>
                  <a:pt x="30480" y="1524"/>
                </a:lnTo>
                <a:lnTo>
                  <a:pt x="30480" y="3048"/>
                </a:lnTo>
                <a:lnTo>
                  <a:pt x="32004" y="4572"/>
                </a:lnTo>
                <a:lnTo>
                  <a:pt x="32004" y="15240"/>
                </a:lnTo>
                <a:lnTo>
                  <a:pt x="30480" y="16764"/>
                </a:lnTo>
                <a:lnTo>
                  <a:pt x="30480" y="19812"/>
                </a:lnTo>
                <a:lnTo>
                  <a:pt x="28956" y="21336"/>
                </a:lnTo>
                <a:lnTo>
                  <a:pt x="28956" y="22860"/>
                </a:lnTo>
                <a:lnTo>
                  <a:pt x="27432" y="24384"/>
                </a:lnTo>
                <a:lnTo>
                  <a:pt x="27432" y="25908"/>
                </a:lnTo>
                <a:lnTo>
                  <a:pt x="25908" y="27432"/>
                </a:lnTo>
                <a:lnTo>
                  <a:pt x="12192" y="47244"/>
                </a:lnTo>
                <a:lnTo>
                  <a:pt x="10668" y="48768"/>
                </a:lnTo>
                <a:lnTo>
                  <a:pt x="9144" y="48768"/>
                </a:lnTo>
                <a:lnTo>
                  <a:pt x="762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 descr=""/>
          <p:cNvSpPr txBox="1"/>
          <p:nvPr/>
        </p:nvSpPr>
        <p:spPr>
          <a:xfrm>
            <a:off x="939800" y="5988430"/>
            <a:ext cx="615950" cy="76136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 marR="5080" indent="184150">
              <a:lnSpc>
                <a:spcPct val="104500"/>
              </a:lnSpc>
              <a:spcBef>
                <a:spcPts val="50"/>
              </a:spcBef>
            </a:pPr>
            <a:r>
              <a:rPr dirty="0" sz="1550" spc="-10">
                <a:latin typeface="Calibri"/>
                <a:cs typeface="Calibri"/>
              </a:rPr>
              <a:t>print </a:t>
            </a:r>
            <a:r>
              <a:rPr dirty="0" sz="1550" spc="-20">
                <a:latin typeface="Calibri"/>
                <a:cs typeface="Calibri"/>
              </a:rPr>
              <a:t>else:</a:t>
            </a:r>
            <a:endParaRPr sz="1550">
              <a:latin typeface="Calibri"/>
              <a:cs typeface="Calibri"/>
            </a:endParaRPr>
          </a:p>
          <a:p>
            <a:pPr marL="196850">
              <a:lnSpc>
                <a:spcPct val="100000"/>
              </a:lnSpc>
              <a:spcBef>
                <a:spcPts val="85"/>
              </a:spcBef>
            </a:pPr>
            <a:r>
              <a:rPr dirty="0" sz="1550" spc="-10">
                <a:latin typeface="Calibri"/>
                <a:cs typeface="Calibri"/>
              </a:rPr>
              <a:t>print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69" name="object 69" descr=""/>
          <p:cNvSpPr/>
          <p:nvPr/>
        </p:nvSpPr>
        <p:spPr>
          <a:xfrm>
            <a:off x="3054095" y="6063996"/>
            <a:ext cx="66040" cy="50800"/>
          </a:xfrm>
          <a:custGeom>
            <a:avLst/>
            <a:gdLst/>
            <a:ahLst/>
            <a:cxnLst/>
            <a:rect l="l" t="t" r="r" b="b"/>
            <a:pathLst>
              <a:path w="66039" h="50800">
                <a:moveTo>
                  <a:pt x="50292" y="48768"/>
                </a:moveTo>
                <a:lnTo>
                  <a:pt x="36576" y="48768"/>
                </a:lnTo>
                <a:lnTo>
                  <a:pt x="36576" y="47244"/>
                </a:lnTo>
                <a:lnTo>
                  <a:pt x="35052" y="47244"/>
                </a:lnTo>
                <a:lnTo>
                  <a:pt x="35052" y="33528"/>
                </a:lnTo>
                <a:lnTo>
                  <a:pt x="36576" y="32004"/>
                </a:lnTo>
                <a:lnTo>
                  <a:pt x="36576" y="28956"/>
                </a:lnTo>
                <a:lnTo>
                  <a:pt x="38100" y="27432"/>
                </a:lnTo>
                <a:lnTo>
                  <a:pt x="38100" y="25908"/>
                </a:lnTo>
                <a:lnTo>
                  <a:pt x="41148" y="22860"/>
                </a:lnTo>
                <a:lnTo>
                  <a:pt x="53340" y="3048"/>
                </a:lnTo>
                <a:lnTo>
                  <a:pt x="53340" y="1524"/>
                </a:lnTo>
                <a:lnTo>
                  <a:pt x="54864" y="1524"/>
                </a:lnTo>
                <a:lnTo>
                  <a:pt x="54864" y="0"/>
                </a:lnTo>
                <a:lnTo>
                  <a:pt x="65532" y="0"/>
                </a:lnTo>
                <a:lnTo>
                  <a:pt x="65532" y="3048"/>
                </a:lnTo>
                <a:lnTo>
                  <a:pt x="53340" y="28956"/>
                </a:lnTo>
                <a:lnTo>
                  <a:pt x="53340" y="44196"/>
                </a:lnTo>
                <a:lnTo>
                  <a:pt x="51816" y="45720"/>
                </a:lnTo>
                <a:lnTo>
                  <a:pt x="51816" y="47244"/>
                </a:lnTo>
                <a:lnTo>
                  <a:pt x="50292" y="48768"/>
                </a:lnTo>
                <a:close/>
              </a:path>
              <a:path w="66039" h="50800">
                <a:moveTo>
                  <a:pt x="47244" y="50292"/>
                </a:moveTo>
                <a:lnTo>
                  <a:pt x="41148" y="50292"/>
                </a:lnTo>
                <a:lnTo>
                  <a:pt x="39624" y="48768"/>
                </a:lnTo>
                <a:lnTo>
                  <a:pt x="47244" y="48768"/>
                </a:lnTo>
                <a:lnTo>
                  <a:pt x="47244" y="50292"/>
                </a:lnTo>
                <a:close/>
              </a:path>
              <a:path w="66039" h="50800">
                <a:moveTo>
                  <a:pt x="15240" y="48768"/>
                </a:moveTo>
                <a:lnTo>
                  <a:pt x="1524" y="48768"/>
                </a:lnTo>
                <a:lnTo>
                  <a:pt x="1524" y="47244"/>
                </a:lnTo>
                <a:lnTo>
                  <a:pt x="0" y="47244"/>
                </a:lnTo>
                <a:lnTo>
                  <a:pt x="0" y="33528"/>
                </a:lnTo>
                <a:lnTo>
                  <a:pt x="1524" y="32004"/>
                </a:lnTo>
                <a:lnTo>
                  <a:pt x="1524" y="28956"/>
                </a:lnTo>
                <a:lnTo>
                  <a:pt x="3048" y="27432"/>
                </a:lnTo>
                <a:lnTo>
                  <a:pt x="3048" y="25908"/>
                </a:lnTo>
                <a:lnTo>
                  <a:pt x="4572" y="24384"/>
                </a:lnTo>
                <a:lnTo>
                  <a:pt x="4572" y="22860"/>
                </a:lnTo>
                <a:lnTo>
                  <a:pt x="18288" y="3048"/>
                </a:lnTo>
                <a:lnTo>
                  <a:pt x="18288" y="1524"/>
                </a:lnTo>
                <a:lnTo>
                  <a:pt x="19812" y="1524"/>
                </a:lnTo>
                <a:lnTo>
                  <a:pt x="19812" y="0"/>
                </a:lnTo>
                <a:lnTo>
                  <a:pt x="30480" y="0"/>
                </a:lnTo>
                <a:lnTo>
                  <a:pt x="30480" y="3048"/>
                </a:lnTo>
                <a:lnTo>
                  <a:pt x="18288" y="28956"/>
                </a:lnTo>
                <a:lnTo>
                  <a:pt x="18288" y="44196"/>
                </a:lnTo>
                <a:lnTo>
                  <a:pt x="16764" y="44196"/>
                </a:lnTo>
                <a:lnTo>
                  <a:pt x="16764" y="47244"/>
                </a:lnTo>
                <a:lnTo>
                  <a:pt x="15240" y="48768"/>
                </a:lnTo>
                <a:close/>
              </a:path>
              <a:path w="66039" h="50800">
                <a:moveTo>
                  <a:pt x="12192" y="50292"/>
                </a:moveTo>
                <a:lnTo>
                  <a:pt x="6096" y="50292"/>
                </a:lnTo>
                <a:lnTo>
                  <a:pt x="4572" y="48768"/>
                </a:lnTo>
                <a:lnTo>
                  <a:pt x="12192" y="48768"/>
                </a:lnTo>
                <a:lnTo>
                  <a:pt x="12192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0" name="object 70" descr="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3191255" y="6073140"/>
            <a:ext cx="102108" cy="131063"/>
          </a:xfrm>
          <a:prstGeom prst="rect">
            <a:avLst/>
          </a:prstGeom>
        </p:spPr>
      </p:pic>
      <p:grpSp>
        <p:nvGrpSpPr>
          <p:cNvPr id="71" name="object 71" descr=""/>
          <p:cNvGrpSpPr/>
          <p:nvPr/>
        </p:nvGrpSpPr>
        <p:grpSpPr>
          <a:xfrm>
            <a:off x="3358896" y="6065520"/>
            <a:ext cx="657225" cy="139065"/>
            <a:chOff x="3358896" y="6065520"/>
            <a:chExt cx="657225" cy="139065"/>
          </a:xfrm>
        </p:grpSpPr>
        <p:pic>
          <p:nvPicPr>
            <p:cNvPr id="72" name="object 72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358896" y="6065520"/>
              <a:ext cx="80772" cy="138684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474720" y="6073140"/>
              <a:ext cx="156971" cy="129540"/>
            </a:xfrm>
            <a:prstGeom prst="rect">
              <a:avLst/>
            </a:prstGeom>
          </p:spPr>
        </p:pic>
        <p:sp>
          <p:nvSpPr>
            <p:cNvPr id="74" name="object 74" descr=""/>
            <p:cNvSpPr/>
            <p:nvPr/>
          </p:nvSpPr>
          <p:spPr>
            <a:xfrm>
              <a:off x="3651504" y="6073152"/>
              <a:ext cx="108585" cy="131445"/>
            </a:xfrm>
            <a:custGeom>
              <a:avLst/>
              <a:gdLst/>
              <a:ahLst/>
              <a:cxnLst/>
              <a:rect l="l" t="t" r="r" b="b"/>
              <a:pathLst>
                <a:path w="108585" h="131445">
                  <a:moveTo>
                    <a:pt x="62484" y="99047"/>
                  </a:moveTo>
                  <a:lnTo>
                    <a:pt x="59436" y="92951"/>
                  </a:lnTo>
                  <a:lnTo>
                    <a:pt x="59436" y="89903"/>
                  </a:lnTo>
                  <a:lnTo>
                    <a:pt x="53340" y="83807"/>
                  </a:lnTo>
                  <a:lnTo>
                    <a:pt x="50292" y="82283"/>
                  </a:lnTo>
                  <a:lnTo>
                    <a:pt x="48768" y="80759"/>
                  </a:lnTo>
                  <a:lnTo>
                    <a:pt x="42672" y="77711"/>
                  </a:lnTo>
                  <a:lnTo>
                    <a:pt x="39624" y="77711"/>
                  </a:lnTo>
                  <a:lnTo>
                    <a:pt x="36576" y="76187"/>
                  </a:lnTo>
                  <a:lnTo>
                    <a:pt x="35052" y="74663"/>
                  </a:lnTo>
                  <a:lnTo>
                    <a:pt x="32004" y="74663"/>
                  </a:lnTo>
                  <a:lnTo>
                    <a:pt x="28956" y="73139"/>
                  </a:lnTo>
                  <a:lnTo>
                    <a:pt x="27432" y="71615"/>
                  </a:lnTo>
                  <a:lnTo>
                    <a:pt x="24384" y="70091"/>
                  </a:lnTo>
                  <a:lnTo>
                    <a:pt x="18288" y="63995"/>
                  </a:lnTo>
                  <a:lnTo>
                    <a:pt x="18288" y="54851"/>
                  </a:lnTo>
                  <a:lnTo>
                    <a:pt x="19812" y="53327"/>
                  </a:lnTo>
                  <a:lnTo>
                    <a:pt x="19812" y="51803"/>
                  </a:lnTo>
                  <a:lnTo>
                    <a:pt x="22860" y="48755"/>
                  </a:lnTo>
                  <a:lnTo>
                    <a:pt x="24384" y="48755"/>
                  </a:lnTo>
                  <a:lnTo>
                    <a:pt x="27432" y="47231"/>
                  </a:lnTo>
                  <a:lnTo>
                    <a:pt x="42672" y="47231"/>
                  </a:lnTo>
                  <a:lnTo>
                    <a:pt x="44196" y="48755"/>
                  </a:lnTo>
                  <a:lnTo>
                    <a:pt x="45720" y="48755"/>
                  </a:lnTo>
                  <a:lnTo>
                    <a:pt x="48768" y="50279"/>
                  </a:lnTo>
                  <a:lnTo>
                    <a:pt x="50292" y="50279"/>
                  </a:lnTo>
                  <a:lnTo>
                    <a:pt x="51816" y="51803"/>
                  </a:lnTo>
                  <a:lnTo>
                    <a:pt x="53340" y="51803"/>
                  </a:lnTo>
                  <a:lnTo>
                    <a:pt x="54864" y="53327"/>
                  </a:lnTo>
                  <a:lnTo>
                    <a:pt x="56388" y="53327"/>
                  </a:lnTo>
                  <a:lnTo>
                    <a:pt x="56388" y="50279"/>
                  </a:lnTo>
                  <a:lnTo>
                    <a:pt x="57912" y="50279"/>
                  </a:lnTo>
                  <a:lnTo>
                    <a:pt x="57912" y="47231"/>
                  </a:lnTo>
                  <a:lnTo>
                    <a:pt x="57912" y="44183"/>
                  </a:lnTo>
                  <a:lnTo>
                    <a:pt x="56388" y="42659"/>
                  </a:lnTo>
                  <a:lnTo>
                    <a:pt x="56388" y="41135"/>
                  </a:lnTo>
                  <a:lnTo>
                    <a:pt x="54864" y="39611"/>
                  </a:lnTo>
                  <a:lnTo>
                    <a:pt x="53340" y="39611"/>
                  </a:lnTo>
                  <a:lnTo>
                    <a:pt x="51816" y="38087"/>
                  </a:lnTo>
                  <a:lnTo>
                    <a:pt x="50292" y="38087"/>
                  </a:lnTo>
                  <a:lnTo>
                    <a:pt x="48768" y="36563"/>
                  </a:lnTo>
                  <a:lnTo>
                    <a:pt x="45720" y="36563"/>
                  </a:lnTo>
                  <a:lnTo>
                    <a:pt x="42672" y="35039"/>
                  </a:lnTo>
                  <a:lnTo>
                    <a:pt x="22860" y="35039"/>
                  </a:lnTo>
                  <a:lnTo>
                    <a:pt x="19812" y="36563"/>
                  </a:lnTo>
                  <a:lnTo>
                    <a:pt x="15240" y="38087"/>
                  </a:lnTo>
                  <a:lnTo>
                    <a:pt x="12192" y="39611"/>
                  </a:lnTo>
                  <a:lnTo>
                    <a:pt x="9144" y="42659"/>
                  </a:lnTo>
                  <a:lnTo>
                    <a:pt x="6096" y="44183"/>
                  </a:lnTo>
                  <a:lnTo>
                    <a:pt x="1524" y="53327"/>
                  </a:lnTo>
                  <a:lnTo>
                    <a:pt x="1524" y="67043"/>
                  </a:lnTo>
                  <a:lnTo>
                    <a:pt x="6096" y="76187"/>
                  </a:lnTo>
                  <a:lnTo>
                    <a:pt x="7620" y="77711"/>
                  </a:lnTo>
                  <a:lnTo>
                    <a:pt x="10668" y="79235"/>
                  </a:lnTo>
                  <a:lnTo>
                    <a:pt x="12192" y="80759"/>
                  </a:lnTo>
                  <a:lnTo>
                    <a:pt x="18288" y="83807"/>
                  </a:lnTo>
                  <a:lnTo>
                    <a:pt x="19812" y="85331"/>
                  </a:lnTo>
                  <a:lnTo>
                    <a:pt x="22860" y="86855"/>
                  </a:lnTo>
                  <a:lnTo>
                    <a:pt x="25908" y="86855"/>
                  </a:lnTo>
                  <a:lnTo>
                    <a:pt x="32004" y="89903"/>
                  </a:lnTo>
                  <a:lnTo>
                    <a:pt x="33528" y="89903"/>
                  </a:lnTo>
                  <a:lnTo>
                    <a:pt x="36576" y="91427"/>
                  </a:lnTo>
                  <a:lnTo>
                    <a:pt x="39624" y="94475"/>
                  </a:lnTo>
                  <a:lnTo>
                    <a:pt x="42672" y="95999"/>
                  </a:lnTo>
                  <a:lnTo>
                    <a:pt x="42672" y="97523"/>
                  </a:lnTo>
                  <a:lnTo>
                    <a:pt x="45720" y="100571"/>
                  </a:lnTo>
                  <a:lnTo>
                    <a:pt x="45720" y="106667"/>
                  </a:lnTo>
                  <a:lnTo>
                    <a:pt x="44196" y="108191"/>
                  </a:lnTo>
                  <a:lnTo>
                    <a:pt x="44196" y="109715"/>
                  </a:lnTo>
                  <a:lnTo>
                    <a:pt x="39624" y="114287"/>
                  </a:lnTo>
                  <a:lnTo>
                    <a:pt x="38100" y="114287"/>
                  </a:lnTo>
                  <a:lnTo>
                    <a:pt x="36576" y="115811"/>
                  </a:lnTo>
                  <a:lnTo>
                    <a:pt x="32004" y="115811"/>
                  </a:lnTo>
                  <a:lnTo>
                    <a:pt x="30480" y="117335"/>
                  </a:lnTo>
                  <a:lnTo>
                    <a:pt x="22860" y="117335"/>
                  </a:lnTo>
                  <a:lnTo>
                    <a:pt x="19812" y="115811"/>
                  </a:lnTo>
                  <a:lnTo>
                    <a:pt x="18288" y="115811"/>
                  </a:lnTo>
                  <a:lnTo>
                    <a:pt x="15240" y="114287"/>
                  </a:lnTo>
                  <a:lnTo>
                    <a:pt x="12192" y="114287"/>
                  </a:lnTo>
                  <a:lnTo>
                    <a:pt x="10668" y="112763"/>
                  </a:lnTo>
                  <a:lnTo>
                    <a:pt x="9144" y="112763"/>
                  </a:lnTo>
                  <a:lnTo>
                    <a:pt x="6096" y="111239"/>
                  </a:lnTo>
                  <a:lnTo>
                    <a:pt x="6096" y="109715"/>
                  </a:lnTo>
                  <a:lnTo>
                    <a:pt x="0" y="109715"/>
                  </a:lnTo>
                  <a:lnTo>
                    <a:pt x="0" y="121907"/>
                  </a:lnTo>
                  <a:lnTo>
                    <a:pt x="1524" y="123431"/>
                  </a:lnTo>
                  <a:lnTo>
                    <a:pt x="1524" y="124955"/>
                  </a:lnTo>
                  <a:lnTo>
                    <a:pt x="3048" y="124955"/>
                  </a:lnTo>
                  <a:lnTo>
                    <a:pt x="4572" y="126479"/>
                  </a:lnTo>
                  <a:lnTo>
                    <a:pt x="6096" y="126479"/>
                  </a:lnTo>
                  <a:lnTo>
                    <a:pt x="9144" y="128003"/>
                  </a:lnTo>
                  <a:lnTo>
                    <a:pt x="10668" y="128003"/>
                  </a:lnTo>
                  <a:lnTo>
                    <a:pt x="13716" y="129527"/>
                  </a:lnTo>
                  <a:lnTo>
                    <a:pt x="18288" y="129527"/>
                  </a:lnTo>
                  <a:lnTo>
                    <a:pt x="21336" y="131051"/>
                  </a:lnTo>
                  <a:lnTo>
                    <a:pt x="32004" y="131051"/>
                  </a:lnTo>
                  <a:lnTo>
                    <a:pt x="41148" y="128003"/>
                  </a:lnTo>
                  <a:lnTo>
                    <a:pt x="45720" y="128003"/>
                  </a:lnTo>
                  <a:lnTo>
                    <a:pt x="48768" y="124955"/>
                  </a:lnTo>
                  <a:lnTo>
                    <a:pt x="51816" y="123431"/>
                  </a:lnTo>
                  <a:lnTo>
                    <a:pt x="57912" y="117335"/>
                  </a:lnTo>
                  <a:lnTo>
                    <a:pt x="60960" y="111239"/>
                  </a:lnTo>
                  <a:lnTo>
                    <a:pt x="62484" y="106667"/>
                  </a:lnTo>
                  <a:lnTo>
                    <a:pt x="62484" y="99047"/>
                  </a:lnTo>
                  <a:close/>
                </a:path>
                <a:path w="108585" h="131445">
                  <a:moveTo>
                    <a:pt x="105143" y="36576"/>
                  </a:moveTo>
                  <a:lnTo>
                    <a:pt x="89903" y="36576"/>
                  </a:lnTo>
                  <a:lnTo>
                    <a:pt x="89903" y="38100"/>
                  </a:lnTo>
                  <a:lnTo>
                    <a:pt x="88379" y="38100"/>
                  </a:lnTo>
                  <a:lnTo>
                    <a:pt x="88379" y="126492"/>
                  </a:lnTo>
                  <a:lnTo>
                    <a:pt x="89903" y="128016"/>
                  </a:lnTo>
                  <a:lnTo>
                    <a:pt x="91427" y="128016"/>
                  </a:lnTo>
                  <a:lnTo>
                    <a:pt x="92951" y="129540"/>
                  </a:lnTo>
                  <a:lnTo>
                    <a:pt x="102095" y="129540"/>
                  </a:lnTo>
                  <a:lnTo>
                    <a:pt x="102095" y="128016"/>
                  </a:lnTo>
                  <a:lnTo>
                    <a:pt x="105143" y="128016"/>
                  </a:lnTo>
                  <a:lnTo>
                    <a:pt x="105143" y="36576"/>
                  </a:lnTo>
                  <a:close/>
                </a:path>
                <a:path w="108585" h="131445">
                  <a:moveTo>
                    <a:pt x="108191" y="3048"/>
                  </a:moveTo>
                  <a:lnTo>
                    <a:pt x="105143" y="0"/>
                  </a:lnTo>
                  <a:lnTo>
                    <a:pt x="91427" y="0"/>
                  </a:lnTo>
                  <a:lnTo>
                    <a:pt x="88379" y="3048"/>
                  </a:lnTo>
                  <a:lnTo>
                    <a:pt x="86855" y="6096"/>
                  </a:lnTo>
                  <a:lnTo>
                    <a:pt x="86855" y="13716"/>
                  </a:lnTo>
                  <a:lnTo>
                    <a:pt x="91427" y="18288"/>
                  </a:lnTo>
                  <a:lnTo>
                    <a:pt x="94475" y="19812"/>
                  </a:lnTo>
                  <a:lnTo>
                    <a:pt x="102095" y="19812"/>
                  </a:lnTo>
                  <a:lnTo>
                    <a:pt x="105143" y="18288"/>
                  </a:lnTo>
                  <a:lnTo>
                    <a:pt x="108191" y="15240"/>
                  </a:lnTo>
                  <a:lnTo>
                    <a:pt x="108191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5" name="object 75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785616" y="6065520"/>
              <a:ext cx="80772" cy="138684"/>
            </a:xfrm>
            <a:prstGeom prst="rect">
              <a:avLst/>
            </a:prstGeom>
          </p:spPr>
        </p:pic>
        <p:sp>
          <p:nvSpPr>
            <p:cNvPr id="76" name="object 76" descr=""/>
            <p:cNvSpPr/>
            <p:nvPr/>
          </p:nvSpPr>
          <p:spPr>
            <a:xfrm>
              <a:off x="3895344" y="6066028"/>
              <a:ext cx="17145" cy="137160"/>
            </a:xfrm>
            <a:custGeom>
              <a:avLst/>
              <a:gdLst/>
              <a:ahLst/>
              <a:cxnLst/>
              <a:rect l="l" t="t" r="r" b="b"/>
              <a:pathLst>
                <a:path w="17145" h="137160">
                  <a:moveTo>
                    <a:pt x="13716" y="135128"/>
                  </a:moveTo>
                  <a:lnTo>
                    <a:pt x="3048" y="135128"/>
                  </a:lnTo>
                  <a:lnTo>
                    <a:pt x="4572" y="136652"/>
                  </a:lnTo>
                  <a:lnTo>
                    <a:pt x="12192" y="136652"/>
                  </a:lnTo>
                  <a:lnTo>
                    <a:pt x="13716" y="135128"/>
                  </a:lnTo>
                  <a:close/>
                </a:path>
                <a:path w="17145" h="137160">
                  <a:moveTo>
                    <a:pt x="16764" y="0"/>
                  </a:moveTo>
                  <a:lnTo>
                    <a:pt x="1524" y="0"/>
                  </a:lnTo>
                  <a:lnTo>
                    <a:pt x="1524" y="1270"/>
                  </a:lnTo>
                  <a:lnTo>
                    <a:pt x="0" y="1270"/>
                  </a:lnTo>
                  <a:lnTo>
                    <a:pt x="0" y="133350"/>
                  </a:lnTo>
                  <a:lnTo>
                    <a:pt x="381" y="133350"/>
                  </a:lnTo>
                  <a:lnTo>
                    <a:pt x="381" y="134620"/>
                  </a:lnTo>
                  <a:lnTo>
                    <a:pt x="16764" y="134620"/>
                  </a:lnTo>
                  <a:lnTo>
                    <a:pt x="16764" y="133350"/>
                  </a:lnTo>
                  <a:lnTo>
                    <a:pt x="16764" y="1270"/>
                  </a:lnTo>
                  <a:lnTo>
                    <a:pt x="167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7" name="object 77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934968" y="6108191"/>
              <a:ext cx="80772" cy="96012"/>
            </a:xfrm>
            <a:prstGeom prst="rect">
              <a:avLst/>
            </a:prstGeom>
          </p:spPr>
        </p:pic>
      </p:grpSp>
      <p:pic>
        <p:nvPicPr>
          <p:cNvPr id="78" name="object 78" descr="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078223" y="6065520"/>
            <a:ext cx="182880" cy="172212"/>
          </a:xfrm>
          <a:prstGeom prst="rect">
            <a:avLst/>
          </a:prstGeom>
        </p:spPr>
      </p:pic>
      <p:pic>
        <p:nvPicPr>
          <p:cNvPr id="79" name="object 79" descr="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4312920" y="6085331"/>
            <a:ext cx="304800" cy="118872"/>
          </a:xfrm>
          <a:prstGeom prst="rect">
            <a:avLst/>
          </a:prstGeom>
        </p:spPr>
      </p:pic>
      <p:grpSp>
        <p:nvGrpSpPr>
          <p:cNvPr id="80" name="object 80" descr=""/>
          <p:cNvGrpSpPr/>
          <p:nvPr/>
        </p:nvGrpSpPr>
        <p:grpSpPr>
          <a:xfrm>
            <a:off x="4684776" y="6063996"/>
            <a:ext cx="966469" cy="172720"/>
            <a:chOff x="4684776" y="6063996"/>
            <a:chExt cx="966469" cy="172720"/>
          </a:xfrm>
        </p:grpSpPr>
        <p:pic>
          <p:nvPicPr>
            <p:cNvPr id="81" name="object 81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684776" y="6063996"/>
              <a:ext cx="966216" cy="172212"/>
            </a:xfrm>
            <a:prstGeom prst="rect">
              <a:avLst/>
            </a:prstGeom>
          </p:spPr>
        </p:pic>
        <p:sp>
          <p:nvSpPr>
            <p:cNvPr id="82" name="object 82" descr=""/>
            <p:cNvSpPr/>
            <p:nvPr/>
          </p:nvSpPr>
          <p:spPr>
            <a:xfrm>
              <a:off x="5500116" y="6179820"/>
              <a:ext cx="20320" cy="22860"/>
            </a:xfrm>
            <a:custGeom>
              <a:avLst/>
              <a:gdLst/>
              <a:ahLst/>
              <a:cxnLst/>
              <a:rect l="l" t="t" r="r" b="b"/>
              <a:pathLst>
                <a:path w="20320" h="22860">
                  <a:moveTo>
                    <a:pt x="13715" y="22859"/>
                  </a:moveTo>
                  <a:lnTo>
                    <a:pt x="6095" y="22859"/>
                  </a:lnTo>
                  <a:lnTo>
                    <a:pt x="3047" y="21335"/>
                  </a:lnTo>
                  <a:lnTo>
                    <a:pt x="0" y="18287"/>
                  </a:lnTo>
                  <a:lnTo>
                    <a:pt x="0" y="3047"/>
                  </a:lnTo>
                  <a:lnTo>
                    <a:pt x="3047" y="0"/>
                  </a:lnTo>
                  <a:lnTo>
                    <a:pt x="16763" y="0"/>
                  </a:lnTo>
                  <a:lnTo>
                    <a:pt x="18287" y="1523"/>
                  </a:lnTo>
                  <a:lnTo>
                    <a:pt x="19811" y="3047"/>
                  </a:lnTo>
                  <a:lnTo>
                    <a:pt x="19811" y="18287"/>
                  </a:lnTo>
                  <a:lnTo>
                    <a:pt x="16763" y="21335"/>
                  </a:lnTo>
                  <a:lnTo>
                    <a:pt x="13715" y="228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3" name="object 83" descr="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552955" y="6557771"/>
            <a:ext cx="955547" cy="172212"/>
          </a:xfrm>
          <a:prstGeom prst="rect">
            <a:avLst/>
          </a:prstGeom>
        </p:spPr>
      </p:pic>
      <p:sp>
        <p:nvSpPr>
          <p:cNvPr id="84" name="object 84" descr=""/>
          <p:cNvSpPr txBox="1"/>
          <p:nvPr/>
        </p:nvSpPr>
        <p:spPr>
          <a:xfrm>
            <a:off x="2559811" y="6482207"/>
            <a:ext cx="406400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-25">
                <a:latin typeface="Calibri"/>
                <a:cs typeface="Calibri"/>
              </a:rPr>
              <a:t>num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85" name="object 85" descr=""/>
          <p:cNvSpPr/>
          <p:nvPr/>
        </p:nvSpPr>
        <p:spPr>
          <a:xfrm>
            <a:off x="2962655" y="6675120"/>
            <a:ext cx="32384" cy="50800"/>
          </a:xfrm>
          <a:custGeom>
            <a:avLst/>
            <a:gdLst/>
            <a:ahLst/>
            <a:cxnLst/>
            <a:rect l="l" t="t" r="r" b="b"/>
            <a:pathLst>
              <a:path w="32385" h="50800">
                <a:moveTo>
                  <a:pt x="28956" y="1524"/>
                </a:moveTo>
                <a:lnTo>
                  <a:pt x="15240" y="1524"/>
                </a:lnTo>
                <a:lnTo>
                  <a:pt x="16764" y="0"/>
                </a:lnTo>
                <a:lnTo>
                  <a:pt x="27432" y="0"/>
                </a:lnTo>
                <a:lnTo>
                  <a:pt x="28956" y="1524"/>
                </a:lnTo>
                <a:close/>
              </a:path>
              <a:path w="32385" h="50800">
                <a:moveTo>
                  <a:pt x="9144" y="50292"/>
                </a:moveTo>
                <a:lnTo>
                  <a:pt x="0" y="50292"/>
                </a:lnTo>
                <a:lnTo>
                  <a:pt x="0" y="47244"/>
                </a:lnTo>
                <a:lnTo>
                  <a:pt x="12192" y="19812"/>
                </a:lnTo>
                <a:lnTo>
                  <a:pt x="12192" y="6096"/>
                </a:lnTo>
                <a:lnTo>
                  <a:pt x="13716" y="4572"/>
                </a:lnTo>
                <a:lnTo>
                  <a:pt x="13716" y="1524"/>
                </a:lnTo>
                <a:lnTo>
                  <a:pt x="30480" y="1524"/>
                </a:lnTo>
                <a:lnTo>
                  <a:pt x="30480" y="4572"/>
                </a:lnTo>
                <a:lnTo>
                  <a:pt x="32004" y="4572"/>
                </a:lnTo>
                <a:lnTo>
                  <a:pt x="32004" y="15240"/>
                </a:lnTo>
                <a:lnTo>
                  <a:pt x="30480" y="16764"/>
                </a:lnTo>
                <a:lnTo>
                  <a:pt x="30480" y="19812"/>
                </a:lnTo>
                <a:lnTo>
                  <a:pt x="28956" y="21336"/>
                </a:lnTo>
                <a:lnTo>
                  <a:pt x="28956" y="22860"/>
                </a:lnTo>
                <a:lnTo>
                  <a:pt x="27432" y="24384"/>
                </a:lnTo>
                <a:lnTo>
                  <a:pt x="27432" y="25908"/>
                </a:lnTo>
                <a:lnTo>
                  <a:pt x="25908" y="27432"/>
                </a:lnTo>
                <a:lnTo>
                  <a:pt x="12192" y="47244"/>
                </a:lnTo>
                <a:lnTo>
                  <a:pt x="12192" y="48768"/>
                </a:lnTo>
                <a:lnTo>
                  <a:pt x="10668" y="48768"/>
                </a:lnTo>
                <a:lnTo>
                  <a:pt x="9144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 descr=""/>
          <p:cNvSpPr/>
          <p:nvPr/>
        </p:nvSpPr>
        <p:spPr>
          <a:xfrm>
            <a:off x="3054095" y="6557771"/>
            <a:ext cx="66040" cy="50800"/>
          </a:xfrm>
          <a:custGeom>
            <a:avLst/>
            <a:gdLst/>
            <a:ahLst/>
            <a:cxnLst/>
            <a:rect l="l" t="t" r="r" b="b"/>
            <a:pathLst>
              <a:path w="66039" h="50800">
                <a:moveTo>
                  <a:pt x="51816" y="48768"/>
                </a:moveTo>
                <a:lnTo>
                  <a:pt x="36576" y="48768"/>
                </a:lnTo>
                <a:lnTo>
                  <a:pt x="35052" y="47244"/>
                </a:lnTo>
                <a:lnTo>
                  <a:pt x="35052" y="33528"/>
                </a:lnTo>
                <a:lnTo>
                  <a:pt x="36576" y="32004"/>
                </a:lnTo>
                <a:lnTo>
                  <a:pt x="36576" y="28956"/>
                </a:lnTo>
                <a:lnTo>
                  <a:pt x="38100" y="27432"/>
                </a:lnTo>
                <a:lnTo>
                  <a:pt x="38100" y="25908"/>
                </a:lnTo>
                <a:lnTo>
                  <a:pt x="41148" y="22860"/>
                </a:lnTo>
                <a:lnTo>
                  <a:pt x="53340" y="3048"/>
                </a:lnTo>
                <a:lnTo>
                  <a:pt x="54864" y="1524"/>
                </a:lnTo>
                <a:lnTo>
                  <a:pt x="56388" y="1524"/>
                </a:lnTo>
                <a:lnTo>
                  <a:pt x="56388" y="0"/>
                </a:lnTo>
                <a:lnTo>
                  <a:pt x="65532" y="0"/>
                </a:lnTo>
                <a:lnTo>
                  <a:pt x="65532" y="3048"/>
                </a:lnTo>
                <a:lnTo>
                  <a:pt x="53340" y="30480"/>
                </a:lnTo>
                <a:lnTo>
                  <a:pt x="53340" y="45720"/>
                </a:lnTo>
                <a:lnTo>
                  <a:pt x="51816" y="45720"/>
                </a:lnTo>
                <a:lnTo>
                  <a:pt x="51816" y="48768"/>
                </a:lnTo>
                <a:close/>
              </a:path>
              <a:path w="66039" h="50800">
                <a:moveTo>
                  <a:pt x="48768" y="50292"/>
                </a:moveTo>
                <a:lnTo>
                  <a:pt x="38100" y="50292"/>
                </a:lnTo>
                <a:lnTo>
                  <a:pt x="38100" y="48768"/>
                </a:lnTo>
                <a:lnTo>
                  <a:pt x="50292" y="48768"/>
                </a:lnTo>
                <a:lnTo>
                  <a:pt x="48768" y="50292"/>
                </a:lnTo>
                <a:close/>
              </a:path>
              <a:path w="66039" h="50800">
                <a:moveTo>
                  <a:pt x="16764" y="48768"/>
                </a:moveTo>
                <a:lnTo>
                  <a:pt x="1524" y="48768"/>
                </a:lnTo>
                <a:lnTo>
                  <a:pt x="0" y="47244"/>
                </a:lnTo>
                <a:lnTo>
                  <a:pt x="0" y="33528"/>
                </a:lnTo>
                <a:lnTo>
                  <a:pt x="1524" y="32004"/>
                </a:lnTo>
                <a:lnTo>
                  <a:pt x="1524" y="28956"/>
                </a:lnTo>
                <a:lnTo>
                  <a:pt x="3048" y="27432"/>
                </a:lnTo>
                <a:lnTo>
                  <a:pt x="3048" y="25908"/>
                </a:lnTo>
                <a:lnTo>
                  <a:pt x="4572" y="24384"/>
                </a:lnTo>
                <a:lnTo>
                  <a:pt x="4572" y="22860"/>
                </a:lnTo>
                <a:lnTo>
                  <a:pt x="18288" y="3048"/>
                </a:lnTo>
                <a:lnTo>
                  <a:pt x="19812" y="1524"/>
                </a:lnTo>
                <a:lnTo>
                  <a:pt x="21336" y="1524"/>
                </a:lnTo>
                <a:lnTo>
                  <a:pt x="21336" y="0"/>
                </a:lnTo>
                <a:lnTo>
                  <a:pt x="30480" y="0"/>
                </a:lnTo>
                <a:lnTo>
                  <a:pt x="30480" y="3048"/>
                </a:lnTo>
                <a:lnTo>
                  <a:pt x="18288" y="30480"/>
                </a:lnTo>
                <a:lnTo>
                  <a:pt x="18288" y="44196"/>
                </a:lnTo>
                <a:lnTo>
                  <a:pt x="16764" y="45720"/>
                </a:lnTo>
                <a:lnTo>
                  <a:pt x="16764" y="48768"/>
                </a:lnTo>
                <a:close/>
              </a:path>
              <a:path w="66039" h="50800">
                <a:moveTo>
                  <a:pt x="13716" y="50292"/>
                </a:moveTo>
                <a:lnTo>
                  <a:pt x="3048" y="50292"/>
                </a:lnTo>
                <a:lnTo>
                  <a:pt x="3048" y="48768"/>
                </a:lnTo>
                <a:lnTo>
                  <a:pt x="15240" y="48768"/>
                </a:lnTo>
                <a:lnTo>
                  <a:pt x="13716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7" name="object 87" descr="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3191255" y="6566915"/>
            <a:ext cx="102108" cy="131064"/>
          </a:xfrm>
          <a:prstGeom prst="rect">
            <a:avLst/>
          </a:prstGeom>
        </p:spPr>
      </p:pic>
      <p:grpSp>
        <p:nvGrpSpPr>
          <p:cNvPr id="88" name="object 88" descr=""/>
          <p:cNvGrpSpPr/>
          <p:nvPr/>
        </p:nvGrpSpPr>
        <p:grpSpPr>
          <a:xfrm>
            <a:off x="3364991" y="6559295"/>
            <a:ext cx="980440" cy="139065"/>
            <a:chOff x="3364991" y="6559295"/>
            <a:chExt cx="980440" cy="139065"/>
          </a:xfrm>
        </p:grpSpPr>
        <p:pic>
          <p:nvPicPr>
            <p:cNvPr id="89" name="object 89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364991" y="6559295"/>
              <a:ext cx="830580" cy="138684"/>
            </a:xfrm>
            <a:prstGeom prst="rect">
              <a:avLst/>
            </a:prstGeom>
          </p:spPr>
        </p:pic>
        <p:sp>
          <p:nvSpPr>
            <p:cNvPr id="90" name="object 90" descr=""/>
            <p:cNvSpPr/>
            <p:nvPr/>
          </p:nvSpPr>
          <p:spPr>
            <a:xfrm>
              <a:off x="4224515" y="6559308"/>
              <a:ext cx="17145" cy="137160"/>
            </a:xfrm>
            <a:custGeom>
              <a:avLst/>
              <a:gdLst/>
              <a:ahLst/>
              <a:cxnLst/>
              <a:rect l="l" t="t" r="r" b="b"/>
              <a:pathLst>
                <a:path w="17145" h="137159">
                  <a:moveTo>
                    <a:pt x="16764" y="1524"/>
                  </a:moveTo>
                  <a:lnTo>
                    <a:pt x="15240" y="1524"/>
                  </a:lnTo>
                  <a:lnTo>
                    <a:pt x="15240" y="0"/>
                  </a:lnTo>
                  <a:lnTo>
                    <a:pt x="3048" y="0"/>
                  </a:lnTo>
                  <a:lnTo>
                    <a:pt x="1524" y="1524"/>
                  </a:lnTo>
                  <a:lnTo>
                    <a:pt x="0" y="1524"/>
                  </a:lnTo>
                  <a:lnTo>
                    <a:pt x="0" y="135636"/>
                  </a:lnTo>
                  <a:lnTo>
                    <a:pt x="1524" y="135636"/>
                  </a:lnTo>
                  <a:lnTo>
                    <a:pt x="1524" y="137160"/>
                  </a:lnTo>
                  <a:lnTo>
                    <a:pt x="15240" y="137160"/>
                  </a:lnTo>
                  <a:lnTo>
                    <a:pt x="15240" y="135636"/>
                  </a:lnTo>
                  <a:lnTo>
                    <a:pt x="16764" y="135636"/>
                  </a:lnTo>
                  <a:lnTo>
                    <a:pt x="16764" y="15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1" name="object 91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264151" y="6601967"/>
              <a:ext cx="80772" cy="96012"/>
            </a:xfrm>
            <a:prstGeom prst="rect">
              <a:avLst/>
            </a:prstGeom>
          </p:spPr>
        </p:pic>
      </p:grpSp>
      <p:grpSp>
        <p:nvGrpSpPr>
          <p:cNvPr id="92" name="object 92" descr=""/>
          <p:cNvGrpSpPr/>
          <p:nvPr/>
        </p:nvGrpSpPr>
        <p:grpSpPr>
          <a:xfrm>
            <a:off x="4407408" y="6559295"/>
            <a:ext cx="530860" cy="172720"/>
            <a:chOff x="4407408" y="6559295"/>
            <a:chExt cx="530860" cy="172720"/>
          </a:xfrm>
        </p:grpSpPr>
        <p:pic>
          <p:nvPicPr>
            <p:cNvPr id="93" name="object 93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407408" y="6559295"/>
              <a:ext cx="182880" cy="172212"/>
            </a:xfrm>
            <a:prstGeom prst="rect">
              <a:avLst/>
            </a:prstGeom>
          </p:spPr>
        </p:pic>
        <p:pic>
          <p:nvPicPr>
            <p:cNvPr id="94" name="object 94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632960" y="6579108"/>
              <a:ext cx="304800" cy="118872"/>
            </a:xfrm>
            <a:prstGeom prst="rect">
              <a:avLst/>
            </a:prstGeom>
          </p:spPr>
        </p:pic>
      </p:grpSp>
      <p:grpSp>
        <p:nvGrpSpPr>
          <p:cNvPr id="95" name="object 95" descr=""/>
          <p:cNvGrpSpPr/>
          <p:nvPr/>
        </p:nvGrpSpPr>
        <p:grpSpPr>
          <a:xfrm>
            <a:off x="5013960" y="6557772"/>
            <a:ext cx="951230" cy="172720"/>
            <a:chOff x="5013960" y="6557772"/>
            <a:chExt cx="951230" cy="172720"/>
          </a:xfrm>
        </p:grpSpPr>
        <p:pic>
          <p:nvPicPr>
            <p:cNvPr id="96" name="object 96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013960" y="6557772"/>
              <a:ext cx="950975" cy="172212"/>
            </a:xfrm>
            <a:prstGeom prst="rect">
              <a:avLst/>
            </a:prstGeom>
          </p:spPr>
        </p:pic>
        <p:sp>
          <p:nvSpPr>
            <p:cNvPr id="97" name="object 97" descr=""/>
            <p:cNvSpPr/>
            <p:nvPr/>
          </p:nvSpPr>
          <p:spPr>
            <a:xfrm>
              <a:off x="5814060" y="6673596"/>
              <a:ext cx="21590" cy="22860"/>
            </a:xfrm>
            <a:custGeom>
              <a:avLst/>
              <a:gdLst/>
              <a:ahLst/>
              <a:cxnLst/>
              <a:rect l="l" t="t" r="r" b="b"/>
              <a:pathLst>
                <a:path w="21589" h="22859">
                  <a:moveTo>
                    <a:pt x="16763" y="22860"/>
                  </a:moveTo>
                  <a:lnTo>
                    <a:pt x="3047" y="22860"/>
                  </a:lnTo>
                  <a:lnTo>
                    <a:pt x="0" y="19812"/>
                  </a:lnTo>
                  <a:lnTo>
                    <a:pt x="0" y="4572"/>
                  </a:lnTo>
                  <a:lnTo>
                    <a:pt x="3047" y="1524"/>
                  </a:lnTo>
                  <a:lnTo>
                    <a:pt x="6095" y="0"/>
                  </a:lnTo>
                  <a:lnTo>
                    <a:pt x="15239" y="0"/>
                  </a:lnTo>
                  <a:lnTo>
                    <a:pt x="18287" y="3048"/>
                  </a:lnTo>
                  <a:lnTo>
                    <a:pt x="19811" y="4572"/>
                  </a:lnTo>
                  <a:lnTo>
                    <a:pt x="21335" y="7620"/>
                  </a:lnTo>
                  <a:lnTo>
                    <a:pt x="21335" y="16764"/>
                  </a:lnTo>
                  <a:lnTo>
                    <a:pt x="19811" y="19812"/>
                  </a:lnTo>
                  <a:lnTo>
                    <a:pt x="16763" y="228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98" name="object 98" descr="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1330452" y="4572000"/>
            <a:ext cx="1354836" cy="173735"/>
          </a:xfrm>
          <a:prstGeom prst="rect">
            <a:avLst/>
          </a:prstGeom>
        </p:spPr>
      </p:pic>
      <p:sp>
        <p:nvSpPr>
          <p:cNvPr id="99" name="object 99" descr=""/>
          <p:cNvSpPr/>
          <p:nvPr/>
        </p:nvSpPr>
        <p:spPr>
          <a:xfrm>
            <a:off x="3140963" y="4689348"/>
            <a:ext cx="32384" cy="50800"/>
          </a:xfrm>
          <a:custGeom>
            <a:avLst/>
            <a:gdLst/>
            <a:ahLst/>
            <a:cxnLst/>
            <a:rect l="l" t="t" r="r" b="b"/>
            <a:pathLst>
              <a:path w="32385" h="50800">
                <a:moveTo>
                  <a:pt x="12192" y="48768"/>
                </a:moveTo>
                <a:lnTo>
                  <a:pt x="0" y="48768"/>
                </a:lnTo>
                <a:lnTo>
                  <a:pt x="0" y="47244"/>
                </a:lnTo>
                <a:lnTo>
                  <a:pt x="13716" y="19812"/>
                </a:lnTo>
                <a:lnTo>
                  <a:pt x="13716" y="3048"/>
                </a:lnTo>
                <a:lnTo>
                  <a:pt x="15240" y="3048"/>
                </a:lnTo>
                <a:lnTo>
                  <a:pt x="15240" y="1524"/>
                </a:lnTo>
                <a:lnTo>
                  <a:pt x="16764" y="0"/>
                </a:lnTo>
                <a:lnTo>
                  <a:pt x="28956" y="0"/>
                </a:lnTo>
                <a:lnTo>
                  <a:pt x="32004" y="3048"/>
                </a:lnTo>
                <a:lnTo>
                  <a:pt x="32004" y="16764"/>
                </a:lnTo>
                <a:lnTo>
                  <a:pt x="30480" y="18288"/>
                </a:lnTo>
                <a:lnTo>
                  <a:pt x="30480" y="21336"/>
                </a:lnTo>
                <a:lnTo>
                  <a:pt x="28956" y="22860"/>
                </a:lnTo>
                <a:lnTo>
                  <a:pt x="28956" y="24384"/>
                </a:lnTo>
                <a:lnTo>
                  <a:pt x="25908" y="27432"/>
                </a:lnTo>
                <a:lnTo>
                  <a:pt x="13716" y="47244"/>
                </a:lnTo>
                <a:lnTo>
                  <a:pt x="12192" y="47244"/>
                </a:lnTo>
                <a:lnTo>
                  <a:pt x="12192" y="48768"/>
                </a:lnTo>
                <a:close/>
              </a:path>
              <a:path w="32385" h="50800">
                <a:moveTo>
                  <a:pt x="9144" y="50292"/>
                </a:moveTo>
                <a:lnTo>
                  <a:pt x="1524" y="50292"/>
                </a:lnTo>
                <a:lnTo>
                  <a:pt x="1524" y="48768"/>
                </a:lnTo>
                <a:lnTo>
                  <a:pt x="10668" y="48768"/>
                </a:lnTo>
                <a:lnTo>
                  <a:pt x="9144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 descr=""/>
          <p:cNvSpPr/>
          <p:nvPr/>
        </p:nvSpPr>
        <p:spPr>
          <a:xfrm>
            <a:off x="3241548" y="4572000"/>
            <a:ext cx="67310" cy="50800"/>
          </a:xfrm>
          <a:custGeom>
            <a:avLst/>
            <a:gdLst/>
            <a:ahLst/>
            <a:cxnLst/>
            <a:rect l="l" t="t" r="r" b="b"/>
            <a:pathLst>
              <a:path w="67310" h="50800">
                <a:moveTo>
                  <a:pt x="48768" y="50292"/>
                </a:moveTo>
                <a:lnTo>
                  <a:pt x="39624" y="50292"/>
                </a:lnTo>
                <a:lnTo>
                  <a:pt x="35052" y="45720"/>
                </a:lnTo>
                <a:lnTo>
                  <a:pt x="35052" y="35052"/>
                </a:lnTo>
                <a:lnTo>
                  <a:pt x="36576" y="33528"/>
                </a:lnTo>
                <a:lnTo>
                  <a:pt x="36576" y="30480"/>
                </a:lnTo>
                <a:lnTo>
                  <a:pt x="38100" y="28956"/>
                </a:lnTo>
                <a:lnTo>
                  <a:pt x="38100" y="27432"/>
                </a:lnTo>
                <a:lnTo>
                  <a:pt x="39624" y="25908"/>
                </a:lnTo>
                <a:lnTo>
                  <a:pt x="39624" y="24384"/>
                </a:lnTo>
                <a:lnTo>
                  <a:pt x="41148" y="22860"/>
                </a:lnTo>
                <a:lnTo>
                  <a:pt x="54864" y="3048"/>
                </a:lnTo>
                <a:lnTo>
                  <a:pt x="54864" y="1524"/>
                </a:lnTo>
                <a:lnTo>
                  <a:pt x="56388" y="1524"/>
                </a:lnTo>
                <a:lnTo>
                  <a:pt x="56388" y="0"/>
                </a:lnTo>
                <a:lnTo>
                  <a:pt x="67056" y="0"/>
                </a:lnTo>
                <a:lnTo>
                  <a:pt x="67056" y="1524"/>
                </a:lnTo>
                <a:lnTo>
                  <a:pt x="65532" y="3048"/>
                </a:lnTo>
                <a:lnTo>
                  <a:pt x="53340" y="28956"/>
                </a:lnTo>
                <a:lnTo>
                  <a:pt x="53340" y="45720"/>
                </a:lnTo>
                <a:lnTo>
                  <a:pt x="51816" y="47244"/>
                </a:lnTo>
                <a:lnTo>
                  <a:pt x="51816" y="48768"/>
                </a:lnTo>
                <a:lnTo>
                  <a:pt x="50292" y="48768"/>
                </a:lnTo>
                <a:lnTo>
                  <a:pt x="48768" y="50292"/>
                </a:lnTo>
                <a:close/>
              </a:path>
              <a:path w="67310" h="50800">
                <a:moveTo>
                  <a:pt x="13716" y="50292"/>
                </a:moveTo>
                <a:lnTo>
                  <a:pt x="4572" y="50292"/>
                </a:lnTo>
                <a:lnTo>
                  <a:pt x="3048" y="48768"/>
                </a:lnTo>
                <a:lnTo>
                  <a:pt x="1524" y="48768"/>
                </a:lnTo>
                <a:lnTo>
                  <a:pt x="1524" y="47244"/>
                </a:lnTo>
                <a:lnTo>
                  <a:pt x="0" y="45720"/>
                </a:lnTo>
                <a:lnTo>
                  <a:pt x="0" y="35052"/>
                </a:lnTo>
                <a:lnTo>
                  <a:pt x="1524" y="33528"/>
                </a:lnTo>
                <a:lnTo>
                  <a:pt x="1524" y="30480"/>
                </a:lnTo>
                <a:lnTo>
                  <a:pt x="3048" y="28956"/>
                </a:lnTo>
                <a:lnTo>
                  <a:pt x="3048" y="27432"/>
                </a:lnTo>
                <a:lnTo>
                  <a:pt x="4572" y="25908"/>
                </a:lnTo>
                <a:lnTo>
                  <a:pt x="4572" y="24384"/>
                </a:lnTo>
                <a:lnTo>
                  <a:pt x="6096" y="22860"/>
                </a:lnTo>
                <a:lnTo>
                  <a:pt x="19812" y="3048"/>
                </a:lnTo>
                <a:lnTo>
                  <a:pt x="19812" y="1524"/>
                </a:lnTo>
                <a:lnTo>
                  <a:pt x="21336" y="0"/>
                </a:lnTo>
                <a:lnTo>
                  <a:pt x="32004" y="0"/>
                </a:lnTo>
                <a:lnTo>
                  <a:pt x="32004" y="1524"/>
                </a:lnTo>
                <a:lnTo>
                  <a:pt x="30480" y="3048"/>
                </a:lnTo>
                <a:lnTo>
                  <a:pt x="18288" y="28956"/>
                </a:lnTo>
                <a:lnTo>
                  <a:pt x="18288" y="45720"/>
                </a:lnTo>
                <a:lnTo>
                  <a:pt x="13716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 descr=""/>
          <p:cNvSpPr/>
          <p:nvPr/>
        </p:nvSpPr>
        <p:spPr>
          <a:xfrm>
            <a:off x="3369551" y="4581144"/>
            <a:ext cx="104139" cy="131445"/>
          </a:xfrm>
          <a:custGeom>
            <a:avLst/>
            <a:gdLst/>
            <a:ahLst/>
            <a:cxnLst/>
            <a:rect l="l" t="t" r="r" b="b"/>
            <a:pathLst>
              <a:path w="104139" h="131445">
                <a:moveTo>
                  <a:pt x="18288" y="38100"/>
                </a:moveTo>
                <a:lnTo>
                  <a:pt x="16764" y="36576"/>
                </a:lnTo>
                <a:lnTo>
                  <a:pt x="3048" y="36576"/>
                </a:lnTo>
                <a:lnTo>
                  <a:pt x="3048" y="38100"/>
                </a:lnTo>
                <a:lnTo>
                  <a:pt x="1524" y="38100"/>
                </a:lnTo>
                <a:lnTo>
                  <a:pt x="1524" y="128016"/>
                </a:lnTo>
                <a:lnTo>
                  <a:pt x="3048" y="128016"/>
                </a:lnTo>
                <a:lnTo>
                  <a:pt x="4572" y="129540"/>
                </a:lnTo>
                <a:lnTo>
                  <a:pt x="16764" y="129540"/>
                </a:lnTo>
                <a:lnTo>
                  <a:pt x="16764" y="128016"/>
                </a:lnTo>
                <a:lnTo>
                  <a:pt x="18288" y="128016"/>
                </a:lnTo>
                <a:lnTo>
                  <a:pt x="18288" y="38100"/>
                </a:lnTo>
                <a:close/>
              </a:path>
              <a:path w="104139" h="131445">
                <a:moveTo>
                  <a:pt x="21336" y="3048"/>
                </a:moveTo>
                <a:lnTo>
                  <a:pt x="18288" y="0"/>
                </a:lnTo>
                <a:lnTo>
                  <a:pt x="4572" y="0"/>
                </a:lnTo>
                <a:lnTo>
                  <a:pt x="1524" y="3048"/>
                </a:lnTo>
                <a:lnTo>
                  <a:pt x="0" y="6096"/>
                </a:lnTo>
                <a:lnTo>
                  <a:pt x="0" y="13716"/>
                </a:lnTo>
                <a:lnTo>
                  <a:pt x="1524" y="16764"/>
                </a:lnTo>
                <a:lnTo>
                  <a:pt x="3048" y="16764"/>
                </a:lnTo>
                <a:lnTo>
                  <a:pt x="4572" y="18288"/>
                </a:lnTo>
                <a:lnTo>
                  <a:pt x="7620" y="19812"/>
                </a:lnTo>
                <a:lnTo>
                  <a:pt x="15240" y="19812"/>
                </a:lnTo>
                <a:lnTo>
                  <a:pt x="18288" y="18288"/>
                </a:lnTo>
                <a:lnTo>
                  <a:pt x="19812" y="16764"/>
                </a:lnTo>
                <a:lnTo>
                  <a:pt x="21336" y="16764"/>
                </a:lnTo>
                <a:lnTo>
                  <a:pt x="21336" y="3048"/>
                </a:lnTo>
                <a:close/>
              </a:path>
              <a:path w="104139" h="131445">
                <a:moveTo>
                  <a:pt x="103644" y="99072"/>
                </a:moveTo>
                <a:lnTo>
                  <a:pt x="100596" y="92976"/>
                </a:lnTo>
                <a:lnTo>
                  <a:pt x="100596" y="89928"/>
                </a:lnTo>
                <a:lnTo>
                  <a:pt x="94500" y="83832"/>
                </a:lnTo>
                <a:lnTo>
                  <a:pt x="88404" y="80784"/>
                </a:lnTo>
                <a:lnTo>
                  <a:pt x="86880" y="79260"/>
                </a:lnTo>
                <a:lnTo>
                  <a:pt x="83832" y="79260"/>
                </a:lnTo>
                <a:lnTo>
                  <a:pt x="77736" y="76212"/>
                </a:lnTo>
                <a:lnTo>
                  <a:pt x="76212" y="74688"/>
                </a:lnTo>
                <a:lnTo>
                  <a:pt x="73164" y="74688"/>
                </a:lnTo>
                <a:lnTo>
                  <a:pt x="70116" y="73164"/>
                </a:lnTo>
                <a:lnTo>
                  <a:pt x="68592" y="71640"/>
                </a:lnTo>
                <a:lnTo>
                  <a:pt x="65544" y="70116"/>
                </a:lnTo>
                <a:lnTo>
                  <a:pt x="64020" y="70116"/>
                </a:lnTo>
                <a:lnTo>
                  <a:pt x="62496" y="68592"/>
                </a:lnTo>
                <a:lnTo>
                  <a:pt x="60972" y="65544"/>
                </a:lnTo>
                <a:lnTo>
                  <a:pt x="59448" y="64020"/>
                </a:lnTo>
                <a:lnTo>
                  <a:pt x="59448" y="54876"/>
                </a:lnTo>
                <a:lnTo>
                  <a:pt x="60972" y="53352"/>
                </a:lnTo>
                <a:lnTo>
                  <a:pt x="60972" y="51828"/>
                </a:lnTo>
                <a:lnTo>
                  <a:pt x="64020" y="48780"/>
                </a:lnTo>
                <a:lnTo>
                  <a:pt x="65544" y="48780"/>
                </a:lnTo>
                <a:lnTo>
                  <a:pt x="68592" y="47256"/>
                </a:lnTo>
                <a:lnTo>
                  <a:pt x="83832" y="47256"/>
                </a:lnTo>
                <a:lnTo>
                  <a:pt x="85356" y="48780"/>
                </a:lnTo>
                <a:lnTo>
                  <a:pt x="86880" y="48780"/>
                </a:lnTo>
                <a:lnTo>
                  <a:pt x="89928" y="50304"/>
                </a:lnTo>
                <a:lnTo>
                  <a:pt x="91452" y="50304"/>
                </a:lnTo>
                <a:lnTo>
                  <a:pt x="94500" y="53352"/>
                </a:lnTo>
                <a:lnTo>
                  <a:pt x="97548" y="53352"/>
                </a:lnTo>
                <a:lnTo>
                  <a:pt x="97548" y="51828"/>
                </a:lnTo>
                <a:lnTo>
                  <a:pt x="99072" y="50304"/>
                </a:lnTo>
                <a:lnTo>
                  <a:pt x="99072" y="47256"/>
                </a:lnTo>
                <a:lnTo>
                  <a:pt x="99072" y="44208"/>
                </a:lnTo>
                <a:lnTo>
                  <a:pt x="97548" y="42684"/>
                </a:lnTo>
                <a:lnTo>
                  <a:pt x="97548" y="41160"/>
                </a:lnTo>
                <a:lnTo>
                  <a:pt x="96024" y="39636"/>
                </a:lnTo>
                <a:lnTo>
                  <a:pt x="94500" y="39636"/>
                </a:lnTo>
                <a:lnTo>
                  <a:pt x="92976" y="38112"/>
                </a:lnTo>
                <a:lnTo>
                  <a:pt x="91452" y="38112"/>
                </a:lnTo>
                <a:lnTo>
                  <a:pt x="89928" y="36588"/>
                </a:lnTo>
                <a:lnTo>
                  <a:pt x="86880" y="36588"/>
                </a:lnTo>
                <a:lnTo>
                  <a:pt x="83832" y="35064"/>
                </a:lnTo>
                <a:lnTo>
                  <a:pt x="64020" y="35064"/>
                </a:lnTo>
                <a:lnTo>
                  <a:pt x="60972" y="36588"/>
                </a:lnTo>
                <a:lnTo>
                  <a:pt x="56400" y="38112"/>
                </a:lnTo>
                <a:lnTo>
                  <a:pt x="53352" y="39636"/>
                </a:lnTo>
                <a:lnTo>
                  <a:pt x="45732" y="47256"/>
                </a:lnTo>
                <a:lnTo>
                  <a:pt x="42684" y="53352"/>
                </a:lnTo>
                <a:lnTo>
                  <a:pt x="42684" y="68592"/>
                </a:lnTo>
                <a:lnTo>
                  <a:pt x="44208" y="70116"/>
                </a:lnTo>
                <a:lnTo>
                  <a:pt x="47256" y="76212"/>
                </a:lnTo>
                <a:lnTo>
                  <a:pt x="48780" y="77736"/>
                </a:lnTo>
                <a:lnTo>
                  <a:pt x="51828" y="79260"/>
                </a:lnTo>
                <a:lnTo>
                  <a:pt x="53352" y="82308"/>
                </a:lnTo>
                <a:lnTo>
                  <a:pt x="56400" y="82308"/>
                </a:lnTo>
                <a:lnTo>
                  <a:pt x="59448" y="83832"/>
                </a:lnTo>
                <a:lnTo>
                  <a:pt x="60972" y="85356"/>
                </a:lnTo>
                <a:lnTo>
                  <a:pt x="67068" y="88404"/>
                </a:lnTo>
                <a:lnTo>
                  <a:pt x="70116" y="88404"/>
                </a:lnTo>
                <a:lnTo>
                  <a:pt x="71640" y="89928"/>
                </a:lnTo>
                <a:lnTo>
                  <a:pt x="74688" y="91452"/>
                </a:lnTo>
                <a:lnTo>
                  <a:pt x="77736" y="91452"/>
                </a:lnTo>
                <a:lnTo>
                  <a:pt x="80784" y="94500"/>
                </a:lnTo>
                <a:lnTo>
                  <a:pt x="83832" y="96024"/>
                </a:lnTo>
                <a:lnTo>
                  <a:pt x="83832" y="97548"/>
                </a:lnTo>
                <a:lnTo>
                  <a:pt x="85356" y="99072"/>
                </a:lnTo>
                <a:lnTo>
                  <a:pt x="86880" y="102120"/>
                </a:lnTo>
                <a:lnTo>
                  <a:pt x="86880" y="106692"/>
                </a:lnTo>
                <a:lnTo>
                  <a:pt x="85356" y="108216"/>
                </a:lnTo>
                <a:lnTo>
                  <a:pt x="85356" y="109740"/>
                </a:lnTo>
                <a:lnTo>
                  <a:pt x="80784" y="114312"/>
                </a:lnTo>
                <a:lnTo>
                  <a:pt x="79260" y="114312"/>
                </a:lnTo>
                <a:lnTo>
                  <a:pt x="77736" y="115836"/>
                </a:lnTo>
                <a:lnTo>
                  <a:pt x="76212" y="115836"/>
                </a:lnTo>
                <a:lnTo>
                  <a:pt x="73164" y="117360"/>
                </a:lnTo>
                <a:lnTo>
                  <a:pt x="60972" y="117360"/>
                </a:lnTo>
                <a:lnTo>
                  <a:pt x="59448" y="115836"/>
                </a:lnTo>
                <a:lnTo>
                  <a:pt x="56400" y="115836"/>
                </a:lnTo>
                <a:lnTo>
                  <a:pt x="53352" y="114312"/>
                </a:lnTo>
                <a:lnTo>
                  <a:pt x="51828" y="112788"/>
                </a:lnTo>
                <a:lnTo>
                  <a:pt x="50304" y="112788"/>
                </a:lnTo>
                <a:lnTo>
                  <a:pt x="47256" y="111264"/>
                </a:lnTo>
                <a:lnTo>
                  <a:pt x="45732" y="111264"/>
                </a:lnTo>
                <a:lnTo>
                  <a:pt x="45732" y="109740"/>
                </a:lnTo>
                <a:lnTo>
                  <a:pt x="41160" y="109740"/>
                </a:lnTo>
                <a:lnTo>
                  <a:pt x="41160" y="121932"/>
                </a:lnTo>
                <a:lnTo>
                  <a:pt x="42684" y="123456"/>
                </a:lnTo>
                <a:lnTo>
                  <a:pt x="42684" y="124980"/>
                </a:lnTo>
                <a:lnTo>
                  <a:pt x="44208" y="124980"/>
                </a:lnTo>
                <a:lnTo>
                  <a:pt x="45732" y="126504"/>
                </a:lnTo>
                <a:lnTo>
                  <a:pt x="47256" y="126504"/>
                </a:lnTo>
                <a:lnTo>
                  <a:pt x="50304" y="128028"/>
                </a:lnTo>
                <a:lnTo>
                  <a:pt x="51828" y="128028"/>
                </a:lnTo>
                <a:lnTo>
                  <a:pt x="54876" y="129552"/>
                </a:lnTo>
                <a:lnTo>
                  <a:pt x="59448" y="129552"/>
                </a:lnTo>
                <a:lnTo>
                  <a:pt x="62496" y="131076"/>
                </a:lnTo>
                <a:lnTo>
                  <a:pt x="73164" y="131076"/>
                </a:lnTo>
                <a:lnTo>
                  <a:pt x="77736" y="129552"/>
                </a:lnTo>
                <a:lnTo>
                  <a:pt x="82308" y="129552"/>
                </a:lnTo>
                <a:lnTo>
                  <a:pt x="86880" y="128028"/>
                </a:lnTo>
                <a:lnTo>
                  <a:pt x="89928" y="126504"/>
                </a:lnTo>
                <a:lnTo>
                  <a:pt x="96024" y="120408"/>
                </a:lnTo>
                <a:lnTo>
                  <a:pt x="99072" y="118884"/>
                </a:lnTo>
                <a:lnTo>
                  <a:pt x="99580" y="117360"/>
                </a:lnTo>
                <a:lnTo>
                  <a:pt x="100596" y="114312"/>
                </a:lnTo>
                <a:lnTo>
                  <a:pt x="102120" y="111264"/>
                </a:lnTo>
                <a:lnTo>
                  <a:pt x="103644" y="106692"/>
                </a:lnTo>
                <a:lnTo>
                  <a:pt x="103644" y="990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02" name="object 102" descr=""/>
          <p:cNvGrpSpPr/>
          <p:nvPr/>
        </p:nvGrpSpPr>
        <p:grpSpPr>
          <a:xfrm>
            <a:off x="3538728" y="4573523"/>
            <a:ext cx="657225" cy="139065"/>
            <a:chOff x="3538728" y="4573523"/>
            <a:chExt cx="657225" cy="139065"/>
          </a:xfrm>
        </p:grpSpPr>
        <p:pic>
          <p:nvPicPr>
            <p:cNvPr id="103" name="object 103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538728" y="4573524"/>
              <a:ext cx="80772" cy="138684"/>
            </a:xfrm>
            <a:prstGeom prst="rect">
              <a:avLst/>
            </a:prstGeom>
          </p:spPr>
        </p:pic>
        <p:pic>
          <p:nvPicPr>
            <p:cNvPr id="104" name="object 104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653028" y="4581143"/>
              <a:ext cx="239268" cy="131064"/>
            </a:xfrm>
            <a:prstGeom prst="rect">
              <a:avLst/>
            </a:prstGeom>
          </p:spPr>
        </p:pic>
        <p:sp>
          <p:nvSpPr>
            <p:cNvPr id="105" name="object 105" descr=""/>
            <p:cNvSpPr/>
            <p:nvPr/>
          </p:nvSpPr>
          <p:spPr>
            <a:xfrm>
              <a:off x="3918204" y="4581143"/>
              <a:ext cx="21590" cy="129539"/>
            </a:xfrm>
            <a:custGeom>
              <a:avLst/>
              <a:gdLst/>
              <a:ahLst/>
              <a:cxnLst/>
              <a:rect l="l" t="t" r="r" b="b"/>
              <a:pathLst>
                <a:path w="21589" h="129539">
                  <a:moveTo>
                    <a:pt x="16764" y="38100"/>
                  </a:moveTo>
                  <a:lnTo>
                    <a:pt x="3048" y="38100"/>
                  </a:lnTo>
                  <a:lnTo>
                    <a:pt x="3048" y="36576"/>
                  </a:lnTo>
                  <a:lnTo>
                    <a:pt x="16764" y="36576"/>
                  </a:lnTo>
                  <a:lnTo>
                    <a:pt x="16764" y="38100"/>
                  </a:lnTo>
                  <a:close/>
                </a:path>
                <a:path w="21589" h="129539">
                  <a:moveTo>
                    <a:pt x="18288" y="128016"/>
                  </a:moveTo>
                  <a:lnTo>
                    <a:pt x="1524" y="128016"/>
                  </a:lnTo>
                  <a:lnTo>
                    <a:pt x="1524" y="38100"/>
                  </a:lnTo>
                  <a:lnTo>
                    <a:pt x="18288" y="38100"/>
                  </a:lnTo>
                  <a:lnTo>
                    <a:pt x="18288" y="128016"/>
                  </a:lnTo>
                  <a:close/>
                </a:path>
                <a:path w="21589" h="129539">
                  <a:moveTo>
                    <a:pt x="15240" y="129540"/>
                  </a:moveTo>
                  <a:lnTo>
                    <a:pt x="4572" y="129540"/>
                  </a:lnTo>
                  <a:lnTo>
                    <a:pt x="3048" y="128016"/>
                  </a:lnTo>
                  <a:lnTo>
                    <a:pt x="16764" y="128016"/>
                  </a:lnTo>
                  <a:lnTo>
                    <a:pt x="15240" y="129540"/>
                  </a:lnTo>
                  <a:close/>
                </a:path>
                <a:path w="21589" h="129539">
                  <a:moveTo>
                    <a:pt x="19812" y="16764"/>
                  </a:moveTo>
                  <a:lnTo>
                    <a:pt x="0" y="16764"/>
                  </a:lnTo>
                  <a:lnTo>
                    <a:pt x="0" y="3048"/>
                  </a:lnTo>
                  <a:lnTo>
                    <a:pt x="3048" y="0"/>
                  </a:lnTo>
                  <a:lnTo>
                    <a:pt x="18288" y="0"/>
                  </a:lnTo>
                  <a:lnTo>
                    <a:pt x="19812" y="1524"/>
                  </a:lnTo>
                  <a:lnTo>
                    <a:pt x="19812" y="3048"/>
                  </a:lnTo>
                  <a:lnTo>
                    <a:pt x="21336" y="6096"/>
                  </a:lnTo>
                  <a:lnTo>
                    <a:pt x="21336" y="13716"/>
                  </a:lnTo>
                  <a:lnTo>
                    <a:pt x="19812" y="16764"/>
                  </a:lnTo>
                  <a:close/>
                </a:path>
                <a:path w="21589" h="129539">
                  <a:moveTo>
                    <a:pt x="15240" y="19812"/>
                  </a:moveTo>
                  <a:lnTo>
                    <a:pt x="6096" y="19812"/>
                  </a:lnTo>
                  <a:lnTo>
                    <a:pt x="3048" y="18288"/>
                  </a:lnTo>
                  <a:lnTo>
                    <a:pt x="1524" y="16764"/>
                  </a:lnTo>
                  <a:lnTo>
                    <a:pt x="18288" y="16764"/>
                  </a:lnTo>
                  <a:lnTo>
                    <a:pt x="15240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6" name="object 106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965448" y="4573523"/>
              <a:ext cx="80772" cy="138684"/>
            </a:xfrm>
            <a:prstGeom prst="rect">
              <a:avLst/>
            </a:prstGeom>
          </p:spPr>
        </p:pic>
        <p:sp>
          <p:nvSpPr>
            <p:cNvPr id="107" name="object 107" descr=""/>
            <p:cNvSpPr/>
            <p:nvPr/>
          </p:nvSpPr>
          <p:spPr>
            <a:xfrm>
              <a:off x="4075176" y="4573536"/>
              <a:ext cx="17145" cy="137160"/>
            </a:xfrm>
            <a:custGeom>
              <a:avLst/>
              <a:gdLst/>
              <a:ahLst/>
              <a:cxnLst/>
              <a:rect l="l" t="t" r="r" b="b"/>
              <a:pathLst>
                <a:path w="17145" h="137160">
                  <a:moveTo>
                    <a:pt x="16764" y="1524"/>
                  </a:moveTo>
                  <a:lnTo>
                    <a:pt x="15240" y="1524"/>
                  </a:lnTo>
                  <a:lnTo>
                    <a:pt x="15240" y="0"/>
                  </a:lnTo>
                  <a:lnTo>
                    <a:pt x="1524" y="0"/>
                  </a:lnTo>
                  <a:lnTo>
                    <a:pt x="1524" y="1524"/>
                  </a:lnTo>
                  <a:lnTo>
                    <a:pt x="0" y="1524"/>
                  </a:lnTo>
                  <a:lnTo>
                    <a:pt x="0" y="135636"/>
                  </a:lnTo>
                  <a:lnTo>
                    <a:pt x="1524" y="135636"/>
                  </a:lnTo>
                  <a:lnTo>
                    <a:pt x="1524" y="137160"/>
                  </a:lnTo>
                  <a:lnTo>
                    <a:pt x="13716" y="137160"/>
                  </a:lnTo>
                  <a:lnTo>
                    <a:pt x="15240" y="135636"/>
                  </a:lnTo>
                  <a:lnTo>
                    <a:pt x="16764" y="135636"/>
                  </a:lnTo>
                  <a:lnTo>
                    <a:pt x="16764" y="15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8" name="object 108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114800" y="4616195"/>
              <a:ext cx="80772" cy="96012"/>
            </a:xfrm>
            <a:prstGeom prst="rect">
              <a:avLst/>
            </a:prstGeom>
          </p:spPr>
        </p:pic>
      </p:grpSp>
      <p:pic>
        <p:nvPicPr>
          <p:cNvPr id="109" name="object 109" descr="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4258055" y="4573523"/>
            <a:ext cx="181356" cy="172212"/>
          </a:xfrm>
          <a:prstGeom prst="rect">
            <a:avLst/>
          </a:prstGeom>
        </p:spPr>
      </p:pic>
      <p:pic>
        <p:nvPicPr>
          <p:cNvPr id="110" name="object 110" descr="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4492752" y="4593335"/>
            <a:ext cx="304799" cy="118872"/>
          </a:xfrm>
          <a:prstGeom prst="rect">
            <a:avLst/>
          </a:prstGeom>
        </p:spPr>
      </p:pic>
      <p:pic>
        <p:nvPicPr>
          <p:cNvPr id="111" name="object 111" descr="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4863083" y="4572000"/>
            <a:ext cx="961644" cy="172212"/>
          </a:xfrm>
          <a:prstGeom prst="rect">
            <a:avLst/>
          </a:prstGeom>
        </p:spPr>
      </p:pic>
      <p:pic>
        <p:nvPicPr>
          <p:cNvPr id="112" name="object 112" descr="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1147572" y="5056632"/>
            <a:ext cx="1356360" cy="173735"/>
          </a:xfrm>
          <a:prstGeom prst="rect">
            <a:avLst/>
          </a:prstGeom>
        </p:spPr>
      </p:pic>
      <p:sp>
        <p:nvSpPr>
          <p:cNvPr id="113" name="object 113" descr=""/>
          <p:cNvSpPr txBox="1"/>
          <p:nvPr/>
        </p:nvSpPr>
        <p:spPr>
          <a:xfrm>
            <a:off x="871219" y="3550030"/>
            <a:ext cx="8432165" cy="2466975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00"/>
              </a:spcBef>
            </a:pP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above</a:t>
            </a:r>
            <a:r>
              <a:rPr dirty="0" sz="1550" spc="-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example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works,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but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else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located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first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statement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not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necessary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when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you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only </a:t>
            </a:r>
            <a:r>
              <a:rPr dirty="0" sz="1550">
                <a:latin typeface="Calibri"/>
                <a:cs typeface="Calibri"/>
              </a:rPr>
              <a:t>care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whether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number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divisible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by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two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three,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so,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it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could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written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this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way:</a:t>
            </a:r>
            <a:endParaRPr sz="1550">
              <a:latin typeface="Calibri"/>
              <a:cs typeface="Calibri"/>
            </a:endParaRPr>
          </a:p>
          <a:p>
            <a:pPr marL="78105">
              <a:lnSpc>
                <a:spcPts val="1860"/>
              </a:lnSpc>
            </a:pP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((num</a:t>
            </a:r>
            <a:r>
              <a:rPr dirty="0" sz="1550" spc="-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%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2)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==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0):</a:t>
            </a:r>
            <a:endParaRPr sz="1550">
              <a:latin typeface="Calibri"/>
              <a:cs typeface="Calibri"/>
            </a:endParaRPr>
          </a:p>
          <a:p>
            <a:pPr marL="260985">
              <a:lnSpc>
                <a:spcPct val="100000"/>
              </a:lnSpc>
              <a:spcBef>
                <a:spcPts val="25"/>
              </a:spcBef>
            </a:pP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((num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%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3)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==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0):</a:t>
            </a:r>
            <a:endParaRPr sz="1550">
              <a:latin typeface="Calibri"/>
              <a:cs typeface="Calibri"/>
            </a:endParaRPr>
          </a:p>
          <a:p>
            <a:pPr marL="1880870">
              <a:lnSpc>
                <a:spcPct val="100000"/>
              </a:lnSpc>
              <a:spcBef>
                <a:spcPts val="85"/>
              </a:spcBef>
            </a:pPr>
            <a:r>
              <a:rPr dirty="0" sz="1550" spc="-25">
                <a:latin typeface="Calibri"/>
                <a:cs typeface="Calibri"/>
              </a:rPr>
              <a:t>num</a:t>
            </a:r>
            <a:endParaRPr sz="1550">
              <a:latin typeface="Calibri"/>
              <a:cs typeface="Calibri"/>
            </a:endParaRPr>
          </a:p>
          <a:p>
            <a:pPr marL="78105">
              <a:lnSpc>
                <a:spcPct val="100000"/>
              </a:lnSpc>
              <a:spcBef>
                <a:spcPts val="85"/>
              </a:spcBef>
            </a:pPr>
            <a:r>
              <a:rPr dirty="0" sz="1550" spc="-20">
                <a:latin typeface="Calibri"/>
                <a:cs typeface="Calibri"/>
              </a:rPr>
              <a:t>else:</a:t>
            </a:r>
            <a:endParaRPr sz="1550">
              <a:latin typeface="Calibri"/>
              <a:cs typeface="Calibri"/>
            </a:endParaRPr>
          </a:p>
          <a:p>
            <a:pPr marL="1697989">
              <a:lnSpc>
                <a:spcPct val="100000"/>
              </a:lnSpc>
              <a:spcBef>
                <a:spcPts val="10"/>
              </a:spcBef>
            </a:pPr>
            <a:r>
              <a:rPr dirty="0" sz="1550" spc="-25">
                <a:latin typeface="Calibri"/>
                <a:cs typeface="Calibri"/>
              </a:rPr>
              <a:t>num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Calibri"/>
              <a:cs typeface="Calibri"/>
            </a:endParaRPr>
          </a:p>
          <a:p>
            <a:pPr marL="81280" marR="234950" indent="-68580">
              <a:lnSpc>
                <a:spcPct val="101299"/>
              </a:lnSpc>
            </a:pP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above</a:t>
            </a:r>
            <a:r>
              <a:rPr dirty="0" sz="1550" spc="-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code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works,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but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bit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overkill.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Using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logical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operators,</a:t>
            </a:r>
            <a:r>
              <a:rPr dirty="0" sz="1550" spc="-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it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simply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written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as: </a:t>
            </a: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(((num</a:t>
            </a:r>
            <a:r>
              <a:rPr dirty="0" sz="1550" spc="-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%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2)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==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0)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-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((num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%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3)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==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0)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):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14" name="object 114" descr=""/>
          <p:cNvSpPr/>
          <p:nvPr/>
        </p:nvSpPr>
        <p:spPr>
          <a:xfrm>
            <a:off x="2958084" y="5173979"/>
            <a:ext cx="32384" cy="50800"/>
          </a:xfrm>
          <a:custGeom>
            <a:avLst/>
            <a:gdLst/>
            <a:ahLst/>
            <a:cxnLst/>
            <a:rect l="l" t="t" r="r" b="b"/>
            <a:pathLst>
              <a:path w="32385" h="50800">
                <a:moveTo>
                  <a:pt x="27432" y="1524"/>
                </a:moveTo>
                <a:lnTo>
                  <a:pt x="16764" y="1524"/>
                </a:lnTo>
                <a:lnTo>
                  <a:pt x="18288" y="0"/>
                </a:lnTo>
                <a:lnTo>
                  <a:pt x="27432" y="0"/>
                </a:lnTo>
                <a:lnTo>
                  <a:pt x="27432" y="1524"/>
                </a:lnTo>
                <a:close/>
              </a:path>
              <a:path w="32385" h="50800">
                <a:moveTo>
                  <a:pt x="10668" y="50292"/>
                </a:moveTo>
                <a:lnTo>
                  <a:pt x="0" y="50292"/>
                </a:lnTo>
                <a:lnTo>
                  <a:pt x="0" y="47244"/>
                </a:lnTo>
                <a:lnTo>
                  <a:pt x="13716" y="21336"/>
                </a:lnTo>
                <a:lnTo>
                  <a:pt x="13716" y="3048"/>
                </a:lnTo>
                <a:lnTo>
                  <a:pt x="15240" y="1524"/>
                </a:lnTo>
                <a:lnTo>
                  <a:pt x="30480" y="1524"/>
                </a:lnTo>
                <a:lnTo>
                  <a:pt x="30480" y="3048"/>
                </a:lnTo>
                <a:lnTo>
                  <a:pt x="32004" y="4572"/>
                </a:lnTo>
                <a:lnTo>
                  <a:pt x="32004" y="16764"/>
                </a:lnTo>
                <a:lnTo>
                  <a:pt x="30480" y="18288"/>
                </a:lnTo>
                <a:lnTo>
                  <a:pt x="30480" y="21336"/>
                </a:lnTo>
                <a:lnTo>
                  <a:pt x="28956" y="22860"/>
                </a:lnTo>
                <a:lnTo>
                  <a:pt x="28956" y="24384"/>
                </a:lnTo>
                <a:lnTo>
                  <a:pt x="25908" y="27432"/>
                </a:lnTo>
                <a:lnTo>
                  <a:pt x="12192" y="47244"/>
                </a:lnTo>
                <a:lnTo>
                  <a:pt x="12192" y="48768"/>
                </a:lnTo>
                <a:lnTo>
                  <a:pt x="10668" y="48768"/>
                </a:lnTo>
                <a:lnTo>
                  <a:pt x="10668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 descr=""/>
          <p:cNvSpPr/>
          <p:nvPr/>
        </p:nvSpPr>
        <p:spPr>
          <a:xfrm>
            <a:off x="3049524" y="5056632"/>
            <a:ext cx="67310" cy="50800"/>
          </a:xfrm>
          <a:custGeom>
            <a:avLst/>
            <a:gdLst/>
            <a:ahLst/>
            <a:cxnLst/>
            <a:rect l="l" t="t" r="r" b="b"/>
            <a:pathLst>
              <a:path w="67310" h="50800">
                <a:moveTo>
                  <a:pt x="65532" y="1524"/>
                </a:moveTo>
                <a:lnTo>
                  <a:pt x="57912" y="1524"/>
                </a:lnTo>
                <a:lnTo>
                  <a:pt x="57912" y="0"/>
                </a:lnTo>
                <a:lnTo>
                  <a:pt x="65532" y="0"/>
                </a:lnTo>
                <a:lnTo>
                  <a:pt x="65532" y="1524"/>
                </a:lnTo>
                <a:close/>
              </a:path>
              <a:path w="67310" h="50800">
                <a:moveTo>
                  <a:pt x="53340" y="47244"/>
                </a:moveTo>
                <a:lnTo>
                  <a:pt x="35052" y="47244"/>
                </a:lnTo>
                <a:lnTo>
                  <a:pt x="35052" y="35052"/>
                </a:lnTo>
                <a:lnTo>
                  <a:pt x="36576" y="33528"/>
                </a:lnTo>
                <a:lnTo>
                  <a:pt x="36576" y="30480"/>
                </a:lnTo>
                <a:lnTo>
                  <a:pt x="38100" y="28956"/>
                </a:lnTo>
                <a:lnTo>
                  <a:pt x="38100" y="27432"/>
                </a:lnTo>
                <a:lnTo>
                  <a:pt x="39624" y="25908"/>
                </a:lnTo>
                <a:lnTo>
                  <a:pt x="39624" y="24384"/>
                </a:lnTo>
                <a:lnTo>
                  <a:pt x="41148" y="22860"/>
                </a:lnTo>
                <a:lnTo>
                  <a:pt x="54864" y="3048"/>
                </a:lnTo>
                <a:lnTo>
                  <a:pt x="54864" y="1524"/>
                </a:lnTo>
                <a:lnTo>
                  <a:pt x="67056" y="1524"/>
                </a:lnTo>
                <a:lnTo>
                  <a:pt x="67056" y="3048"/>
                </a:lnTo>
                <a:lnTo>
                  <a:pt x="65532" y="3048"/>
                </a:lnTo>
                <a:lnTo>
                  <a:pt x="53340" y="30480"/>
                </a:lnTo>
                <a:lnTo>
                  <a:pt x="53340" y="47244"/>
                </a:lnTo>
                <a:close/>
              </a:path>
              <a:path w="67310" h="50800">
                <a:moveTo>
                  <a:pt x="50292" y="50292"/>
                </a:moveTo>
                <a:lnTo>
                  <a:pt x="38100" y="50292"/>
                </a:lnTo>
                <a:lnTo>
                  <a:pt x="36576" y="48768"/>
                </a:lnTo>
                <a:lnTo>
                  <a:pt x="36576" y="47244"/>
                </a:lnTo>
                <a:lnTo>
                  <a:pt x="51816" y="47244"/>
                </a:lnTo>
                <a:lnTo>
                  <a:pt x="51816" y="48768"/>
                </a:lnTo>
                <a:lnTo>
                  <a:pt x="50292" y="48768"/>
                </a:lnTo>
                <a:lnTo>
                  <a:pt x="50292" y="50292"/>
                </a:lnTo>
                <a:close/>
              </a:path>
              <a:path w="67310" h="50800">
                <a:moveTo>
                  <a:pt x="30480" y="1524"/>
                </a:moveTo>
                <a:lnTo>
                  <a:pt x="22860" y="1524"/>
                </a:lnTo>
                <a:lnTo>
                  <a:pt x="22860" y="0"/>
                </a:lnTo>
                <a:lnTo>
                  <a:pt x="30480" y="0"/>
                </a:lnTo>
                <a:lnTo>
                  <a:pt x="30480" y="1524"/>
                </a:lnTo>
                <a:close/>
              </a:path>
              <a:path w="67310" h="50800">
                <a:moveTo>
                  <a:pt x="32004" y="3048"/>
                </a:moveTo>
                <a:lnTo>
                  <a:pt x="19812" y="3048"/>
                </a:lnTo>
                <a:lnTo>
                  <a:pt x="19812" y="1524"/>
                </a:lnTo>
                <a:lnTo>
                  <a:pt x="32004" y="1524"/>
                </a:lnTo>
                <a:lnTo>
                  <a:pt x="32004" y="3048"/>
                </a:lnTo>
                <a:close/>
              </a:path>
              <a:path w="67310" h="50800">
                <a:moveTo>
                  <a:pt x="18288" y="47244"/>
                </a:moveTo>
                <a:lnTo>
                  <a:pt x="0" y="47244"/>
                </a:lnTo>
                <a:lnTo>
                  <a:pt x="0" y="35052"/>
                </a:lnTo>
                <a:lnTo>
                  <a:pt x="1524" y="33528"/>
                </a:lnTo>
                <a:lnTo>
                  <a:pt x="1524" y="28956"/>
                </a:lnTo>
                <a:lnTo>
                  <a:pt x="3048" y="27432"/>
                </a:lnTo>
                <a:lnTo>
                  <a:pt x="3048" y="25908"/>
                </a:lnTo>
                <a:lnTo>
                  <a:pt x="6096" y="22860"/>
                </a:lnTo>
                <a:lnTo>
                  <a:pt x="18288" y="3048"/>
                </a:lnTo>
                <a:lnTo>
                  <a:pt x="30480" y="3048"/>
                </a:lnTo>
                <a:lnTo>
                  <a:pt x="18288" y="30480"/>
                </a:lnTo>
                <a:lnTo>
                  <a:pt x="18288" y="47244"/>
                </a:lnTo>
                <a:close/>
              </a:path>
              <a:path w="67310" h="50800">
                <a:moveTo>
                  <a:pt x="15240" y="50292"/>
                </a:moveTo>
                <a:lnTo>
                  <a:pt x="3048" y="50292"/>
                </a:lnTo>
                <a:lnTo>
                  <a:pt x="1524" y="48768"/>
                </a:lnTo>
                <a:lnTo>
                  <a:pt x="1524" y="47244"/>
                </a:lnTo>
                <a:lnTo>
                  <a:pt x="16764" y="47244"/>
                </a:lnTo>
                <a:lnTo>
                  <a:pt x="16764" y="48768"/>
                </a:lnTo>
                <a:lnTo>
                  <a:pt x="15240" y="48768"/>
                </a:lnTo>
                <a:lnTo>
                  <a:pt x="1524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16" name="object 116" descr="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3186684" y="5065776"/>
            <a:ext cx="102107" cy="131063"/>
          </a:xfrm>
          <a:prstGeom prst="rect">
            <a:avLst/>
          </a:prstGeom>
        </p:spPr>
      </p:pic>
      <p:grpSp>
        <p:nvGrpSpPr>
          <p:cNvPr id="117" name="object 117" descr=""/>
          <p:cNvGrpSpPr/>
          <p:nvPr/>
        </p:nvGrpSpPr>
        <p:grpSpPr>
          <a:xfrm>
            <a:off x="3361944" y="5058155"/>
            <a:ext cx="978535" cy="139065"/>
            <a:chOff x="3361944" y="5058155"/>
            <a:chExt cx="978535" cy="139065"/>
          </a:xfrm>
        </p:grpSpPr>
        <p:pic>
          <p:nvPicPr>
            <p:cNvPr id="118" name="object 118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3361944" y="5058155"/>
              <a:ext cx="830580" cy="138684"/>
            </a:xfrm>
            <a:prstGeom prst="rect">
              <a:avLst/>
            </a:prstGeom>
          </p:spPr>
        </p:pic>
        <p:sp>
          <p:nvSpPr>
            <p:cNvPr id="119" name="object 119" descr=""/>
            <p:cNvSpPr/>
            <p:nvPr/>
          </p:nvSpPr>
          <p:spPr>
            <a:xfrm>
              <a:off x="4219943" y="5058155"/>
              <a:ext cx="17145" cy="137795"/>
            </a:xfrm>
            <a:custGeom>
              <a:avLst/>
              <a:gdLst/>
              <a:ahLst/>
              <a:cxnLst/>
              <a:rect l="l" t="t" r="r" b="b"/>
              <a:pathLst>
                <a:path w="17145" h="137795">
                  <a:moveTo>
                    <a:pt x="15240" y="1524"/>
                  </a:moveTo>
                  <a:lnTo>
                    <a:pt x="13716" y="0"/>
                  </a:lnTo>
                  <a:lnTo>
                    <a:pt x="4572" y="0"/>
                  </a:lnTo>
                  <a:lnTo>
                    <a:pt x="3048" y="1524"/>
                  </a:lnTo>
                  <a:lnTo>
                    <a:pt x="15240" y="1524"/>
                  </a:lnTo>
                  <a:close/>
                </a:path>
                <a:path w="17145" h="137795">
                  <a:moveTo>
                    <a:pt x="16764" y="1778"/>
                  </a:moveTo>
                  <a:lnTo>
                    <a:pt x="1524" y="1778"/>
                  </a:lnTo>
                  <a:lnTo>
                    <a:pt x="1524" y="3048"/>
                  </a:lnTo>
                  <a:lnTo>
                    <a:pt x="0" y="3048"/>
                  </a:lnTo>
                  <a:lnTo>
                    <a:pt x="0" y="135128"/>
                  </a:lnTo>
                  <a:lnTo>
                    <a:pt x="1524" y="135128"/>
                  </a:lnTo>
                  <a:lnTo>
                    <a:pt x="1524" y="137668"/>
                  </a:lnTo>
                  <a:lnTo>
                    <a:pt x="16764" y="137668"/>
                  </a:lnTo>
                  <a:lnTo>
                    <a:pt x="16764" y="135128"/>
                  </a:lnTo>
                  <a:lnTo>
                    <a:pt x="16764" y="3048"/>
                  </a:lnTo>
                  <a:lnTo>
                    <a:pt x="16764" y="17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0" name="object 120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4259580" y="5100828"/>
              <a:ext cx="80772" cy="96012"/>
            </a:xfrm>
            <a:prstGeom prst="rect">
              <a:avLst/>
            </a:prstGeom>
          </p:spPr>
        </p:pic>
      </p:grpSp>
      <p:grpSp>
        <p:nvGrpSpPr>
          <p:cNvPr id="121" name="object 121" descr=""/>
          <p:cNvGrpSpPr/>
          <p:nvPr/>
        </p:nvGrpSpPr>
        <p:grpSpPr>
          <a:xfrm>
            <a:off x="4402835" y="5058155"/>
            <a:ext cx="530860" cy="172720"/>
            <a:chOff x="4402835" y="5058155"/>
            <a:chExt cx="530860" cy="172720"/>
          </a:xfrm>
        </p:grpSpPr>
        <p:pic>
          <p:nvPicPr>
            <p:cNvPr id="122" name="object 122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4402835" y="5058155"/>
              <a:ext cx="182880" cy="172212"/>
            </a:xfrm>
            <a:prstGeom prst="rect">
              <a:avLst/>
            </a:prstGeom>
          </p:spPr>
        </p:pic>
        <p:pic>
          <p:nvPicPr>
            <p:cNvPr id="123" name="object 123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4628387" y="5077967"/>
              <a:ext cx="304799" cy="118872"/>
            </a:xfrm>
            <a:prstGeom prst="rect">
              <a:avLst/>
            </a:prstGeom>
          </p:spPr>
        </p:pic>
      </p:grpSp>
      <p:pic>
        <p:nvPicPr>
          <p:cNvPr id="124" name="object 124" descr="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5009387" y="5056632"/>
            <a:ext cx="950976" cy="172212"/>
          </a:xfrm>
          <a:prstGeom prst="rect">
            <a:avLst/>
          </a:prstGeom>
        </p:spPr>
      </p:pic>
      <p:sp>
        <p:nvSpPr>
          <p:cNvPr id="125" name="object 12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00"/>
              </a:lnSpc>
            </a:pPr>
            <a:r>
              <a:rPr dirty="0" spc="-25"/>
              <a:t>TOC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1195" y="533400"/>
            <a:ext cx="1028700" cy="25755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20667" y="548640"/>
            <a:ext cx="1534668" cy="24231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33059" y="550163"/>
            <a:ext cx="196596" cy="23926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18108" y="533400"/>
            <a:ext cx="883859" cy="257556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91883" y="533400"/>
            <a:ext cx="656843" cy="25755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534035">
              <a:lnSpc>
                <a:spcPct val="100000"/>
              </a:lnSpc>
              <a:spcBef>
                <a:spcPts val="110"/>
              </a:spcBef>
            </a:pPr>
            <a:r>
              <a:rPr dirty="0" spc="-25"/>
              <a:t>Control</a:t>
            </a:r>
            <a:r>
              <a:rPr dirty="0" spc="-229"/>
              <a:t> </a:t>
            </a:r>
            <a:r>
              <a:rPr dirty="0" spc="-30"/>
              <a:t>Structures:</a:t>
            </a:r>
            <a:r>
              <a:rPr dirty="0" spc="-210"/>
              <a:t> </a:t>
            </a:r>
            <a:r>
              <a:rPr dirty="0"/>
              <a:t>A</a:t>
            </a:r>
            <a:r>
              <a:rPr dirty="0" spc="-25"/>
              <a:t> </a:t>
            </a:r>
            <a:r>
              <a:rPr dirty="0" spc="-10"/>
              <a:t>Closer</a:t>
            </a:r>
            <a:r>
              <a:rPr dirty="0" spc="-140"/>
              <a:t> </a:t>
            </a:r>
            <a:r>
              <a:rPr dirty="0" spc="-20"/>
              <a:t>Look</a:t>
            </a:r>
          </a:p>
        </p:txBody>
      </p:sp>
      <p:sp>
        <p:nvSpPr>
          <p:cNvPr id="8" name="object 8" descr=""/>
          <p:cNvSpPr/>
          <p:nvPr/>
        </p:nvSpPr>
        <p:spPr>
          <a:xfrm>
            <a:off x="665988" y="1021079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5" h="50800">
                <a:moveTo>
                  <a:pt x="30480" y="50292"/>
                </a:moveTo>
                <a:lnTo>
                  <a:pt x="18288" y="50292"/>
                </a:lnTo>
                <a:lnTo>
                  <a:pt x="12192" y="48768"/>
                </a:lnTo>
                <a:lnTo>
                  <a:pt x="7620" y="44196"/>
                </a:lnTo>
                <a:lnTo>
                  <a:pt x="1524" y="38100"/>
                </a:lnTo>
                <a:lnTo>
                  <a:pt x="0" y="32004"/>
                </a:lnTo>
                <a:lnTo>
                  <a:pt x="0" y="18288"/>
                </a:lnTo>
                <a:lnTo>
                  <a:pt x="1524" y="12192"/>
                </a:lnTo>
                <a:lnTo>
                  <a:pt x="7620" y="7620"/>
                </a:lnTo>
                <a:lnTo>
                  <a:pt x="12192" y="3048"/>
                </a:lnTo>
                <a:lnTo>
                  <a:pt x="18288" y="0"/>
                </a:lnTo>
                <a:lnTo>
                  <a:pt x="30480" y="0"/>
                </a:lnTo>
                <a:lnTo>
                  <a:pt x="36576" y="3048"/>
                </a:lnTo>
                <a:lnTo>
                  <a:pt x="45720" y="12192"/>
                </a:lnTo>
                <a:lnTo>
                  <a:pt x="48768" y="18288"/>
                </a:lnTo>
                <a:lnTo>
                  <a:pt x="48768" y="32004"/>
                </a:lnTo>
                <a:lnTo>
                  <a:pt x="45720" y="38100"/>
                </a:lnTo>
                <a:lnTo>
                  <a:pt x="41148" y="44196"/>
                </a:lnTo>
                <a:lnTo>
                  <a:pt x="36576" y="48768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871219" y="902843"/>
            <a:ext cx="8470265" cy="3256279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2700" marR="5080">
              <a:lnSpc>
                <a:spcPct val="93200"/>
              </a:lnSpc>
              <a:spcBef>
                <a:spcPts val="260"/>
              </a:spcBef>
            </a:pPr>
            <a:r>
              <a:rPr dirty="0" sz="1550">
                <a:latin typeface="Calibri"/>
                <a:cs typeface="Calibri"/>
              </a:rPr>
              <a:t>When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comparing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multiple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items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that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require</a:t>
            </a:r>
            <a:r>
              <a:rPr dirty="0" sz="1550" spc="-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their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own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code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executed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depending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2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value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of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variable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being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tested.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instance,</a:t>
            </a:r>
            <a:r>
              <a:rPr dirty="0" sz="1550" spc="-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you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wanted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test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grade value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assign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it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letter</a:t>
            </a:r>
            <a:r>
              <a:rPr dirty="0" sz="1550" spc="21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grade, </a:t>
            </a:r>
            <a:r>
              <a:rPr dirty="0" sz="1550">
                <a:latin typeface="Calibri"/>
                <a:cs typeface="Calibri"/>
              </a:rPr>
              <a:t>you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could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write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statement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like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this:</a:t>
            </a:r>
            <a:endParaRPr sz="1550">
              <a:latin typeface="Calibri"/>
              <a:cs typeface="Calibri"/>
            </a:endParaRPr>
          </a:p>
          <a:p>
            <a:pPr marL="208915" marR="7094220" indent="-182880">
              <a:lnSpc>
                <a:spcPct val="100600"/>
              </a:lnSpc>
              <a:spcBef>
                <a:spcPts val="890"/>
              </a:spcBef>
            </a:pP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(grade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&gt;=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90)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: </a:t>
            </a:r>
            <a:r>
              <a:rPr dirty="0" sz="1550">
                <a:latin typeface="Calibri"/>
                <a:cs typeface="Calibri"/>
              </a:rPr>
              <a:t>letter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=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A</a:t>
            </a:r>
            <a:endParaRPr sz="1550">
              <a:latin typeface="Calibri"/>
              <a:cs typeface="Calibri"/>
            </a:endParaRPr>
          </a:p>
          <a:p>
            <a:pPr marL="208915" marR="6993255" indent="-182880">
              <a:lnSpc>
                <a:spcPts val="1960"/>
              </a:lnSpc>
              <a:spcBef>
                <a:spcPts val="65"/>
              </a:spcBef>
            </a:pPr>
            <a:r>
              <a:rPr dirty="0" sz="1550">
                <a:latin typeface="Calibri"/>
                <a:cs typeface="Calibri"/>
              </a:rPr>
              <a:t>elif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(grade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&gt;=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80): </a:t>
            </a:r>
            <a:r>
              <a:rPr dirty="0" sz="1550">
                <a:latin typeface="Calibri"/>
                <a:cs typeface="Calibri"/>
              </a:rPr>
              <a:t>letter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=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B</a:t>
            </a:r>
            <a:endParaRPr sz="1550">
              <a:latin typeface="Calibri"/>
              <a:cs typeface="Calibri"/>
            </a:endParaRPr>
          </a:p>
          <a:p>
            <a:pPr marL="26034">
              <a:lnSpc>
                <a:spcPts val="1785"/>
              </a:lnSpc>
            </a:pPr>
            <a:r>
              <a:rPr dirty="0" sz="1550">
                <a:latin typeface="Calibri"/>
                <a:cs typeface="Calibri"/>
              </a:rPr>
              <a:t>elif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(grade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&gt;=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70):</a:t>
            </a:r>
            <a:endParaRPr sz="1550">
              <a:latin typeface="Calibri"/>
              <a:cs typeface="Calibri"/>
            </a:endParaRPr>
          </a:p>
          <a:p>
            <a:pPr marL="208915">
              <a:lnSpc>
                <a:spcPct val="100000"/>
              </a:lnSpc>
              <a:spcBef>
                <a:spcPts val="85"/>
              </a:spcBef>
            </a:pPr>
            <a:r>
              <a:rPr dirty="0" sz="1550">
                <a:latin typeface="Calibri"/>
                <a:cs typeface="Calibri"/>
              </a:rPr>
              <a:t>letter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=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C</a:t>
            </a:r>
            <a:endParaRPr sz="1550">
              <a:latin typeface="Calibri"/>
              <a:cs typeface="Calibri"/>
            </a:endParaRPr>
          </a:p>
          <a:p>
            <a:pPr marL="208915" marR="6992620" indent="-182880">
              <a:lnSpc>
                <a:spcPct val="101299"/>
              </a:lnSpc>
              <a:spcBef>
                <a:spcPts val="60"/>
              </a:spcBef>
            </a:pPr>
            <a:r>
              <a:rPr dirty="0" sz="1550">
                <a:latin typeface="Calibri"/>
                <a:cs typeface="Calibri"/>
              </a:rPr>
              <a:t>elif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(grade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&gt;=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60): </a:t>
            </a:r>
            <a:r>
              <a:rPr dirty="0" sz="1550">
                <a:latin typeface="Calibri"/>
                <a:cs typeface="Calibri"/>
              </a:rPr>
              <a:t>letter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=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D</a:t>
            </a:r>
            <a:endParaRPr sz="1550">
              <a:latin typeface="Calibri"/>
              <a:cs typeface="Calibri"/>
            </a:endParaRPr>
          </a:p>
          <a:p>
            <a:pPr marL="26034">
              <a:lnSpc>
                <a:spcPct val="100000"/>
              </a:lnSpc>
              <a:spcBef>
                <a:spcPts val="85"/>
              </a:spcBef>
            </a:pPr>
            <a:r>
              <a:rPr dirty="0" sz="1550" spc="-20">
                <a:latin typeface="Calibri"/>
                <a:cs typeface="Calibri"/>
              </a:rPr>
              <a:t>else:</a:t>
            </a:r>
            <a:endParaRPr sz="1550">
              <a:latin typeface="Calibri"/>
              <a:cs typeface="Calibri"/>
            </a:endParaRPr>
          </a:p>
          <a:p>
            <a:pPr marL="254635">
              <a:lnSpc>
                <a:spcPct val="100000"/>
              </a:lnSpc>
              <a:spcBef>
                <a:spcPts val="85"/>
              </a:spcBef>
            </a:pPr>
            <a:r>
              <a:rPr dirty="0" sz="1550">
                <a:latin typeface="Calibri"/>
                <a:cs typeface="Calibri"/>
              </a:rPr>
              <a:t>letter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=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F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665988" y="4931664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5" h="50800">
                <a:moveTo>
                  <a:pt x="30480" y="50291"/>
                </a:moveTo>
                <a:lnTo>
                  <a:pt x="18288" y="50291"/>
                </a:lnTo>
                <a:lnTo>
                  <a:pt x="12192" y="47243"/>
                </a:lnTo>
                <a:lnTo>
                  <a:pt x="7620" y="42671"/>
                </a:lnTo>
                <a:lnTo>
                  <a:pt x="1524" y="38099"/>
                </a:lnTo>
                <a:lnTo>
                  <a:pt x="0" y="32003"/>
                </a:lnTo>
                <a:lnTo>
                  <a:pt x="0" y="18287"/>
                </a:lnTo>
                <a:lnTo>
                  <a:pt x="1524" y="12191"/>
                </a:lnTo>
                <a:lnTo>
                  <a:pt x="7620" y="7619"/>
                </a:lnTo>
                <a:lnTo>
                  <a:pt x="12192" y="3047"/>
                </a:lnTo>
                <a:lnTo>
                  <a:pt x="18288" y="0"/>
                </a:lnTo>
                <a:lnTo>
                  <a:pt x="30480" y="0"/>
                </a:lnTo>
                <a:lnTo>
                  <a:pt x="36576" y="3047"/>
                </a:lnTo>
                <a:lnTo>
                  <a:pt x="45720" y="12191"/>
                </a:lnTo>
                <a:lnTo>
                  <a:pt x="48768" y="18287"/>
                </a:lnTo>
                <a:lnTo>
                  <a:pt x="48768" y="32003"/>
                </a:lnTo>
                <a:lnTo>
                  <a:pt x="45720" y="38099"/>
                </a:lnTo>
                <a:lnTo>
                  <a:pt x="36576" y="47243"/>
                </a:lnTo>
                <a:lnTo>
                  <a:pt x="30480" y="502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871219" y="4813427"/>
            <a:ext cx="8077834" cy="92583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00"/>
              </a:spcBef>
            </a:pPr>
            <a:r>
              <a:rPr dirty="0" sz="1550">
                <a:latin typeface="Calibri"/>
                <a:cs typeface="Calibri"/>
              </a:rPr>
              <a:t>Again,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while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this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works,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it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may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not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best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way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implement.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This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section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code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only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be </a:t>
            </a:r>
            <a:r>
              <a:rPr dirty="0" sz="1550">
                <a:latin typeface="Calibri"/>
                <a:cs typeface="Calibri"/>
              </a:rPr>
              <a:t>executed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one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time.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What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you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wanted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test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different</a:t>
            </a:r>
            <a:r>
              <a:rPr dirty="0" sz="1550" spc="-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grades,</a:t>
            </a:r>
            <a:r>
              <a:rPr dirty="0" sz="1550" spc="-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you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would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have</a:t>
            </a:r>
            <a:r>
              <a:rPr dirty="0" sz="1550" spc="-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2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copy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this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code </a:t>
            </a:r>
            <a:r>
              <a:rPr dirty="0" sz="1550">
                <a:latin typeface="Calibri"/>
                <a:cs typeface="Calibri"/>
              </a:rPr>
              <a:t>multiple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times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define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function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that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return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result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based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input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that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change.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A </a:t>
            </a:r>
            <a:r>
              <a:rPr dirty="0" sz="1550">
                <a:latin typeface="Calibri"/>
                <a:cs typeface="Calibri"/>
              </a:rPr>
              <a:t>function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called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from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anywhere</a:t>
            </a:r>
            <a:r>
              <a:rPr dirty="0" sz="1550" spc="-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within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program.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12875" y="4451603"/>
            <a:ext cx="841248" cy="173736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16607" y="4453127"/>
            <a:ext cx="943356" cy="172212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823972" y="4453127"/>
            <a:ext cx="1243584" cy="138684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134611" y="4453127"/>
            <a:ext cx="780288" cy="172212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80432" y="4451603"/>
            <a:ext cx="164591" cy="140208"/>
          </a:xfrm>
          <a:prstGeom prst="rect">
            <a:avLst/>
          </a:prstGeom>
        </p:spPr>
      </p:pic>
      <p:sp>
        <p:nvSpPr>
          <p:cNvPr id="17" name="object 17" descr=""/>
          <p:cNvSpPr/>
          <p:nvPr/>
        </p:nvSpPr>
        <p:spPr>
          <a:xfrm>
            <a:off x="5195316" y="4451603"/>
            <a:ext cx="67310" cy="50800"/>
          </a:xfrm>
          <a:custGeom>
            <a:avLst/>
            <a:gdLst/>
            <a:ahLst/>
            <a:cxnLst/>
            <a:rect l="l" t="t" r="r" b="b"/>
            <a:pathLst>
              <a:path w="67310" h="50800">
                <a:moveTo>
                  <a:pt x="64008" y="1524"/>
                </a:moveTo>
                <a:lnTo>
                  <a:pt x="57912" y="1524"/>
                </a:lnTo>
                <a:lnTo>
                  <a:pt x="59436" y="0"/>
                </a:lnTo>
                <a:lnTo>
                  <a:pt x="64008" y="0"/>
                </a:lnTo>
                <a:lnTo>
                  <a:pt x="64008" y="1524"/>
                </a:lnTo>
                <a:close/>
              </a:path>
              <a:path w="67310" h="50800">
                <a:moveTo>
                  <a:pt x="67056" y="3048"/>
                </a:moveTo>
                <a:lnTo>
                  <a:pt x="54864" y="3048"/>
                </a:lnTo>
                <a:lnTo>
                  <a:pt x="54864" y="1524"/>
                </a:lnTo>
                <a:lnTo>
                  <a:pt x="67056" y="1524"/>
                </a:lnTo>
                <a:lnTo>
                  <a:pt x="67056" y="3048"/>
                </a:lnTo>
                <a:close/>
              </a:path>
              <a:path w="67310" h="50800">
                <a:moveTo>
                  <a:pt x="50292" y="50292"/>
                </a:moveTo>
                <a:lnTo>
                  <a:pt x="38100" y="50292"/>
                </a:lnTo>
                <a:lnTo>
                  <a:pt x="35052" y="47244"/>
                </a:lnTo>
                <a:lnTo>
                  <a:pt x="35052" y="35052"/>
                </a:lnTo>
                <a:lnTo>
                  <a:pt x="36576" y="33528"/>
                </a:lnTo>
                <a:lnTo>
                  <a:pt x="36576" y="28956"/>
                </a:lnTo>
                <a:lnTo>
                  <a:pt x="38100" y="28956"/>
                </a:lnTo>
                <a:lnTo>
                  <a:pt x="38100" y="27432"/>
                </a:lnTo>
                <a:lnTo>
                  <a:pt x="39624" y="25908"/>
                </a:lnTo>
                <a:lnTo>
                  <a:pt x="41148" y="22860"/>
                </a:lnTo>
                <a:lnTo>
                  <a:pt x="53340" y="3048"/>
                </a:lnTo>
                <a:lnTo>
                  <a:pt x="65532" y="3048"/>
                </a:lnTo>
                <a:lnTo>
                  <a:pt x="53340" y="30480"/>
                </a:lnTo>
                <a:lnTo>
                  <a:pt x="53340" y="45720"/>
                </a:lnTo>
                <a:lnTo>
                  <a:pt x="51816" y="47244"/>
                </a:lnTo>
                <a:lnTo>
                  <a:pt x="51816" y="48768"/>
                </a:lnTo>
                <a:lnTo>
                  <a:pt x="50292" y="48768"/>
                </a:lnTo>
                <a:lnTo>
                  <a:pt x="50292" y="50292"/>
                </a:lnTo>
                <a:close/>
              </a:path>
              <a:path w="67310" h="50800">
                <a:moveTo>
                  <a:pt x="28956" y="1524"/>
                </a:moveTo>
                <a:lnTo>
                  <a:pt x="22860" y="1524"/>
                </a:lnTo>
                <a:lnTo>
                  <a:pt x="24384" y="0"/>
                </a:lnTo>
                <a:lnTo>
                  <a:pt x="28956" y="0"/>
                </a:lnTo>
                <a:lnTo>
                  <a:pt x="28956" y="1524"/>
                </a:lnTo>
                <a:close/>
              </a:path>
              <a:path w="67310" h="50800">
                <a:moveTo>
                  <a:pt x="16764" y="48768"/>
                </a:moveTo>
                <a:lnTo>
                  <a:pt x="0" y="48768"/>
                </a:lnTo>
                <a:lnTo>
                  <a:pt x="0" y="33528"/>
                </a:lnTo>
                <a:lnTo>
                  <a:pt x="1524" y="32004"/>
                </a:lnTo>
                <a:lnTo>
                  <a:pt x="1524" y="28956"/>
                </a:lnTo>
                <a:lnTo>
                  <a:pt x="3048" y="28956"/>
                </a:lnTo>
                <a:lnTo>
                  <a:pt x="3048" y="27432"/>
                </a:lnTo>
                <a:lnTo>
                  <a:pt x="4572" y="25908"/>
                </a:lnTo>
                <a:lnTo>
                  <a:pt x="6096" y="22860"/>
                </a:lnTo>
                <a:lnTo>
                  <a:pt x="18288" y="3048"/>
                </a:lnTo>
                <a:lnTo>
                  <a:pt x="19812" y="3048"/>
                </a:lnTo>
                <a:lnTo>
                  <a:pt x="19812" y="1524"/>
                </a:lnTo>
                <a:lnTo>
                  <a:pt x="30480" y="1524"/>
                </a:lnTo>
                <a:lnTo>
                  <a:pt x="30480" y="3048"/>
                </a:lnTo>
                <a:lnTo>
                  <a:pt x="18288" y="30480"/>
                </a:lnTo>
                <a:lnTo>
                  <a:pt x="18288" y="45720"/>
                </a:lnTo>
                <a:lnTo>
                  <a:pt x="16764" y="47244"/>
                </a:lnTo>
                <a:lnTo>
                  <a:pt x="16764" y="48768"/>
                </a:lnTo>
                <a:close/>
              </a:path>
              <a:path w="67310" h="50800">
                <a:moveTo>
                  <a:pt x="15240" y="50292"/>
                </a:moveTo>
                <a:lnTo>
                  <a:pt x="3048" y="50292"/>
                </a:lnTo>
                <a:lnTo>
                  <a:pt x="1524" y="48768"/>
                </a:lnTo>
                <a:lnTo>
                  <a:pt x="15240" y="48768"/>
                </a:lnTo>
                <a:lnTo>
                  <a:pt x="1524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5250179" y="4568952"/>
            <a:ext cx="32384" cy="50800"/>
          </a:xfrm>
          <a:custGeom>
            <a:avLst/>
            <a:gdLst/>
            <a:ahLst/>
            <a:cxnLst/>
            <a:rect l="l" t="t" r="r" b="b"/>
            <a:pathLst>
              <a:path w="32385" h="50800">
                <a:moveTo>
                  <a:pt x="27432" y="1524"/>
                </a:moveTo>
                <a:lnTo>
                  <a:pt x="18288" y="1524"/>
                </a:lnTo>
                <a:lnTo>
                  <a:pt x="19812" y="0"/>
                </a:lnTo>
                <a:lnTo>
                  <a:pt x="25908" y="0"/>
                </a:lnTo>
                <a:lnTo>
                  <a:pt x="27432" y="1524"/>
                </a:lnTo>
                <a:close/>
              </a:path>
              <a:path w="32385" h="50800">
                <a:moveTo>
                  <a:pt x="10668" y="50292"/>
                </a:moveTo>
                <a:lnTo>
                  <a:pt x="0" y="50292"/>
                </a:lnTo>
                <a:lnTo>
                  <a:pt x="0" y="47244"/>
                </a:lnTo>
                <a:lnTo>
                  <a:pt x="13716" y="21336"/>
                </a:lnTo>
                <a:lnTo>
                  <a:pt x="13716" y="3048"/>
                </a:lnTo>
                <a:lnTo>
                  <a:pt x="15240" y="3048"/>
                </a:lnTo>
                <a:lnTo>
                  <a:pt x="15240" y="1524"/>
                </a:lnTo>
                <a:lnTo>
                  <a:pt x="30480" y="1524"/>
                </a:lnTo>
                <a:lnTo>
                  <a:pt x="30480" y="3048"/>
                </a:lnTo>
                <a:lnTo>
                  <a:pt x="32004" y="4572"/>
                </a:lnTo>
                <a:lnTo>
                  <a:pt x="32004" y="16764"/>
                </a:lnTo>
                <a:lnTo>
                  <a:pt x="30480" y="18288"/>
                </a:lnTo>
                <a:lnTo>
                  <a:pt x="30480" y="21336"/>
                </a:lnTo>
                <a:lnTo>
                  <a:pt x="28956" y="22860"/>
                </a:lnTo>
                <a:lnTo>
                  <a:pt x="28956" y="24384"/>
                </a:lnTo>
                <a:lnTo>
                  <a:pt x="25908" y="27432"/>
                </a:lnTo>
                <a:lnTo>
                  <a:pt x="12192" y="48768"/>
                </a:lnTo>
                <a:lnTo>
                  <a:pt x="10668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9" name="object 19" descr=""/>
          <p:cNvGrpSpPr/>
          <p:nvPr/>
        </p:nvGrpSpPr>
        <p:grpSpPr>
          <a:xfrm>
            <a:off x="5350764" y="4453127"/>
            <a:ext cx="506095" cy="172720"/>
            <a:chOff x="5350764" y="4453127"/>
            <a:chExt cx="506095" cy="172720"/>
          </a:xfrm>
        </p:grpSpPr>
        <p:pic>
          <p:nvPicPr>
            <p:cNvPr id="20" name="object 2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50764" y="4495799"/>
              <a:ext cx="242315" cy="129540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20511" y="4453127"/>
              <a:ext cx="80772" cy="138684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30240" y="4495799"/>
              <a:ext cx="126491" cy="123443"/>
            </a:xfrm>
            <a:prstGeom prst="rect">
              <a:avLst/>
            </a:prstGeom>
          </p:spPr>
        </p:pic>
      </p:grpSp>
      <p:sp>
        <p:nvSpPr>
          <p:cNvPr id="23" name="object 23" descr=""/>
          <p:cNvSpPr/>
          <p:nvPr/>
        </p:nvSpPr>
        <p:spPr>
          <a:xfrm>
            <a:off x="5925311" y="4451603"/>
            <a:ext cx="67310" cy="50800"/>
          </a:xfrm>
          <a:custGeom>
            <a:avLst/>
            <a:gdLst/>
            <a:ahLst/>
            <a:cxnLst/>
            <a:rect l="l" t="t" r="r" b="b"/>
            <a:pathLst>
              <a:path w="67310" h="50800">
                <a:moveTo>
                  <a:pt x="65532" y="1524"/>
                </a:moveTo>
                <a:lnTo>
                  <a:pt x="59436" y="1524"/>
                </a:lnTo>
                <a:lnTo>
                  <a:pt x="59436" y="0"/>
                </a:lnTo>
                <a:lnTo>
                  <a:pt x="64008" y="0"/>
                </a:lnTo>
                <a:lnTo>
                  <a:pt x="65532" y="1524"/>
                </a:lnTo>
                <a:close/>
              </a:path>
              <a:path w="67310" h="50800">
                <a:moveTo>
                  <a:pt x="53340" y="48768"/>
                </a:moveTo>
                <a:lnTo>
                  <a:pt x="36576" y="48768"/>
                </a:lnTo>
                <a:lnTo>
                  <a:pt x="36576" y="47244"/>
                </a:lnTo>
                <a:lnTo>
                  <a:pt x="35052" y="45720"/>
                </a:lnTo>
                <a:lnTo>
                  <a:pt x="35052" y="39624"/>
                </a:lnTo>
                <a:lnTo>
                  <a:pt x="36576" y="38100"/>
                </a:lnTo>
                <a:lnTo>
                  <a:pt x="36576" y="30480"/>
                </a:lnTo>
                <a:lnTo>
                  <a:pt x="39624" y="27432"/>
                </a:lnTo>
                <a:lnTo>
                  <a:pt x="39624" y="25908"/>
                </a:lnTo>
                <a:lnTo>
                  <a:pt x="41148" y="22860"/>
                </a:lnTo>
                <a:lnTo>
                  <a:pt x="54864" y="3048"/>
                </a:lnTo>
                <a:lnTo>
                  <a:pt x="56388" y="1524"/>
                </a:lnTo>
                <a:lnTo>
                  <a:pt x="67056" y="1524"/>
                </a:lnTo>
                <a:lnTo>
                  <a:pt x="67056" y="3048"/>
                </a:lnTo>
                <a:lnTo>
                  <a:pt x="53340" y="30480"/>
                </a:lnTo>
                <a:lnTo>
                  <a:pt x="53340" y="48768"/>
                </a:lnTo>
                <a:close/>
              </a:path>
              <a:path w="67310" h="50800">
                <a:moveTo>
                  <a:pt x="50292" y="50292"/>
                </a:moveTo>
                <a:lnTo>
                  <a:pt x="38100" y="50292"/>
                </a:lnTo>
                <a:lnTo>
                  <a:pt x="38100" y="48768"/>
                </a:lnTo>
                <a:lnTo>
                  <a:pt x="51816" y="48768"/>
                </a:lnTo>
                <a:lnTo>
                  <a:pt x="50292" y="50292"/>
                </a:lnTo>
                <a:close/>
              </a:path>
              <a:path w="67310" h="50800">
                <a:moveTo>
                  <a:pt x="28956" y="1524"/>
                </a:moveTo>
                <a:lnTo>
                  <a:pt x="24384" y="1524"/>
                </a:lnTo>
                <a:lnTo>
                  <a:pt x="24384" y="0"/>
                </a:lnTo>
                <a:lnTo>
                  <a:pt x="28956" y="0"/>
                </a:lnTo>
                <a:lnTo>
                  <a:pt x="28956" y="1524"/>
                </a:lnTo>
                <a:close/>
              </a:path>
              <a:path w="67310" h="50800">
                <a:moveTo>
                  <a:pt x="18288" y="48768"/>
                </a:moveTo>
                <a:lnTo>
                  <a:pt x="1524" y="48768"/>
                </a:lnTo>
                <a:lnTo>
                  <a:pt x="1524" y="47244"/>
                </a:lnTo>
                <a:lnTo>
                  <a:pt x="0" y="45720"/>
                </a:lnTo>
                <a:lnTo>
                  <a:pt x="0" y="38100"/>
                </a:lnTo>
                <a:lnTo>
                  <a:pt x="1524" y="35052"/>
                </a:lnTo>
                <a:lnTo>
                  <a:pt x="1524" y="30480"/>
                </a:lnTo>
                <a:lnTo>
                  <a:pt x="4572" y="27432"/>
                </a:lnTo>
                <a:lnTo>
                  <a:pt x="4572" y="25908"/>
                </a:lnTo>
                <a:lnTo>
                  <a:pt x="6096" y="22860"/>
                </a:lnTo>
                <a:lnTo>
                  <a:pt x="19812" y="3048"/>
                </a:lnTo>
                <a:lnTo>
                  <a:pt x="19812" y="1524"/>
                </a:lnTo>
                <a:lnTo>
                  <a:pt x="32004" y="1524"/>
                </a:lnTo>
                <a:lnTo>
                  <a:pt x="32004" y="3048"/>
                </a:lnTo>
                <a:lnTo>
                  <a:pt x="18288" y="30480"/>
                </a:lnTo>
                <a:lnTo>
                  <a:pt x="18288" y="48768"/>
                </a:lnTo>
                <a:close/>
              </a:path>
              <a:path w="67310" h="50800">
                <a:moveTo>
                  <a:pt x="15240" y="50292"/>
                </a:moveTo>
                <a:lnTo>
                  <a:pt x="3048" y="50292"/>
                </a:lnTo>
                <a:lnTo>
                  <a:pt x="3048" y="48768"/>
                </a:lnTo>
                <a:lnTo>
                  <a:pt x="16764" y="48768"/>
                </a:lnTo>
                <a:lnTo>
                  <a:pt x="1524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6053328" y="4460760"/>
            <a:ext cx="104139" cy="131445"/>
          </a:xfrm>
          <a:custGeom>
            <a:avLst/>
            <a:gdLst/>
            <a:ahLst/>
            <a:cxnLst/>
            <a:rect l="l" t="t" r="r" b="b"/>
            <a:pathLst>
              <a:path w="104139" h="131445">
                <a:moveTo>
                  <a:pt x="18288" y="38100"/>
                </a:moveTo>
                <a:lnTo>
                  <a:pt x="15240" y="38100"/>
                </a:lnTo>
                <a:lnTo>
                  <a:pt x="13716" y="36576"/>
                </a:lnTo>
                <a:lnTo>
                  <a:pt x="7620" y="36576"/>
                </a:lnTo>
                <a:lnTo>
                  <a:pt x="6096" y="38100"/>
                </a:lnTo>
                <a:lnTo>
                  <a:pt x="3048" y="38100"/>
                </a:lnTo>
                <a:lnTo>
                  <a:pt x="3048" y="39624"/>
                </a:lnTo>
                <a:lnTo>
                  <a:pt x="1524" y="39624"/>
                </a:lnTo>
                <a:lnTo>
                  <a:pt x="1524" y="128016"/>
                </a:lnTo>
                <a:lnTo>
                  <a:pt x="3048" y="128016"/>
                </a:lnTo>
                <a:lnTo>
                  <a:pt x="3048" y="129540"/>
                </a:lnTo>
                <a:lnTo>
                  <a:pt x="18288" y="129540"/>
                </a:lnTo>
                <a:lnTo>
                  <a:pt x="18288" y="38100"/>
                </a:lnTo>
                <a:close/>
              </a:path>
              <a:path w="104139" h="131445">
                <a:moveTo>
                  <a:pt x="21336" y="4572"/>
                </a:moveTo>
                <a:lnTo>
                  <a:pt x="18288" y="1524"/>
                </a:lnTo>
                <a:lnTo>
                  <a:pt x="15240" y="0"/>
                </a:lnTo>
                <a:lnTo>
                  <a:pt x="7620" y="0"/>
                </a:lnTo>
                <a:lnTo>
                  <a:pt x="4572" y="1524"/>
                </a:lnTo>
                <a:lnTo>
                  <a:pt x="0" y="6096"/>
                </a:lnTo>
                <a:lnTo>
                  <a:pt x="0" y="13716"/>
                </a:lnTo>
                <a:lnTo>
                  <a:pt x="1524" y="16764"/>
                </a:lnTo>
                <a:lnTo>
                  <a:pt x="4572" y="19812"/>
                </a:lnTo>
                <a:lnTo>
                  <a:pt x="18288" y="19812"/>
                </a:lnTo>
                <a:lnTo>
                  <a:pt x="21336" y="16764"/>
                </a:lnTo>
                <a:lnTo>
                  <a:pt x="21336" y="4572"/>
                </a:lnTo>
                <a:close/>
              </a:path>
              <a:path w="104139" h="131445">
                <a:moveTo>
                  <a:pt x="103619" y="100571"/>
                </a:moveTo>
                <a:lnTo>
                  <a:pt x="102095" y="95999"/>
                </a:lnTo>
                <a:lnTo>
                  <a:pt x="102095" y="94475"/>
                </a:lnTo>
                <a:lnTo>
                  <a:pt x="99047" y="88379"/>
                </a:lnTo>
                <a:lnTo>
                  <a:pt x="95999" y="86855"/>
                </a:lnTo>
                <a:lnTo>
                  <a:pt x="94475" y="85331"/>
                </a:lnTo>
                <a:lnTo>
                  <a:pt x="91427" y="83807"/>
                </a:lnTo>
                <a:lnTo>
                  <a:pt x="89903" y="82283"/>
                </a:lnTo>
                <a:lnTo>
                  <a:pt x="80759" y="77711"/>
                </a:lnTo>
                <a:lnTo>
                  <a:pt x="79235" y="77711"/>
                </a:lnTo>
                <a:lnTo>
                  <a:pt x="73139" y="74663"/>
                </a:lnTo>
                <a:lnTo>
                  <a:pt x="70091" y="74663"/>
                </a:lnTo>
                <a:lnTo>
                  <a:pt x="68567" y="73139"/>
                </a:lnTo>
                <a:lnTo>
                  <a:pt x="65519" y="71615"/>
                </a:lnTo>
                <a:lnTo>
                  <a:pt x="59423" y="65519"/>
                </a:lnTo>
                <a:lnTo>
                  <a:pt x="59423" y="57899"/>
                </a:lnTo>
                <a:lnTo>
                  <a:pt x="60947" y="54851"/>
                </a:lnTo>
                <a:lnTo>
                  <a:pt x="60947" y="53327"/>
                </a:lnTo>
                <a:lnTo>
                  <a:pt x="62471" y="53327"/>
                </a:lnTo>
                <a:lnTo>
                  <a:pt x="63995" y="51803"/>
                </a:lnTo>
                <a:lnTo>
                  <a:pt x="63995" y="50279"/>
                </a:lnTo>
                <a:lnTo>
                  <a:pt x="65519" y="48755"/>
                </a:lnTo>
                <a:lnTo>
                  <a:pt x="70091" y="48755"/>
                </a:lnTo>
                <a:lnTo>
                  <a:pt x="73139" y="47231"/>
                </a:lnTo>
                <a:lnTo>
                  <a:pt x="77711" y="47231"/>
                </a:lnTo>
                <a:lnTo>
                  <a:pt x="80759" y="48755"/>
                </a:lnTo>
                <a:lnTo>
                  <a:pt x="85331" y="48755"/>
                </a:lnTo>
                <a:lnTo>
                  <a:pt x="88379" y="50279"/>
                </a:lnTo>
                <a:lnTo>
                  <a:pt x="89903" y="50279"/>
                </a:lnTo>
                <a:lnTo>
                  <a:pt x="91427" y="51803"/>
                </a:lnTo>
                <a:lnTo>
                  <a:pt x="92951" y="51803"/>
                </a:lnTo>
                <a:lnTo>
                  <a:pt x="94475" y="53327"/>
                </a:lnTo>
                <a:lnTo>
                  <a:pt x="97523" y="53327"/>
                </a:lnTo>
                <a:lnTo>
                  <a:pt x="97523" y="51803"/>
                </a:lnTo>
                <a:lnTo>
                  <a:pt x="99047" y="51803"/>
                </a:lnTo>
                <a:lnTo>
                  <a:pt x="99047" y="47231"/>
                </a:lnTo>
                <a:lnTo>
                  <a:pt x="99047" y="42659"/>
                </a:lnTo>
                <a:lnTo>
                  <a:pt x="97523" y="42659"/>
                </a:lnTo>
                <a:lnTo>
                  <a:pt x="97523" y="41135"/>
                </a:lnTo>
                <a:lnTo>
                  <a:pt x="95999" y="41135"/>
                </a:lnTo>
                <a:lnTo>
                  <a:pt x="94475" y="39611"/>
                </a:lnTo>
                <a:lnTo>
                  <a:pt x="92951" y="39611"/>
                </a:lnTo>
                <a:lnTo>
                  <a:pt x="91427" y="38087"/>
                </a:lnTo>
                <a:lnTo>
                  <a:pt x="88379" y="38087"/>
                </a:lnTo>
                <a:lnTo>
                  <a:pt x="86855" y="36563"/>
                </a:lnTo>
                <a:lnTo>
                  <a:pt x="79235" y="36563"/>
                </a:lnTo>
                <a:lnTo>
                  <a:pt x="77711" y="35039"/>
                </a:lnTo>
                <a:lnTo>
                  <a:pt x="70091" y="35039"/>
                </a:lnTo>
                <a:lnTo>
                  <a:pt x="56375" y="39611"/>
                </a:lnTo>
                <a:lnTo>
                  <a:pt x="53327" y="41135"/>
                </a:lnTo>
                <a:lnTo>
                  <a:pt x="50279" y="44183"/>
                </a:lnTo>
                <a:lnTo>
                  <a:pt x="47231" y="45707"/>
                </a:lnTo>
                <a:lnTo>
                  <a:pt x="42659" y="54851"/>
                </a:lnTo>
                <a:lnTo>
                  <a:pt x="42659" y="68567"/>
                </a:lnTo>
                <a:lnTo>
                  <a:pt x="45707" y="74663"/>
                </a:lnTo>
                <a:lnTo>
                  <a:pt x="47231" y="76187"/>
                </a:lnTo>
                <a:lnTo>
                  <a:pt x="48755" y="79235"/>
                </a:lnTo>
                <a:lnTo>
                  <a:pt x="51803" y="80759"/>
                </a:lnTo>
                <a:lnTo>
                  <a:pt x="53327" y="82283"/>
                </a:lnTo>
                <a:lnTo>
                  <a:pt x="62471" y="86855"/>
                </a:lnTo>
                <a:lnTo>
                  <a:pt x="63995" y="88379"/>
                </a:lnTo>
                <a:lnTo>
                  <a:pt x="67043" y="88379"/>
                </a:lnTo>
                <a:lnTo>
                  <a:pt x="73139" y="91427"/>
                </a:lnTo>
                <a:lnTo>
                  <a:pt x="74663" y="91427"/>
                </a:lnTo>
                <a:lnTo>
                  <a:pt x="77711" y="92951"/>
                </a:lnTo>
                <a:lnTo>
                  <a:pt x="79235" y="94475"/>
                </a:lnTo>
                <a:lnTo>
                  <a:pt x="82283" y="95999"/>
                </a:lnTo>
                <a:lnTo>
                  <a:pt x="85331" y="99047"/>
                </a:lnTo>
                <a:lnTo>
                  <a:pt x="85331" y="100571"/>
                </a:lnTo>
                <a:lnTo>
                  <a:pt x="86855" y="102095"/>
                </a:lnTo>
                <a:lnTo>
                  <a:pt x="86855" y="109715"/>
                </a:lnTo>
                <a:lnTo>
                  <a:pt x="83807" y="112763"/>
                </a:lnTo>
                <a:lnTo>
                  <a:pt x="83807" y="114287"/>
                </a:lnTo>
                <a:lnTo>
                  <a:pt x="82283" y="114287"/>
                </a:lnTo>
                <a:lnTo>
                  <a:pt x="80759" y="115811"/>
                </a:lnTo>
                <a:lnTo>
                  <a:pt x="77711" y="117335"/>
                </a:lnTo>
                <a:lnTo>
                  <a:pt x="59423" y="117335"/>
                </a:lnTo>
                <a:lnTo>
                  <a:pt x="56375" y="115811"/>
                </a:lnTo>
                <a:lnTo>
                  <a:pt x="53327" y="115811"/>
                </a:lnTo>
                <a:lnTo>
                  <a:pt x="50279" y="112763"/>
                </a:lnTo>
                <a:lnTo>
                  <a:pt x="48755" y="112763"/>
                </a:lnTo>
                <a:lnTo>
                  <a:pt x="47231" y="111239"/>
                </a:lnTo>
                <a:lnTo>
                  <a:pt x="45707" y="111239"/>
                </a:lnTo>
                <a:lnTo>
                  <a:pt x="44183" y="109715"/>
                </a:lnTo>
                <a:lnTo>
                  <a:pt x="42659" y="109715"/>
                </a:lnTo>
                <a:lnTo>
                  <a:pt x="42659" y="111239"/>
                </a:lnTo>
                <a:lnTo>
                  <a:pt x="41135" y="111239"/>
                </a:lnTo>
                <a:lnTo>
                  <a:pt x="41135" y="123431"/>
                </a:lnTo>
                <a:lnTo>
                  <a:pt x="42659" y="124955"/>
                </a:lnTo>
                <a:lnTo>
                  <a:pt x="44183" y="124955"/>
                </a:lnTo>
                <a:lnTo>
                  <a:pt x="44183" y="126479"/>
                </a:lnTo>
                <a:lnTo>
                  <a:pt x="45707" y="126479"/>
                </a:lnTo>
                <a:lnTo>
                  <a:pt x="48755" y="128003"/>
                </a:lnTo>
                <a:lnTo>
                  <a:pt x="50279" y="128003"/>
                </a:lnTo>
                <a:lnTo>
                  <a:pt x="51803" y="129527"/>
                </a:lnTo>
                <a:lnTo>
                  <a:pt x="54851" y="129527"/>
                </a:lnTo>
                <a:lnTo>
                  <a:pt x="56375" y="131051"/>
                </a:lnTo>
                <a:lnTo>
                  <a:pt x="79235" y="131051"/>
                </a:lnTo>
                <a:lnTo>
                  <a:pt x="82283" y="129527"/>
                </a:lnTo>
                <a:lnTo>
                  <a:pt x="91427" y="126479"/>
                </a:lnTo>
                <a:lnTo>
                  <a:pt x="94475" y="124955"/>
                </a:lnTo>
                <a:lnTo>
                  <a:pt x="97523" y="121907"/>
                </a:lnTo>
                <a:lnTo>
                  <a:pt x="99809" y="117335"/>
                </a:lnTo>
                <a:lnTo>
                  <a:pt x="102095" y="112763"/>
                </a:lnTo>
                <a:lnTo>
                  <a:pt x="103619" y="108191"/>
                </a:lnTo>
                <a:lnTo>
                  <a:pt x="103619" y="100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6227064" y="4451603"/>
            <a:ext cx="67310" cy="50800"/>
          </a:xfrm>
          <a:custGeom>
            <a:avLst/>
            <a:gdLst/>
            <a:ahLst/>
            <a:cxnLst/>
            <a:rect l="l" t="t" r="r" b="b"/>
            <a:pathLst>
              <a:path w="67310" h="50800">
                <a:moveTo>
                  <a:pt x="64008" y="1524"/>
                </a:moveTo>
                <a:lnTo>
                  <a:pt x="59436" y="1524"/>
                </a:lnTo>
                <a:lnTo>
                  <a:pt x="59436" y="0"/>
                </a:lnTo>
                <a:lnTo>
                  <a:pt x="64008" y="0"/>
                </a:lnTo>
                <a:lnTo>
                  <a:pt x="64008" y="1524"/>
                </a:lnTo>
                <a:close/>
              </a:path>
              <a:path w="67310" h="50800">
                <a:moveTo>
                  <a:pt x="50292" y="50292"/>
                </a:moveTo>
                <a:lnTo>
                  <a:pt x="38100" y="50292"/>
                </a:lnTo>
                <a:lnTo>
                  <a:pt x="38100" y="48768"/>
                </a:lnTo>
                <a:lnTo>
                  <a:pt x="36576" y="48768"/>
                </a:lnTo>
                <a:lnTo>
                  <a:pt x="36576" y="47244"/>
                </a:lnTo>
                <a:lnTo>
                  <a:pt x="35052" y="45720"/>
                </a:lnTo>
                <a:lnTo>
                  <a:pt x="35052" y="35052"/>
                </a:lnTo>
                <a:lnTo>
                  <a:pt x="36576" y="33528"/>
                </a:lnTo>
                <a:lnTo>
                  <a:pt x="36576" y="30480"/>
                </a:lnTo>
                <a:lnTo>
                  <a:pt x="39624" y="27432"/>
                </a:lnTo>
                <a:lnTo>
                  <a:pt x="39624" y="25908"/>
                </a:lnTo>
                <a:lnTo>
                  <a:pt x="41148" y="22860"/>
                </a:lnTo>
                <a:lnTo>
                  <a:pt x="54864" y="3048"/>
                </a:lnTo>
                <a:lnTo>
                  <a:pt x="54864" y="1524"/>
                </a:lnTo>
                <a:lnTo>
                  <a:pt x="67056" y="1524"/>
                </a:lnTo>
                <a:lnTo>
                  <a:pt x="67056" y="3048"/>
                </a:lnTo>
                <a:lnTo>
                  <a:pt x="65532" y="3048"/>
                </a:lnTo>
                <a:lnTo>
                  <a:pt x="53340" y="30480"/>
                </a:lnTo>
                <a:lnTo>
                  <a:pt x="53340" y="47244"/>
                </a:lnTo>
                <a:lnTo>
                  <a:pt x="50292" y="50292"/>
                </a:lnTo>
                <a:close/>
              </a:path>
              <a:path w="67310" h="50800">
                <a:moveTo>
                  <a:pt x="28956" y="1524"/>
                </a:moveTo>
                <a:lnTo>
                  <a:pt x="24384" y="1524"/>
                </a:lnTo>
                <a:lnTo>
                  <a:pt x="24384" y="0"/>
                </a:lnTo>
                <a:lnTo>
                  <a:pt x="28956" y="0"/>
                </a:lnTo>
                <a:lnTo>
                  <a:pt x="28956" y="1524"/>
                </a:lnTo>
                <a:close/>
              </a:path>
              <a:path w="67310" h="50800">
                <a:moveTo>
                  <a:pt x="15240" y="50292"/>
                </a:moveTo>
                <a:lnTo>
                  <a:pt x="3048" y="50292"/>
                </a:lnTo>
                <a:lnTo>
                  <a:pt x="0" y="47244"/>
                </a:lnTo>
                <a:lnTo>
                  <a:pt x="0" y="35052"/>
                </a:lnTo>
                <a:lnTo>
                  <a:pt x="1524" y="33528"/>
                </a:lnTo>
                <a:lnTo>
                  <a:pt x="1524" y="30480"/>
                </a:lnTo>
                <a:lnTo>
                  <a:pt x="4572" y="27432"/>
                </a:lnTo>
                <a:lnTo>
                  <a:pt x="4572" y="25908"/>
                </a:lnTo>
                <a:lnTo>
                  <a:pt x="6096" y="22860"/>
                </a:lnTo>
                <a:lnTo>
                  <a:pt x="19812" y="3048"/>
                </a:lnTo>
                <a:lnTo>
                  <a:pt x="19812" y="1524"/>
                </a:lnTo>
                <a:lnTo>
                  <a:pt x="32004" y="1524"/>
                </a:lnTo>
                <a:lnTo>
                  <a:pt x="32004" y="3048"/>
                </a:lnTo>
                <a:lnTo>
                  <a:pt x="30480" y="3048"/>
                </a:lnTo>
                <a:lnTo>
                  <a:pt x="18288" y="30480"/>
                </a:lnTo>
                <a:lnTo>
                  <a:pt x="18288" y="47244"/>
                </a:lnTo>
                <a:lnTo>
                  <a:pt x="16764" y="48768"/>
                </a:lnTo>
                <a:lnTo>
                  <a:pt x="15240" y="48768"/>
                </a:lnTo>
                <a:lnTo>
                  <a:pt x="1524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6281928" y="4568952"/>
            <a:ext cx="32384" cy="50800"/>
          </a:xfrm>
          <a:custGeom>
            <a:avLst/>
            <a:gdLst/>
            <a:ahLst/>
            <a:cxnLst/>
            <a:rect l="l" t="t" r="r" b="b"/>
            <a:pathLst>
              <a:path w="32385" h="50800">
                <a:moveTo>
                  <a:pt x="27432" y="1524"/>
                </a:moveTo>
                <a:lnTo>
                  <a:pt x="18288" y="1524"/>
                </a:lnTo>
                <a:lnTo>
                  <a:pt x="19812" y="0"/>
                </a:lnTo>
                <a:lnTo>
                  <a:pt x="25908" y="0"/>
                </a:lnTo>
                <a:lnTo>
                  <a:pt x="27432" y="1524"/>
                </a:lnTo>
                <a:close/>
              </a:path>
              <a:path w="32385" h="50800">
                <a:moveTo>
                  <a:pt x="12192" y="50292"/>
                </a:moveTo>
                <a:lnTo>
                  <a:pt x="0" y="50292"/>
                </a:lnTo>
                <a:lnTo>
                  <a:pt x="0" y="47244"/>
                </a:lnTo>
                <a:lnTo>
                  <a:pt x="13716" y="21336"/>
                </a:lnTo>
                <a:lnTo>
                  <a:pt x="13716" y="4572"/>
                </a:lnTo>
                <a:lnTo>
                  <a:pt x="16764" y="1524"/>
                </a:lnTo>
                <a:lnTo>
                  <a:pt x="30480" y="1524"/>
                </a:lnTo>
                <a:lnTo>
                  <a:pt x="30480" y="3048"/>
                </a:lnTo>
                <a:lnTo>
                  <a:pt x="32004" y="3048"/>
                </a:lnTo>
                <a:lnTo>
                  <a:pt x="32004" y="18288"/>
                </a:lnTo>
                <a:lnTo>
                  <a:pt x="30480" y="19812"/>
                </a:lnTo>
                <a:lnTo>
                  <a:pt x="30480" y="21336"/>
                </a:lnTo>
                <a:lnTo>
                  <a:pt x="28956" y="22860"/>
                </a:lnTo>
                <a:lnTo>
                  <a:pt x="28956" y="24384"/>
                </a:lnTo>
                <a:lnTo>
                  <a:pt x="27432" y="25908"/>
                </a:lnTo>
                <a:lnTo>
                  <a:pt x="27432" y="27432"/>
                </a:lnTo>
                <a:lnTo>
                  <a:pt x="13716" y="48768"/>
                </a:lnTo>
                <a:lnTo>
                  <a:pt x="12192" y="48768"/>
                </a:lnTo>
                <a:lnTo>
                  <a:pt x="12192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7" name="object 27" descr=""/>
          <p:cNvGrpSpPr/>
          <p:nvPr/>
        </p:nvGrpSpPr>
        <p:grpSpPr>
          <a:xfrm>
            <a:off x="6393180" y="4453127"/>
            <a:ext cx="451484" cy="166370"/>
            <a:chOff x="6393180" y="4453127"/>
            <a:chExt cx="451484" cy="166370"/>
          </a:xfrm>
        </p:grpSpPr>
        <p:sp>
          <p:nvSpPr>
            <p:cNvPr id="28" name="object 28" descr=""/>
            <p:cNvSpPr/>
            <p:nvPr/>
          </p:nvSpPr>
          <p:spPr>
            <a:xfrm>
              <a:off x="6393180" y="4453127"/>
              <a:ext cx="17145" cy="137795"/>
            </a:xfrm>
            <a:custGeom>
              <a:avLst/>
              <a:gdLst/>
              <a:ahLst/>
              <a:cxnLst/>
              <a:rect l="l" t="t" r="r" b="b"/>
              <a:pathLst>
                <a:path w="17145" h="137795">
                  <a:moveTo>
                    <a:pt x="13716" y="1524"/>
                  </a:moveTo>
                  <a:lnTo>
                    <a:pt x="12192" y="0"/>
                  </a:lnTo>
                  <a:lnTo>
                    <a:pt x="6096" y="0"/>
                  </a:lnTo>
                  <a:lnTo>
                    <a:pt x="4572" y="1524"/>
                  </a:lnTo>
                  <a:lnTo>
                    <a:pt x="13716" y="1524"/>
                  </a:lnTo>
                  <a:close/>
                </a:path>
                <a:path w="17145" h="137795">
                  <a:moveTo>
                    <a:pt x="16764" y="1778"/>
                  </a:moveTo>
                  <a:lnTo>
                    <a:pt x="1524" y="1778"/>
                  </a:lnTo>
                  <a:lnTo>
                    <a:pt x="1524" y="3048"/>
                  </a:lnTo>
                  <a:lnTo>
                    <a:pt x="0" y="3048"/>
                  </a:lnTo>
                  <a:lnTo>
                    <a:pt x="0" y="135128"/>
                  </a:lnTo>
                  <a:lnTo>
                    <a:pt x="1524" y="135128"/>
                  </a:lnTo>
                  <a:lnTo>
                    <a:pt x="1524" y="137668"/>
                  </a:lnTo>
                  <a:lnTo>
                    <a:pt x="16764" y="137668"/>
                  </a:lnTo>
                  <a:lnTo>
                    <a:pt x="16764" y="135128"/>
                  </a:lnTo>
                  <a:lnTo>
                    <a:pt x="16764" y="3048"/>
                  </a:lnTo>
                  <a:lnTo>
                    <a:pt x="16764" y="17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32804" y="4472939"/>
              <a:ext cx="309372" cy="118872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768084" y="4495799"/>
              <a:ext cx="76199" cy="123444"/>
            </a:xfrm>
            <a:prstGeom prst="rect">
              <a:avLst/>
            </a:prstGeom>
          </p:spPr>
        </p:pic>
      </p:grpSp>
      <p:sp>
        <p:nvSpPr>
          <p:cNvPr id="31" name="object 31" descr=""/>
          <p:cNvSpPr/>
          <p:nvPr/>
        </p:nvSpPr>
        <p:spPr>
          <a:xfrm>
            <a:off x="6921995" y="4451603"/>
            <a:ext cx="216535" cy="172720"/>
          </a:xfrm>
          <a:custGeom>
            <a:avLst/>
            <a:gdLst/>
            <a:ahLst/>
            <a:cxnLst/>
            <a:rect l="l" t="t" r="r" b="b"/>
            <a:pathLst>
              <a:path w="216534" h="172720">
                <a:moveTo>
                  <a:pt x="32004" y="1524"/>
                </a:moveTo>
                <a:lnTo>
                  <a:pt x="28956" y="1524"/>
                </a:lnTo>
                <a:lnTo>
                  <a:pt x="28956" y="0"/>
                </a:lnTo>
                <a:lnTo>
                  <a:pt x="24384" y="0"/>
                </a:lnTo>
                <a:lnTo>
                  <a:pt x="24384" y="1524"/>
                </a:lnTo>
                <a:lnTo>
                  <a:pt x="19812" y="1524"/>
                </a:lnTo>
                <a:lnTo>
                  <a:pt x="19812" y="3048"/>
                </a:lnTo>
                <a:lnTo>
                  <a:pt x="6096" y="22860"/>
                </a:lnTo>
                <a:lnTo>
                  <a:pt x="4572" y="25908"/>
                </a:lnTo>
                <a:lnTo>
                  <a:pt x="4572" y="27432"/>
                </a:lnTo>
                <a:lnTo>
                  <a:pt x="1524" y="30480"/>
                </a:lnTo>
                <a:lnTo>
                  <a:pt x="1524" y="33528"/>
                </a:lnTo>
                <a:lnTo>
                  <a:pt x="0" y="35052"/>
                </a:lnTo>
                <a:lnTo>
                  <a:pt x="0" y="47244"/>
                </a:lnTo>
                <a:lnTo>
                  <a:pt x="3048" y="50292"/>
                </a:lnTo>
                <a:lnTo>
                  <a:pt x="15240" y="50292"/>
                </a:lnTo>
                <a:lnTo>
                  <a:pt x="15240" y="48768"/>
                </a:lnTo>
                <a:lnTo>
                  <a:pt x="16764" y="48768"/>
                </a:lnTo>
                <a:lnTo>
                  <a:pt x="18288" y="47244"/>
                </a:lnTo>
                <a:lnTo>
                  <a:pt x="18288" y="30480"/>
                </a:lnTo>
                <a:lnTo>
                  <a:pt x="30480" y="3048"/>
                </a:lnTo>
                <a:lnTo>
                  <a:pt x="32004" y="3048"/>
                </a:lnTo>
                <a:lnTo>
                  <a:pt x="32004" y="1524"/>
                </a:lnTo>
                <a:close/>
              </a:path>
              <a:path w="216534" h="172720">
                <a:moveTo>
                  <a:pt x="67056" y="1524"/>
                </a:moveTo>
                <a:lnTo>
                  <a:pt x="64008" y="1524"/>
                </a:lnTo>
                <a:lnTo>
                  <a:pt x="64008" y="0"/>
                </a:lnTo>
                <a:lnTo>
                  <a:pt x="59436" y="0"/>
                </a:lnTo>
                <a:lnTo>
                  <a:pt x="59436" y="1524"/>
                </a:lnTo>
                <a:lnTo>
                  <a:pt x="54864" y="1524"/>
                </a:lnTo>
                <a:lnTo>
                  <a:pt x="54864" y="3048"/>
                </a:lnTo>
                <a:lnTo>
                  <a:pt x="41148" y="22860"/>
                </a:lnTo>
                <a:lnTo>
                  <a:pt x="39624" y="25908"/>
                </a:lnTo>
                <a:lnTo>
                  <a:pt x="39624" y="27432"/>
                </a:lnTo>
                <a:lnTo>
                  <a:pt x="36576" y="30480"/>
                </a:lnTo>
                <a:lnTo>
                  <a:pt x="36576" y="33528"/>
                </a:lnTo>
                <a:lnTo>
                  <a:pt x="35052" y="35052"/>
                </a:lnTo>
                <a:lnTo>
                  <a:pt x="35052" y="47244"/>
                </a:lnTo>
                <a:lnTo>
                  <a:pt x="36576" y="48768"/>
                </a:lnTo>
                <a:lnTo>
                  <a:pt x="38100" y="48768"/>
                </a:lnTo>
                <a:lnTo>
                  <a:pt x="38100" y="50292"/>
                </a:lnTo>
                <a:lnTo>
                  <a:pt x="50292" y="50292"/>
                </a:lnTo>
                <a:lnTo>
                  <a:pt x="53340" y="47244"/>
                </a:lnTo>
                <a:lnTo>
                  <a:pt x="53340" y="30480"/>
                </a:lnTo>
                <a:lnTo>
                  <a:pt x="65532" y="3048"/>
                </a:lnTo>
                <a:lnTo>
                  <a:pt x="67056" y="3048"/>
                </a:lnTo>
                <a:lnTo>
                  <a:pt x="67056" y="1524"/>
                </a:lnTo>
                <a:close/>
              </a:path>
              <a:path w="216534" h="172720">
                <a:moveTo>
                  <a:pt x="123444" y="6096"/>
                </a:moveTo>
                <a:lnTo>
                  <a:pt x="121920" y="4572"/>
                </a:lnTo>
                <a:lnTo>
                  <a:pt x="121920" y="3048"/>
                </a:lnTo>
                <a:lnTo>
                  <a:pt x="120396" y="1524"/>
                </a:lnTo>
                <a:lnTo>
                  <a:pt x="118872" y="1524"/>
                </a:lnTo>
                <a:lnTo>
                  <a:pt x="117348" y="0"/>
                </a:lnTo>
                <a:lnTo>
                  <a:pt x="111252" y="0"/>
                </a:lnTo>
                <a:lnTo>
                  <a:pt x="109728" y="1524"/>
                </a:lnTo>
                <a:lnTo>
                  <a:pt x="106680" y="1524"/>
                </a:lnTo>
                <a:lnTo>
                  <a:pt x="106680" y="3048"/>
                </a:lnTo>
                <a:lnTo>
                  <a:pt x="105156" y="3048"/>
                </a:lnTo>
                <a:lnTo>
                  <a:pt x="105156" y="21336"/>
                </a:lnTo>
                <a:lnTo>
                  <a:pt x="91440" y="47244"/>
                </a:lnTo>
                <a:lnTo>
                  <a:pt x="91440" y="50292"/>
                </a:lnTo>
                <a:lnTo>
                  <a:pt x="102108" y="50292"/>
                </a:lnTo>
                <a:lnTo>
                  <a:pt x="103632" y="48768"/>
                </a:lnTo>
                <a:lnTo>
                  <a:pt x="103632" y="47244"/>
                </a:lnTo>
                <a:lnTo>
                  <a:pt x="117348" y="27432"/>
                </a:lnTo>
                <a:lnTo>
                  <a:pt x="118872" y="25908"/>
                </a:lnTo>
                <a:lnTo>
                  <a:pt x="118872" y="24384"/>
                </a:lnTo>
                <a:lnTo>
                  <a:pt x="120396" y="22860"/>
                </a:lnTo>
                <a:lnTo>
                  <a:pt x="120396" y="21336"/>
                </a:lnTo>
                <a:lnTo>
                  <a:pt x="121920" y="19812"/>
                </a:lnTo>
                <a:lnTo>
                  <a:pt x="121920" y="15240"/>
                </a:lnTo>
                <a:lnTo>
                  <a:pt x="123444" y="13716"/>
                </a:lnTo>
                <a:lnTo>
                  <a:pt x="123444" y="6096"/>
                </a:lnTo>
                <a:close/>
              </a:path>
              <a:path w="216534" h="172720">
                <a:moveTo>
                  <a:pt x="158496" y="4572"/>
                </a:moveTo>
                <a:lnTo>
                  <a:pt x="155448" y="1524"/>
                </a:lnTo>
                <a:lnTo>
                  <a:pt x="153924" y="1524"/>
                </a:lnTo>
                <a:lnTo>
                  <a:pt x="152400" y="0"/>
                </a:lnTo>
                <a:lnTo>
                  <a:pt x="146304" y="0"/>
                </a:lnTo>
                <a:lnTo>
                  <a:pt x="144780" y="1524"/>
                </a:lnTo>
                <a:lnTo>
                  <a:pt x="141732" y="1524"/>
                </a:lnTo>
                <a:lnTo>
                  <a:pt x="141732" y="3048"/>
                </a:lnTo>
                <a:lnTo>
                  <a:pt x="140208" y="4572"/>
                </a:lnTo>
                <a:lnTo>
                  <a:pt x="140208" y="21336"/>
                </a:lnTo>
                <a:lnTo>
                  <a:pt x="128016" y="47244"/>
                </a:lnTo>
                <a:lnTo>
                  <a:pt x="126492" y="48768"/>
                </a:lnTo>
                <a:lnTo>
                  <a:pt x="126492" y="50292"/>
                </a:lnTo>
                <a:lnTo>
                  <a:pt x="137160" y="50292"/>
                </a:lnTo>
                <a:lnTo>
                  <a:pt x="138684" y="48768"/>
                </a:lnTo>
                <a:lnTo>
                  <a:pt x="138684" y="47244"/>
                </a:lnTo>
                <a:lnTo>
                  <a:pt x="152400" y="27432"/>
                </a:lnTo>
                <a:lnTo>
                  <a:pt x="153924" y="25908"/>
                </a:lnTo>
                <a:lnTo>
                  <a:pt x="153924" y="24384"/>
                </a:lnTo>
                <a:lnTo>
                  <a:pt x="155448" y="22860"/>
                </a:lnTo>
                <a:lnTo>
                  <a:pt x="155448" y="21336"/>
                </a:lnTo>
                <a:lnTo>
                  <a:pt x="156972" y="19812"/>
                </a:lnTo>
                <a:lnTo>
                  <a:pt x="156972" y="16764"/>
                </a:lnTo>
                <a:lnTo>
                  <a:pt x="158496" y="15240"/>
                </a:lnTo>
                <a:lnTo>
                  <a:pt x="158496" y="4572"/>
                </a:lnTo>
                <a:close/>
              </a:path>
              <a:path w="216534" h="172720">
                <a:moveTo>
                  <a:pt x="216420" y="86880"/>
                </a:moveTo>
                <a:lnTo>
                  <a:pt x="211848" y="44196"/>
                </a:lnTo>
                <a:lnTo>
                  <a:pt x="195084" y="3048"/>
                </a:lnTo>
                <a:lnTo>
                  <a:pt x="195084" y="1524"/>
                </a:lnTo>
                <a:lnTo>
                  <a:pt x="192036" y="1524"/>
                </a:lnTo>
                <a:lnTo>
                  <a:pt x="190512" y="0"/>
                </a:lnTo>
                <a:lnTo>
                  <a:pt x="184416" y="0"/>
                </a:lnTo>
                <a:lnTo>
                  <a:pt x="184416" y="1524"/>
                </a:lnTo>
                <a:lnTo>
                  <a:pt x="181368" y="1524"/>
                </a:lnTo>
                <a:lnTo>
                  <a:pt x="181368" y="4572"/>
                </a:lnTo>
                <a:lnTo>
                  <a:pt x="195084" y="44196"/>
                </a:lnTo>
                <a:lnTo>
                  <a:pt x="199656" y="86880"/>
                </a:lnTo>
                <a:lnTo>
                  <a:pt x="199364" y="97167"/>
                </a:lnTo>
                <a:lnTo>
                  <a:pt x="192506" y="138315"/>
                </a:lnTo>
                <a:lnTo>
                  <a:pt x="181368" y="169176"/>
                </a:lnTo>
                <a:lnTo>
                  <a:pt x="181368" y="172224"/>
                </a:lnTo>
                <a:lnTo>
                  <a:pt x="195084" y="172224"/>
                </a:lnTo>
                <a:lnTo>
                  <a:pt x="195084" y="170700"/>
                </a:lnTo>
                <a:lnTo>
                  <a:pt x="199656" y="164604"/>
                </a:lnTo>
                <a:lnTo>
                  <a:pt x="202704" y="156984"/>
                </a:lnTo>
                <a:lnTo>
                  <a:pt x="204228" y="150888"/>
                </a:lnTo>
                <a:lnTo>
                  <a:pt x="207276" y="143268"/>
                </a:lnTo>
                <a:lnTo>
                  <a:pt x="210324" y="137172"/>
                </a:lnTo>
                <a:lnTo>
                  <a:pt x="211848" y="129552"/>
                </a:lnTo>
                <a:lnTo>
                  <a:pt x="213372" y="123456"/>
                </a:lnTo>
                <a:lnTo>
                  <a:pt x="214896" y="115836"/>
                </a:lnTo>
                <a:lnTo>
                  <a:pt x="214896" y="108216"/>
                </a:lnTo>
                <a:lnTo>
                  <a:pt x="216420" y="102120"/>
                </a:lnTo>
                <a:lnTo>
                  <a:pt x="216420" y="868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6987540" y="4567427"/>
            <a:ext cx="21590" cy="22860"/>
          </a:xfrm>
          <a:custGeom>
            <a:avLst/>
            <a:gdLst/>
            <a:ahLst/>
            <a:cxnLst/>
            <a:rect l="l" t="t" r="r" b="b"/>
            <a:pathLst>
              <a:path w="21590" h="22860">
                <a:moveTo>
                  <a:pt x="18287" y="22860"/>
                </a:moveTo>
                <a:lnTo>
                  <a:pt x="4571" y="22860"/>
                </a:lnTo>
                <a:lnTo>
                  <a:pt x="1523" y="19812"/>
                </a:lnTo>
                <a:lnTo>
                  <a:pt x="0" y="16764"/>
                </a:lnTo>
                <a:lnTo>
                  <a:pt x="0" y="7620"/>
                </a:lnTo>
                <a:lnTo>
                  <a:pt x="1523" y="4572"/>
                </a:lnTo>
                <a:lnTo>
                  <a:pt x="4571" y="1524"/>
                </a:lnTo>
                <a:lnTo>
                  <a:pt x="7619" y="0"/>
                </a:lnTo>
                <a:lnTo>
                  <a:pt x="15239" y="0"/>
                </a:lnTo>
                <a:lnTo>
                  <a:pt x="18287" y="1524"/>
                </a:lnTo>
                <a:lnTo>
                  <a:pt x="19811" y="3048"/>
                </a:lnTo>
                <a:lnTo>
                  <a:pt x="21335" y="4572"/>
                </a:lnTo>
                <a:lnTo>
                  <a:pt x="21335" y="19812"/>
                </a:lnTo>
                <a:lnTo>
                  <a:pt x="18287" y="228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00"/>
              </a:lnSpc>
            </a:pPr>
            <a:r>
              <a:rPr dirty="0" spc="-25"/>
              <a:t>TOC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1195" y="533400"/>
            <a:ext cx="1028700" cy="25755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20667" y="548640"/>
            <a:ext cx="1534668" cy="24231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33059" y="550163"/>
            <a:ext cx="196596" cy="23926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18108" y="533400"/>
            <a:ext cx="883859" cy="257556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91883" y="533400"/>
            <a:ext cx="656843" cy="25755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534035">
              <a:lnSpc>
                <a:spcPct val="100000"/>
              </a:lnSpc>
              <a:spcBef>
                <a:spcPts val="110"/>
              </a:spcBef>
            </a:pPr>
            <a:r>
              <a:rPr dirty="0" spc="-25"/>
              <a:t>Control</a:t>
            </a:r>
            <a:r>
              <a:rPr dirty="0" spc="-229"/>
              <a:t> </a:t>
            </a:r>
            <a:r>
              <a:rPr dirty="0" spc="-30"/>
              <a:t>Structures:</a:t>
            </a:r>
            <a:r>
              <a:rPr dirty="0" spc="-210"/>
              <a:t> </a:t>
            </a:r>
            <a:r>
              <a:rPr dirty="0"/>
              <a:t>A</a:t>
            </a:r>
            <a:r>
              <a:rPr dirty="0" spc="-25"/>
              <a:t> </a:t>
            </a:r>
            <a:r>
              <a:rPr dirty="0" spc="-10"/>
              <a:t>Closer</a:t>
            </a:r>
            <a:r>
              <a:rPr dirty="0" spc="-140"/>
              <a:t> </a:t>
            </a:r>
            <a:r>
              <a:rPr dirty="0" spc="-20"/>
              <a:t>Look</a:t>
            </a:r>
          </a:p>
        </p:txBody>
      </p:sp>
      <p:sp>
        <p:nvSpPr>
          <p:cNvPr id="8" name="object 8" descr=""/>
          <p:cNvSpPr/>
          <p:nvPr/>
        </p:nvSpPr>
        <p:spPr>
          <a:xfrm>
            <a:off x="665988" y="1021079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5" h="50800">
                <a:moveTo>
                  <a:pt x="30480" y="50292"/>
                </a:moveTo>
                <a:lnTo>
                  <a:pt x="18288" y="50292"/>
                </a:lnTo>
                <a:lnTo>
                  <a:pt x="12192" y="48768"/>
                </a:lnTo>
                <a:lnTo>
                  <a:pt x="7620" y="44196"/>
                </a:lnTo>
                <a:lnTo>
                  <a:pt x="1524" y="38100"/>
                </a:lnTo>
                <a:lnTo>
                  <a:pt x="0" y="32004"/>
                </a:lnTo>
                <a:lnTo>
                  <a:pt x="0" y="18288"/>
                </a:lnTo>
                <a:lnTo>
                  <a:pt x="1524" y="12192"/>
                </a:lnTo>
                <a:lnTo>
                  <a:pt x="7620" y="7620"/>
                </a:lnTo>
                <a:lnTo>
                  <a:pt x="12192" y="3048"/>
                </a:lnTo>
                <a:lnTo>
                  <a:pt x="18288" y="0"/>
                </a:lnTo>
                <a:lnTo>
                  <a:pt x="30480" y="0"/>
                </a:lnTo>
                <a:lnTo>
                  <a:pt x="36576" y="3048"/>
                </a:lnTo>
                <a:lnTo>
                  <a:pt x="45720" y="12192"/>
                </a:lnTo>
                <a:lnTo>
                  <a:pt x="48768" y="18288"/>
                </a:lnTo>
                <a:lnTo>
                  <a:pt x="48768" y="32004"/>
                </a:lnTo>
                <a:lnTo>
                  <a:pt x="45720" y="38100"/>
                </a:lnTo>
                <a:lnTo>
                  <a:pt x="41148" y="44196"/>
                </a:lnTo>
                <a:lnTo>
                  <a:pt x="36576" y="48768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00683" y="978408"/>
            <a:ext cx="345947" cy="140208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28927" y="979931"/>
            <a:ext cx="1342644" cy="138684"/>
          </a:xfrm>
          <a:prstGeom prst="rect">
            <a:avLst/>
          </a:prstGeom>
        </p:spPr>
      </p:pic>
      <p:grpSp>
        <p:nvGrpSpPr>
          <p:cNvPr id="11" name="object 11" descr=""/>
          <p:cNvGrpSpPr/>
          <p:nvPr/>
        </p:nvGrpSpPr>
        <p:grpSpPr>
          <a:xfrm>
            <a:off x="2735579" y="979931"/>
            <a:ext cx="457200" cy="172720"/>
            <a:chOff x="2735579" y="979931"/>
            <a:chExt cx="457200" cy="172720"/>
          </a:xfrm>
        </p:grpSpPr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35579" y="1022603"/>
              <a:ext cx="131064" cy="94488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98647" y="979931"/>
              <a:ext cx="214884" cy="172211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3134868" y="999744"/>
              <a:ext cx="58419" cy="119380"/>
            </a:xfrm>
            <a:custGeom>
              <a:avLst/>
              <a:gdLst/>
              <a:ahLst/>
              <a:cxnLst/>
              <a:rect l="l" t="t" r="r" b="b"/>
              <a:pathLst>
                <a:path w="58419" h="119380">
                  <a:moveTo>
                    <a:pt x="27432" y="1524"/>
                  </a:moveTo>
                  <a:lnTo>
                    <a:pt x="19812" y="1524"/>
                  </a:lnTo>
                  <a:lnTo>
                    <a:pt x="19812" y="0"/>
                  </a:lnTo>
                  <a:lnTo>
                    <a:pt x="25908" y="0"/>
                  </a:lnTo>
                  <a:lnTo>
                    <a:pt x="27432" y="1524"/>
                  </a:lnTo>
                  <a:close/>
                </a:path>
                <a:path w="58419" h="119380">
                  <a:moveTo>
                    <a:pt x="32004" y="24384"/>
                  </a:moveTo>
                  <a:lnTo>
                    <a:pt x="15240" y="24384"/>
                  </a:lnTo>
                  <a:lnTo>
                    <a:pt x="15240" y="1524"/>
                  </a:lnTo>
                  <a:lnTo>
                    <a:pt x="30480" y="1524"/>
                  </a:lnTo>
                  <a:lnTo>
                    <a:pt x="32004" y="3048"/>
                  </a:lnTo>
                  <a:lnTo>
                    <a:pt x="32004" y="24384"/>
                  </a:lnTo>
                  <a:close/>
                </a:path>
                <a:path w="58419" h="119380">
                  <a:moveTo>
                    <a:pt x="56388" y="38100"/>
                  </a:moveTo>
                  <a:lnTo>
                    <a:pt x="1524" y="38100"/>
                  </a:lnTo>
                  <a:lnTo>
                    <a:pt x="0" y="36576"/>
                  </a:lnTo>
                  <a:lnTo>
                    <a:pt x="0" y="25908"/>
                  </a:lnTo>
                  <a:lnTo>
                    <a:pt x="1524" y="25908"/>
                  </a:lnTo>
                  <a:lnTo>
                    <a:pt x="1524" y="24384"/>
                  </a:lnTo>
                  <a:lnTo>
                    <a:pt x="54864" y="24384"/>
                  </a:lnTo>
                  <a:lnTo>
                    <a:pt x="56388" y="25908"/>
                  </a:lnTo>
                  <a:lnTo>
                    <a:pt x="56388" y="27432"/>
                  </a:lnTo>
                  <a:lnTo>
                    <a:pt x="57912" y="27432"/>
                  </a:lnTo>
                  <a:lnTo>
                    <a:pt x="57912" y="36576"/>
                  </a:lnTo>
                  <a:lnTo>
                    <a:pt x="56388" y="36576"/>
                  </a:lnTo>
                  <a:lnTo>
                    <a:pt x="56388" y="38100"/>
                  </a:lnTo>
                  <a:close/>
                </a:path>
                <a:path w="58419" h="119380">
                  <a:moveTo>
                    <a:pt x="51816" y="118872"/>
                  </a:moveTo>
                  <a:lnTo>
                    <a:pt x="32004" y="118872"/>
                  </a:lnTo>
                  <a:lnTo>
                    <a:pt x="22860" y="114300"/>
                  </a:lnTo>
                  <a:lnTo>
                    <a:pt x="18288" y="109728"/>
                  </a:lnTo>
                  <a:lnTo>
                    <a:pt x="16764" y="106680"/>
                  </a:lnTo>
                  <a:lnTo>
                    <a:pt x="16764" y="103632"/>
                  </a:lnTo>
                  <a:lnTo>
                    <a:pt x="15240" y="99060"/>
                  </a:lnTo>
                  <a:lnTo>
                    <a:pt x="15240" y="38100"/>
                  </a:lnTo>
                  <a:lnTo>
                    <a:pt x="32004" y="38100"/>
                  </a:lnTo>
                  <a:lnTo>
                    <a:pt x="32004" y="97536"/>
                  </a:lnTo>
                  <a:lnTo>
                    <a:pt x="35052" y="100584"/>
                  </a:lnTo>
                  <a:lnTo>
                    <a:pt x="36576" y="103632"/>
                  </a:lnTo>
                  <a:lnTo>
                    <a:pt x="39624" y="105156"/>
                  </a:lnTo>
                  <a:lnTo>
                    <a:pt x="57912" y="105156"/>
                  </a:lnTo>
                  <a:lnTo>
                    <a:pt x="57912" y="112776"/>
                  </a:lnTo>
                  <a:lnTo>
                    <a:pt x="56388" y="114300"/>
                  </a:lnTo>
                  <a:lnTo>
                    <a:pt x="56388" y="115824"/>
                  </a:lnTo>
                  <a:lnTo>
                    <a:pt x="54864" y="115824"/>
                  </a:lnTo>
                  <a:lnTo>
                    <a:pt x="54864" y="117348"/>
                  </a:lnTo>
                  <a:lnTo>
                    <a:pt x="51816" y="117348"/>
                  </a:lnTo>
                  <a:lnTo>
                    <a:pt x="51816" y="118872"/>
                  </a:lnTo>
                  <a:close/>
                </a:path>
                <a:path w="58419" h="119380">
                  <a:moveTo>
                    <a:pt x="56388" y="105156"/>
                  </a:moveTo>
                  <a:lnTo>
                    <a:pt x="51816" y="105156"/>
                  </a:lnTo>
                  <a:lnTo>
                    <a:pt x="51816" y="103632"/>
                  </a:lnTo>
                  <a:lnTo>
                    <a:pt x="56388" y="103632"/>
                  </a:lnTo>
                  <a:lnTo>
                    <a:pt x="56388" y="1051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 descr=""/>
          <p:cNvGrpSpPr/>
          <p:nvPr/>
        </p:nvGrpSpPr>
        <p:grpSpPr>
          <a:xfrm>
            <a:off x="3265932" y="979931"/>
            <a:ext cx="338455" cy="139065"/>
            <a:chOff x="3265932" y="979931"/>
            <a:chExt cx="338455" cy="139065"/>
          </a:xfrm>
        </p:grpSpPr>
        <p:sp>
          <p:nvSpPr>
            <p:cNvPr id="16" name="object 16" descr=""/>
            <p:cNvSpPr/>
            <p:nvPr/>
          </p:nvSpPr>
          <p:spPr>
            <a:xfrm>
              <a:off x="3265932" y="979931"/>
              <a:ext cx="17145" cy="137795"/>
            </a:xfrm>
            <a:custGeom>
              <a:avLst/>
              <a:gdLst/>
              <a:ahLst/>
              <a:cxnLst/>
              <a:rect l="l" t="t" r="r" b="b"/>
              <a:pathLst>
                <a:path w="17145" h="137794">
                  <a:moveTo>
                    <a:pt x="12192" y="1524"/>
                  </a:moveTo>
                  <a:lnTo>
                    <a:pt x="10668" y="0"/>
                  </a:lnTo>
                  <a:lnTo>
                    <a:pt x="4572" y="0"/>
                  </a:lnTo>
                  <a:lnTo>
                    <a:pt x="3048" y="1524"/>
                  </a:lnTo>
                  <a:lnTo>
                    <a:pt x="12192" y="1524"/>
                  </a:lnTo>
                  <a:close/>
                </a:path>
                <a:path w="17145" h="137794">
                  <a:moveTo>
                    <a:pt x="16764" y="3048"/>
                  </a:moveTo>
                  <a:lnTo>
                    <a:pt x="15240" y="3048"/>
                  </a:lnTo>
                  <a:lnTo>
                    <a:pt x="15240" y="1778"/>
                  </a:lnTo>
                  <a:lnTo>
                    <a:pt x="0" y="1778"/>
                  </a:lnTo>
                  <a:lnTo>
                    <a:pt x="0" y="3048"/>
                  </a:lnTo>
                  <a:lnTo>
                    <a:pt x="0" y="135128"/>
                  </a:lnTo>
                  <a:lnTo>
                    <a:pt x="0" y="137668"/>
                  </a:lnTo>
                  <a:lnTo>
                    <a:pt x="15240" y="137668"/>
                  </a:lnTo>
                  <a:lnTo>
                    <a:pt x="15240" y="135128"/>
                  </a:lnTo>
                  <a:lnTo>
                    <a:pt x="16764" y="135128"/>
                  </a:lnTo>
                  <a:lnTo>
                    <a:pt x="16764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05555" y="1022603"/>
              <a:ext cx="88392" cy="96012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15283" y="1022603"/>
              <a:ext cx="88392" cy="96012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31107" y="979932"/>
              <a:ext cx="73152" cy="137160"/>
            </a:xfrm>
            <a:prstGeom prst="rect">
              <a:avLst/>
            </a:prstGeom>
          </p:spPr>
        </p:pic>
      </p:grpSp>
      <p:grpSp>
        <p:nvGrpSpPr>
          <p:cNvPr id="20" name="object 20" descr=""/>
          <p:cNvGrpSpPr/>
          <p:nvPr/>
        </p:nvGrpSpPr>
        <p:grpSpPr>
          <a:xfrm>
            <a:off x="3657600" y="979931"/>
            <a:ext cx="248920" cy="139065"/>
            <a:chOff x="3657600" y="979931"/>
            <a:chExt cx="248920" cy="139065"/>
          </a:xfrm>
        </p:grpSpPr>
        <p:sp>
          <p:nvSpPr>
            <p:cNvPr id="21" name="object 21" descr=""/>
            <p:cNvSpPr/>
            <p:nvPr/>
          </p:nvSpPr>
          <p:spPr>
            <a:xfrm>
              <a:off x="3657600" y="979931"/>
              <a:ext cx="66040" cy="137795"/>
            </a:xfrm>
            <a:custGeom>
              <a:avLst/>
              <a:gdLst/>
              <a:ahLst/>
              <a:cxnLst/>
              <a:rect l="l" t="t" r="r" b="b"/>
              <a:pathLst>
                <a:path w="66039" h="137794">
                  <a:moveTo>
                    <a:pt x="13716" y="1524"/>
                  </a:moveTo>
                  <a:lnTo>
                    <a:pt x="12192" y="0"/>
                  </a:lnTo>
                  <a:lnTo>
                    <a:pt x="6096" y="0"/>
                  </a:lnTo>
                  <a:lnTo>
                    <a:pt x="4572" y="1524"/>
                  </a:lnTo>
                  <a:lnTo>
                    <a:pt x="13716" y="1524"/>
                  </a:lnTo>
                  <a:close/>
                </a:path>
                <a:path w="66039" h="137794">
                  <a:moveTo>
                    <a:pt x="16764" y="1778"/>
                  </a:moveTo>
                  <a:lnTo>
                    <a:pt x="1524" y="1778"/>
                  </a:lnTo>
                  <a:lnTo>
                    <a:pt x="1524" y="3048"/>
                  </a:lnTo>
                  <a:lnTo>
                    <a:pt x="0" y="3048"/>
                  </a:lnTo>
                  <a:lnTo>
                    <a:pt x="0" y="135128"/>
                  </a:lnTo>
                  <a:lnTo>
                    <a:pt x="1524" y="135128"/>
                  </a:lnTo>
                  <a:lnTo>
                    <a:pt x="1524" y="137668"/>
                  </a:lnTo>
                  <a:lnTo>
                    <a:pt x="16764" y="137668"/>
                  </a:lnTo>
                  <a:lnTo>
                    <a:pt x="16764" y="135128"/>
                  </a:lnTo>
                  <a:lnTo>
                    <a:pt x="16764" y="3048"/>
                  </a:lnTo>
                  <a:lnTo>
                    <a:pt x="16764" y="1778"/>
                  </a:lnTo>
                  <a:close/>
                </a:path>
                <a:path w="66039" h="137794">
                  <a:moveTo>
                    <a:pt x="62471" y="45720"/>
                  </a:moveTo>
                  <a:lnTo>
                    <a:pt x="59423" y="45720"/>
                  </a:lnTo>
                  <a:lnTo>
                    <a:pt x="57899" y="44196"/>
                  </a:lnTo>
                  <a:lnTo>
                    <a:pt x="51803" y="44196"/>
                  </a:lnTo>
                  <a:lnTo>
                    <a:pt x="50279" y="45720"/>
                  </a:lnTo>
                  <a:lnTo>
                    <a:pt x="47231" y="45720"/>
                  </a:lnTo>
                  <a:lnTo>
                    <a:pt x="47231" y="47244"/>
                  </a:lnTo>
                  <a:lnTo>
                    <a:pt x="45707" y="47244"/>
                  </a:lnTo>
                  <a:lnTo>
                    <a:pt x="45707" y="135636"/>
                  </a:lnTo>
                  <a:lnTo>
                    <a:pt x="47231" y="135636"/>
                  </a:lnTo>
                  <a:lnTo>
                    <a:pt x="47231" y="137160"/>
                  </a:lnTo>
                  <a:lnTo>
                    <a:pt x="62471" y="137160"/>
                  </a:lnTo>
                  <a:lnTo>
                    <a:pt x="62471" y="45720"/>
                  </a:lnTo>
                  <a:close/>
                </a:path>
                <a:path w="66039" h="137794">
                  <a:moveTo>
                    <a:pt x="65519" y="12192"/>
                  </a:moveTo>
                  <a:lnTo>
                    <a:pt x="62471" y="9144"/>
                  </a:lnTo>
                  <a:lnTo>
                    <a:pt x="59423" y="7620"/>
                  </a:lnTo>
                  <a:lnTo>
                    <a:pt x="51803" y="7620"/>
                  </a:lnTo>
                  <a:lnTo>
                    <a:pt x="48755" y="9144"/>
                  </a:lnTo>
                  <a:lnTo>
                    <a:pt x="44183" y="13716"/>
                  </a:lnTo>
                  <a:lnTo>
                    <a:pt x="44183" y="21336"/>
                  </a:lnTo>
                  <a:lnTo>
                    <a:pt x="45707" y="24384"/>
                  </a:lnTo>
                  <a:lnTo>
                    <a:pt x="48755" y="27432"/>
                  </a:lnTo>
                  <a:lnTo>
                    <a:pt x="62471" y="27432"/>
                  </a:lnTo>
                  <a:lnTo>
                    <a:pt x="65519" y="24384"/>
                  </a:lnTo>
                  <a:lnTo>
                    <a:pt x="65519" y="121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49039" y="979932"/>
              <a:ext cx="156971" cy="138683"/>
            </a:xfrm>
            <a:prstGeom prst="rect">
              <a:avLst/>
            </a:prstGeom>
          </p:spPr>
        </p:pic>
      </p:grpSp>
      <p:grpSp>
        <p:nvGrpSpPr>
          <p:cNvPr id="23" name="object 23" descr=""/>
          <p:cNvGrpSpPr/>
          <p:nvPr/>
        </p:nvGrpSpPr>
        <p:grpSpPr>
          <a:xfrm>
            <a:off x="3980688" y="1022603"/>
            <a:ext cx="161925" cy="96520"/>
            <a:chOff x="3980688" y="1022603"/>
            <a:chExt cx="161925" cy="96520"/>
          </a:xfrm>
        </p:grpSpPr>
        <p:pic>
          <p:nvPicPr>
            <p:cNvPr id="24" name="object 2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80688" y="1022603"/>
              <a:ext cx="73152" cy="96012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4079747" y="1022603"/>
              <a:ext cx="62865" cy="96520"/>
            </a:xfrm>
            <a:custGeom>
              <a:avLst/>
              <a:gdLst/>
              <a:ahLst/>
              <a:cxnLst/>
              <a:rect l="l" t="t" r="r" b="b"/>
              <a:pathLst>
                <a:path w="62864" h="96519">
                  <a:moveTo>
                    <a:pt x="59436" y="82296"/>
                  </a:moveTo>
                  <a:lnTo>
                    <a:pt x="38100" y="82296"/>
                  </a:lnTo>
                  <a:lnTo>
                    <a:pt x="41148" y="79248"/>
                  </a:lnTo>
                  <a:lnTo>
                    <a:pt x="42672" y="79248"/>
                  </a:lnTo>
                  <a:lnTo>
                    <a:pt x="44196" y="77724"/>
                  </a:lnTo>
                  <a:lnTo>
                    <a:pt x="44196" y="76200"/>
                  </a:lnTo>
                  <a:lnTo>
                    <a:pt x="45720" y="74676"/>
                  </a:lnTo>
                  <a:lnTo>
                    <a:pt x="45720" y="65532"/>
                  </a:lnTo>
                  <a:lnTo>
                    <a:pt x="39624" y="59436"/>
                  </a:lnTo>
                  <a:lnTo>
                    <a:pt x="36576" y="57912"/>
                  </a:lnTo>
                  <a:lnTo>
                    <a:pt x="35052" y="56388"/>
                  </a:lnTo>
                  <a:lnTo>
                    <a:pt x="32004" y="56388"/>
                  </a:lnTo>
                  <a:lnTo>
                    <a:pt x="28956" y="54864"/>
                  </a:lnTo>
                  <a:lnTo>
                    <a:pt x="27432" y="53340"/>
                  </a:lnTo>
                  <a:lnTo>
                    <a:pt x="24384" y="53340"/>
                  </a:lnTo>
                  <a:lnTo>
                    <a:pt x="15240" y="48768"/>
                  </a:lnTo>
                  <a:lnTo>
                    <a:pt x="13716" y="47244"/>
                  </a:lnTo>
                  <a:lnTo>
                    <a:pt x="10668" y="45720"/>
                  </a:lnTo>
                  <a:lnTo>
                    <a:pt x="4572" y="39624"/>
                  </a:lnTo>
                  <a:lnTo>
                    <a:pt x="3048" y="36576"/>
                  </a:lnTo>
                  <a:lnTo>
                    <a:pt x="3048" y="33528"/>
                  </a:lnTo>
                  <a:lnTo>
                    <a:pt x="1524" y="30480"/>
                  </a:lnTo>
                  <a:lnTo>
                    <a:pt x="1524" y="22860"/>
                  </a:lnTo>
                  <a:lnTo>
                    <a:pt x="4572" y="16764"/>
                  </a:lnTo>
                  <a:lnTo>
                    <a:pt x="4572" y="13716"/>
                  </a:lnTo>
                  <a:lnTo>
                    <a:pt x="7620" y="10668"/>
                  </a:lnTo>
                  <a:lnTo>
                    <a:pt x="10668" y="9144"/>
                  </a:lnTo>
                  <a:lnTo>
                    <a:pt x="12192" y="6096"/>
                  </a:lnTo>
                  <a:lnTo>
                    <a:pt x="16764" y="4572"/>
                  </a:lnTo>
                  <a:lnTo>
                    <a:pt x="19812" y="3048"/>
                  </a:lnTo>
                  <a:lnTo>
                    <a:pt x="28956" y="0"/>
                  </a:lnTo>
                  <a:lnTo>
                    <a:pt x="36576" y="0"/>
                  </a:lnTo>
                  <a:lnTo>
                    <a:pt x="39624" y="1524"/>
                  </a:lnTo>
                  <a:lnTo>
                    <a:pt x="45720" y="1524"/>
                  </a:lnTo>
                  <a:lnTo>
                    <a:pt x="47244" y="3048"/>
                  </a:lnTo>
                  <a:lnTo>
                    <a:pt x="51816" y="3048"/>
                  </a:lnTo>
                  <a:lnTo>
                    <a:pt x="53340" y="4572"/>
                  </a:lnTo>
                  <a:lnTo>
                    <a:pt x="54864" y="4572"/>
                  </a:lnTo>
                  <a:lnTo>
                    <a:pt x="54864" y="6096"/>
                  </a:lnTo>
                  <a:lnTo>
                    <a:pt x="56388" y="6096"/>
                  </a:lnTo>
                  <a:lnTo>
                    <a:pt x="56388" y="7620"/>
                  </a:lnTo>
                  <a:lnTo>
                    <a:pt x="57912" y="7620"/>
                  </a:lnTo>
                  <a:lnTo>
                    <a:pt x="57912" y="12192"/>
                  </a:lnTo>
                  <a:lnTo>
                    <a:pt x="32004" y="12192"/>
                  </a:lnTo>
                  <a:lnTo>
                    <a:pt x="28956" y="13716"/>
                  </a:lnTo>
                  <a:lnTo>
                    <a:pt x="25908" y="13716"/>
                  </a:lnTo>
                  <a:lnTo>
                    <a:pt x="21336" y="18288"/>
                  </a:lnTo>
                  <a:lnTo>
                    <a:pt x="19812" y="18288"/>
                  </a:lnTo>
                  <a:lnTo>
                    <a:pt x="19812" y="19812"/>
                  </a:lnTo>
                  <a:lnTo>
                    <a:pt x="18288" y="22860"/>
                  </a:lnTo>
                  <a:lnTo>
                    <a:pt x="18288" y="28956"/>
                  </a:lnTo>
                  <a:lnTo>
                    <a:pt x="19812" y="30480"/>
                  </a:lnTo>
                  <a:lnTo>
                    <a:pt x="19812" y="32004"/>
                  </a:lnTo>
                  <a:lnTo>
                    <a:pt x="22860" y="35052"/>
                  </a:lnTo>
                  <a:lnTo>
                    <a:pt x="25908" y="36576"/>
                  </a:lnTo>
                  <a:lnTo>
                    <a:pt x="27432" y="38100"/>
                  </a:lnTo>
                  <a:lnTo>
                    <a:pt x="30480" y="39624"/>
                  </a:lnTo>
                  <a:lnTo>
                    <a:pt x="32004" y="39624"/>
                  </a:lnTo>
                  <a:lnTo>
                    <a:pt x="38100" y="42672"/>
                  </a:lnTo>
                  <a:lnTo>
                    <a:pt x="41148" y="42672"/>
                  </a:lnTo>
                  <a:lnTo>
                    <a:pt x="42672" y="44196"/>
                  </a:lnTo>
                  <a:lnTo>
                    <a:pt x="51816" y="48768"/>
                  </a:lnTo>
                  <a:lnTo>
                    <a:pt x="53340" y="50292"/>
                  </a:lnTo>
                  <a:lnTo>
                    <a:pt x="56388" y="51816"/>
                  </a:lnTo>
                  <a:lnTo>
                    <a:pt x="57912" y="53340"/>
                  </a:lnTo>
                  <a:lnTo>
                    <a:pt x="60960" y="59436"/>
                  </a:lnTo>
                  <a:lnTo>
                    <a:pt x="62484" y="60960"/>
                  </a:lnTo>
                  <a:lnTo>
                    <a:pt x="62484" y="77724"/>
                  </a:lnTo>
                  <a:lnTo>
                    <a:pt x="60960" y="80772"/>
                  </a:lnTo>
                  <a:lnTo>
                    <a:pt x="59436" y="82296"/>
                  </a:lnTo>
                  <a:close/>
                </a:path>
                <a:path w="62864" h="96519">
                  <a:moveTo>
                    <a:pt x="57912" y="18288"/>
                  </a:moveTo>
                  <a:lnTo>
                    <a:pt x="53340" y="18288"/>
                  </a:lnTo>
                  <a:lnTo>
                    <a:pt x="51816" y="16764"/>
                  </a:lnTo>
                  <a:lnTo>
                    <a:pt x="50292" y="16764"/>
                  </a:lnTo>
                  <a:lnTo>
                    <a:pt x="48768" y="15240"/>
                  </a:lnTo>
                  <a:lnTo>
                    <a:pt x="47244" y="15240"/>
                  </a:lnTo>
                  <a:lnTo>
                    <a:pt x="45720" y="13716"/>
                  </a:lnTo>
                  <a:lnTo>
                    <a:pt x="41148" y="13716"/>
                  </a:lnTo>
                  <a:lnTo>
                    <a:pt x="38100" y="12192"/>
                  </a:lnTo>
                  <a:lnTo>
                    <a:pt x="57912" y="12192"/>
                  </a:lnTo>
                  <a:lnTo>
                    <a:pt x="57912" y="18288"/>
                  </a:lnTo>
                  <a:close/>
                </a:path>
                <a:path w="62864" h="96519">
                  <a:moveTo>
                    <a:pt x="7620" y="77724"/>
                  </a:moveTo>
                  <a:lnTo>
                    <a:pt x="1524" y="77724"/>
                  </a:lnTo>
                  <a:lnTo>
                    <a:pt x="1524" y="74676"/>
                  </a:lnTo>
                  <a:lnTo>
                    <a:pt x="3048" y="74676"/>
                  </a:lnTo>
                  <a:lnTo>
                    <a:pt x="4572" y="76200"/>
                  </a:lnTo>
                  <a:lnTo>
                    <a:pt x="6096" y="76200"/>
                  </a:lnTo>
                  <a:lnTo>
                    <a:pt x="7620" y="77724"/>
                  </a:lnTo>
                  <a:close/>
                </a:path>
                <a:path w="62864" h="96519">
                  <a:moveTo>
                    <a:pt x="38100" y="96012"/>
                  </a:moveTo>
                  <a:lnTo>
                    <a:pt x="16764" y="96012"/>
                  </a:lnTo>
                  <a:lnTo>
                    <a:pt x="13716" y="94488"/>
                  </a:lnTo>
                  <a:lnTo>
                    <a:pt x="12192" y="94488"/>
                  </a:lnTo>
                  <a:lnTo>
                    <a:pt x="9144" y="92964"/>
                  </a:lnTo>
                  <a:lnTo>
                    <a:pt x="7620" y="92964"/>
                  </a:lnTo>
                  <a:lnTo>
                    <a:pt x="6096" y="91440"/>
                  </a:lnTo>
                  <a:lnTo>
                    <a:pt x="4572" y="91440"/>
                  </a:lnTo>
                  <a:lnTo>
                    <a:pt x="3048" y="89916"/>
                  </a:lnTo>
                  <a:lnTo>
                    <a:pt x="1524" y="89916"/>
                  </a:lnTo>
                  <a:lnTo>
                    <a:pt x="1524" y="86868"/>
                  </a:lnTo>
                  <a:lnTo>
                    <a:pt x="0" y="85344"/>
                  </a:lnTo>
                  <a:lnTo>
                    <a:pt x="0" y="77724"/>
                  </a:lnTo>
                  <a:lnTo>
                    <a:pt x="9144" y="77724"/>
                  </a:lnTo>
                  <a:lnTo>
                    <a:pt x="10668" y="79248"/>
                  </a:lnTo>
                  <a:lnTo>
                    <a:pt x="13716" y="80772"/>
                  </a:lnTo>
                  <a:lnTo>
                    <a:pt x="15240" y="80772"/>
                  </a:lnTo>
                  <a:lnTo>
                    <a:pt x="18288" y="82296"/>
                  </a:lnTo>
                  <a:lnTo>
                    <a:pt x="59436" y="82296"/>
                  </a:lnTo>
                  <a:lnTo>
                    <a:pt x="57912" y="83820"/>
                  </a:lnTo>
                  <a:lnTo>
                    <a:pt x="56388" y="86868"/>
                  </a:lnTo>
                  <a:lnTo>
                    <a:pt x="53340" y="89916"/>
                  </a:lnTo>
                  <a:lnTo>
                    <a:pt x="50292" y="91440"/>
                  </a:lnTo>
                  <a:lnTo>
                    <a:pt x="45720" y="92964"/>
                  </a:lnTo>
                  <a:lnTo>
                    <a:pt x="42672" y="94488"/>
                  </a:lnTo>
                  <a:lnTo>
                    <a:pt x="38100" y="960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6" name="object 26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200144" y="1022603"/>
            <a:ext cx="73152" cy="96012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341876" y="978408"/>
            <a:ext cx="729996" cy="140208"/>
          </a:xfrm>
          <a:prstGeom prst="rect">
            <a:avLst/>
          </a:prstGeom>
        </p:spPr>
      </p:pic>
      <p:sp>
        <p:nvSpPr>
          <p:cNvPr id="28" name="object 28" descr=""/>
          <p:cNvSpPr txBox="1"/>
          <p:nvPr/>
        </p:nvSpPr>
        <p:spPr>
          <a:xfrm>
            <a:off x="9215119" y="7047658"/>
            <a:ext cx="309880" cy="2343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u="sng" sz="1350" spc="-2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TOC</a:t>
            </a:r>
            <a:endParaRPr sz="1350">
              <a:latin typeface="Calibri"/>
              <a:cs typeface="Calibri"/>
            </a:endParaRPr>
          </a:p>
        </p:txBody>
      </p:sp>
      <p:pic>
        <p:nvPicPr>
          <p:cNvPr id="29" name="object 29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05255" y="4643627"/>
            <a:ext cx="859535" cy="138684"/>
          </a:xfrm>
          <a:prstGeom prst="rect">
            <a:avLst/>
          </a:prstGeom>
        </p:spPr>
      </p:pic>
      <p:grpSp>
        <p:nvGrpSpPr>
          <p:cNvPr id="30" name="object 30" descr=""/>
          <p:cNvGrpSpPr/>
          <p:nvPr/>
        </p:nvGrpSpPr>
        <p:grpSpPr>
          <a:xfrm>
            <a:off x="1842516" y="4642103"/>
            <a:ext cx="387350" cy="139700"/>
            <a:chOff x="1842516" y="4642103"/>
            <a:chExt cx="387350" cy="139700"/>
          </a:xfrm>
        </p:grpSpPr>
        <p:sp>
          <p:nvSpPr>
            <p:cNvPr id="31" name="object 31" descr=""/>
            <p:cNvSpPr/>
            <p:nvPr/>
          </p:nvSpPr>
          <p:spPr>
            <a:xfrm>
              <a:off x="1842516" y="4642103"/>
              <a:ext cx="66040" cy="50800"/>
            </a:xfrm>
            <a:custGeom>
              <a:avLst/>
              <a:gdLst/>
              <a:ahLst/>
              <a:cxnLst/>
              <a:rect l="l" t="t" r="r" b="b"/>
              <a:pathLst>
                <a:path w="66039" h="50800">
                  <a:moveTo>
                    <a:pt x="64008" y="1524"/>
                  </a:moveTo>
                  <a:lnTo>
                    <a:pt x="57912" y="1524"/>
                  </a:lnTo>
                  <a:lnTo>
                    <a:pt x="59436" y="0"/>
                  </a:lnTo>
                  <a:lnTo>
                    <a:pt x="62484" y="0"/>
                  </a:lnTo>
                  <a:lnTo>
                    <a:pt x="64008" y="1524"/>
                  </a:lnTo>
                  <a:close/>
                </a:path>
                <a:path w="66039" h="50800">
                  <a:moveTo>
                    <a:pt x="51816" y="48768"/>
                  </a:moveTo>
                  <a:lnTo>
                    <a:pt x="35052" y="48768"/>
                  </a:lnTo>
                  <a:lnTo>
                    <a:pt x="35052" y="32004"/>
                  </a:lnTo>
                  <a:lnTo>
                    <a:pt x="36576" y="30480"/>
                  </a:lnTo>
                  <a:lnTo>
                    <a:pt x="36576" y="28956"/>
                  </a:lnTo>
                  <a:lnTo>
                    <a:pt x="38100" y="28956"/>
                  </a:lnTo>
                  <a:lnTo>
                    <a:pt x="38100" y="27432"/>
                  </a:lnTo>
                  <a:lnTo>
                    <a:pt x="39624" y="25908"/>
                  </a:lnTo>
                  <a:lnTo>
                    <a:pt x="39624" y="22860"/>
                  </a:lnTo>
                  <a:lnTo>
                    <a:pt x="53340" y="3048"/>
                  </a:lnTo>
                  <a:lnTo>
                    <a:pt x="54864" y="3048"/>
                  </a:lnTo>
                  <a:lnTo>
                    <a:pt x="54864" y="1524"/>
                  </a:lnTo>
                  <a:lnTo>
                    <a:pt x="65532" y="1524"/>
                  </a:lnTo>
                  <a:lnTo>
                    <a:pt x="65532" y="3048"/>
                  </a:lnTo>
                  <a:lnTo>
                    <a:pt x="51816" y="30480"/>
                  </a:lnTo>
                  <a:lnTo>
                    <a:pt x="51816" y="48768"/>
                  </a:lnTo>
                  <a:close/>
                </a:path>
                <a:path w="66039" h="50800">
                  <a:moveTo>
                    <a:pt x="50292" y="50292"/>
                  </a:moveTo>
                  <a:lnTo>
                    <a:pt x="36576" y="50292"/>
                  </a:lnTo>
                  <a:lnTo>
                    <a:pt x="36576" y="48768"/>
                  </a:lnTo>
                  <a:lnTo>
                    <a:pt x="50292" y="48768"/>
                  </a:lnTo>
                  <a:lnTo>
                    <a:pt x="50292" y="50292"/>
                  </a:lnTo>
                  <a:close/>
                </a:path>
                <a:path w="66039" h="50800">
                  <a:moveTo>
                    <a:pt x="28956" y="1524"/>
                  </a:moveTo>
                  <a:lnTo>
                    <a:pt x="22860" y="1524"/>
                  </a:lnTo>
                  <a:lnTo>
                    <a:pt x="24384" y="0"/>
                  </a:lnTo>
                  <a:lnTo>
                    <a:pt x="27432" y="0"/>
                  </a:lnTo>
                  <a:lnTo>
                    <a:pt x="28956" y="1524"/>
                  </a:lnTo>
                  <a:close/>
                </a:path>
                <a:path w="66039" h="50800">
                  <a:moveTo>
                    <a:pt x="16764" y="48768"/>
                  </a:moveTo>
                  <a:lnTo>
                    <a:pt x="0" y="48768"/>
                  </a:lnTo>
                  <a:lnTo>
                    <a:pt x="0" y="32004"/>
                  </a:lnTo>
                  <a:lnTo>
                    <a:pt x="1524" y="30480"/>
                  </a:lnTo>
                  <a:lnTo>
                    <a:pt x="1524" y="28956"/>
                  </a:lnTo>
                  <a:lnTo>
                    <a:pt x="4572" y="25908"/>
                  </a:lnTo>
                  <a:lnTo>
                    <a:pt x="4572" y="22860"/>
                  </a:lnTo>
                  <a:lnTo>
                    <a:pt x="18288" y="3048"/>
                  </a:lnTo>
                  <a:lnTo>
                    <a:pt x="19812" y="1524"/>
                  </a:lnTo>
                  <a:lnTo>
                    <a:pt x="30480" y="1524"/>
                  </a:lnTo>
                  <a:lnTo>
                    <a:pt x="30480" y="3048"/>
                  </a:lnTo>
                  <a:lnTo>
                    <a:pt x="16764" y="30480"/>
                  </a:lnTo>
                  <a:lnTo>
                    <a:pt x="16764" y="48768"/>
                  </a:lnTo>
                  <a:close/>
                </a:path>
                <a:path w="66039" h="50800">
                  <a:moveTo>
                    <a:pt x="13716" y="50292"/>
                  </a:moveTo>
                  <a:lnTo>
                    <a:pt x="1524" y="50292"/>
                  </a:lnTo>
                  <a:lnTo>
                    <a:pt x="1524" y="48768"/>
                  </a:lnTo>
                  <a:lnTo>
                    <a:pt x="15240" y="48768"/>
                  </a:lnTo>
                  <a:lnTo>
                    <a:pt x="13716" y="502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927860" y="4654295"/>
              <a:ext cx="83820" cy="126492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2034540" y="4643627"/>
              <a:ext cx="64135" cy="137795"/>
            </a:xfrm>
            <a:custGeom>
              <a:avLst/>
              <a:gdLst/>
              <a:ahLst/>
              <a:cxnLst/>
              <a:rect l="l" t="t" r="r" b="b"/>
              <a:pathLst>
                <a:path w="64135" h="137795">
                  <a:moveTo>
                    <a:pt x="18288" y="47256"/>
                  </a:moveTo>
                  <a:lnTo>
                    <a:pt x="16764" y="47256"/>
                  </a:lnTo>
                  <a:lnTo>
                    <a:pt x="16764" y="45732"/>
                  </a:lnTo>
                  <a:lnTo>
                    <a:pt x="13716" y="45732"/>
                  </a:lnTo>
                  <a:lnTo>
                    <a:pt x="12192" y="44208"/>
                  </a:lnTo>
                  <a:lnTo>
                    <a:pt x="6096" y="44208"/>
                  </a:lnTo>
                  <a:lnTo>
                    <a:pt x="4572" y="45732"/>
                  </a:lnTo>
                  <a:lnTo>
                    <a:pt x="1524" y="45732"/>
                  </a:lnTo>
                  <a:lnTo>
                    <a:pt x="1524" y="137172"/>
                  </a:lnTo>
                  <a:lnTo>
                    <a:pt x="16764" y="137172"/>
                  </a:lnTo>
                  <a:lnTo>
                    <a:pt x="16764" y="135648"/>
                  </a:lnTo>
                  <a:lnTo>
                    <a:pt x="18288" y="135648"/>
                  </a:lnTo>
                  <a:lnTo>
                    <a:pt x="18288" y="47256"/>
                  </a:lnTo>
                  <a:close/>
                </a:path>
                <a:path w="64135" h="137795">
                  <a:moveTo>
                    <a:pt x="21336" y="13728"/>
                  </a:moveTo>
                  <a:lnTo>
                    <a:pt x="16764" y="9156"/>
                  </a:lnTo>
                  <a:lnTo>
                    <a:pt x="13716" y="7632"/>
                  </a:lnTo>
                  <a:lnTo>
                    <a:pt x="6096" y="7632"/>
                  </a:lnTo>
                  <a:lnTo>
                    <a:pt x="3048" y="9156"/>
                  </a:lnTo>
                  <a:lnTo>
                    <a:pt x="0" y="12204"/>
                  </a:lnTo>
                  <a:lnTo>
                    <a:pt x="0" y="24396"/>
                  </a:lnTo>
                  <a:lnTo>
                    <a:pt x="3048" y="27444"/>
                  </a:lnTo>
                  <a:lnTo>
                    <a:pt x="16764" y="27444"/>
                  </a:lnTo>
                  <a:lnTo>
                    <a:pt x="19812" y="24396"/>
                  </a:lnTo>
                  <a:lnTo>
                    <a:pt x="21336" y="21348"/>
                  </a:lnTo>
                  <a:lnTo>
                    <a:pt x="21336" y="13728"/>
                  </a:lnTo>
                  <a:close/>
                </a:path>
                <a:path w="64135" h="137795">
                  <a:moveTo>
                    <a:pt x="59436" y="1524"/>
                  </a:moveTo>
                  <a:lnTo>
                    <a:pt x="57912" y="0"/>
                  </a:lnTo>
                  <a:lnTo>
                    <a:pt x="51816" y="0"/>
                  </a:lnTo>
                  <a:lnTo>
                    <a:pt x="51816" y="1524"/>
                  </a:lnTo>
                  <a:lnTo>
                    <a:pt x="59436" y="1524"/>
                  </a:lnTo>
                  <a:close/>
                </a:path>
                <a:path w="64135" h="137795">
                  <a:moveTo>
                    <a:pt x="64008" y="3048"/>
                  </a:moveTo>
                  <a:lnTo>
                    <a:pt x="63373" y="3048"/>
                  </a:lnTo>
                  <a:lnTo>
                    <a:pt x="63373" y="1778"/>
                  </a:lnTo>
                  <a:lnTo>
                    <a:pt x="47244" y="1778"/>
                  </a:lnTo>
                  <a:lnTo>
                    <a:pt x="47244" y="3048"/>
                  </a:lnTo>
                  <a:lnTo>
                    <a:pt x="47244" y="135128"/>
                  </a:lnTo>
                  <a:lnTo>
                    <a:pt x="47244" y="137668"/>
                  </a:lnTo>
                  <a:lnTo>
                    <a:pt x="63246" y="137668"/>
                  </a:lnTo>
                  <a:lnTo>
                    <a:pt x="63246" y="135128"/>
                  </a:lnTo>
                  <a:lnTo>
                    <a:pt x="64008" y="135128"/>
                  </a:lnTo>
                  <a:lnTo>
                    <a:pt x="64008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127503" y="4642103"/>
              <a:ext cx="102108" cy="139192"/>
            </a:xfrm>
            <a:prstGeom prst="rect">
              <a:avLst/>
            </a:prstGeom>
          </p:spPr>
        </p:pic>
      </p:grpSp>
      <p:sp>
        <p:nvSpPr>
          <p:cNvPr id="35" name="object 35" descr=""/>
          <p:cNvSpPr txBox="1"/>
          <p:nvPr/>
        </p:nvSpPr>
        <p:spPr>
          <a:xfrm>
            <a:off x="884936" y="1151254"/>
            <a:ext cx="2475230" cy="416877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95580" marR="488950" indent="-182880">
              <a:lnSpc>
                <a:spcPct val="101299"/>
              </a:lnSpc>
              <a:spcBef>
                <a:spcPts val="110"/>
              </a:spcBef>
            </a:pPr>
            <a:r>
              <a:rPr dirty="0" sz="1550">
                <a:latin typeface="Calibri"/>
                <a:cs typeface="Calibri"/>
              </a:rPr>
              <a:t>def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LetterGrade(grade): </a:t>
            </a: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(grade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&gt;=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90)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:</a:t>
            </a:r>
            <a:endParaRPr sz="1550">
              <a:latin typeface="Calibri"/>
              <a:cs typeface="Calibri"/>
            </a:endParaRPr>
          </a:p>
          <a:p>
            <a:pPr marL="378460">
              <a:lnSpc>
                <a:spcPct val="100000"/>
              </a:lnSpc>
              <a:spcBef>
                <a:spcPts val="85"/>
              </a:spcBef>
            </a:pPr>
            <a:r>
              <a:rPr dirty="0" sz="1550">
                <a:latin typeface="Calibri"/>
                <a:cs typeface="Calibri"/>
              </a:rPr>
              <a:t>letter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=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A</a:t>
            </a:r>
            <a:endParaRPr sz="1550">
              <a:latin typeface="Calibri"/>
              <a:cs typeface="Calibri"/>
            </a:endParaRPr>
          </a:p>
          <a:p>
            <a:pPr marL="378460" marR="828675" indent="-182880">
              <a:lnSpc>
                <a:spcPct val="100600"/>
              </a:lnSpc>
              <a:spcBef>
                <a:spcPts val="75"/>
              </a:spcBef>
            </a:pPr>
            <a:r>
              <a:rPr dirty="0" sz="1550">
                <a:latin typeface="Calibri"/>
                <a:cs typeface="Calibri"/>
              </a:rPr>
              <a:t>elif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(grade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&gt;=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80): </a:t>
            </a:r>
            <a:r>
              <a:rPr dirty="0" sz="1550">
                <a:latin typeface="Calibri"/>
                <a:cs typeface="Calibri"/>
              </a:rPr>
              <a:t>letter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=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B</a:t>
            </a:r>
            <a:endParaRPr sz="1550">
              <a:latin typeface="Calibri"/>
              <a:cs typeface="Calibri"/>
            </a:endParaRPr>
          </a:p>
          <a:p>
            <a:pPr marL="378460" marR="826135" indent="-182880">
              <a:lnSpc>
                <a:spcPts val="1960"/>
              </a:lnSpc>
              <a:spcBef>
                <a:spcPts val="65"/>
              </a:spcBef>
            </a:pPr>
            <a:r>
              <a:rPr dirty="0" sz="1550">
                <a:latin typeface="Calibri"/>
                <a:cs typeface="Calibri"/>
              </a:rPr>
              <a:t>elif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(grade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&gt;=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70): </a:t>
            </a:r>
            <a:r>
              <a:rPr dirty="0" sz="1550">
                <a:latin typeface="Calibri"/>
                <a:cs typeface="Calibri"/>
              </a:rPr>
              <a:t>letter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=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C</a:t>
            </a:r>
            <a:endParaRPr sz="1550">
              <a:latin typeface="Calibri"/>
              <a:cs typeface="Calibri"/>
            </a:endParaRPr>
          </a:p>
          <a:p>
            <a:pPr marL="195580">
              <a:lnSpc>
                <a:spcPts val="1785"/>
              </a:lnSpc>
            </a:pPr>
            <a:r>
              <a:rPr dirty="0" sz="1550">
                <a:latin typeface="Calibri"/>
                <a:cs typeface="Calibri"/>
              </a:rPr>
              <a:t>elif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(grade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&gt;=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60):</a:t>
            </a:r>
            <a:endParaRPr sz="1550">
              <a:latin typeface="Calibri"/>
              <a:cs typeface="Calibri"/>
            </a:endParaRPr>
          </a:p>
          <a:p>
            <a:pPr marL="195580" marR="1315085" indent="182880">
              <a:lnSpc>
                <a:spcPct val="104500"/>
              </a:lnSpc>
            </a:pPr>
            <a:r>
              <a:rPr dirty="0" sz="1550">
                <a:latin typeface="Calibri"/>
                <a:cs typeface="Calibri"/>
              </a:rPr>
              <a:t>letter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=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D </a:t>
            </a:r>
            <a:r>
              <a:rPr dirty="0" sz="1550" spc="-20">
                <a:latin typeface="Calibri"/>
                <a:cs typeface="Calibri"/>
              </a:rPr>
              <a:t>else:</a:t>
            </a:r>
            <a:endParaRPr sz="1550">
              <a:latin typeface="Calibri"/>
              <a:cs typeface="Calibri"/>
            </a:endParaRPr>
          </a:p>
          <a:p>
            <a:pPr marL="424180">
              <a:lnSpc>
                <a:spcPct val="100000"/>
              </a:lnSpc>
              <a:spcBef>
                <a:spcPts val="10"/>
              </a:spcBef>
            </a:pPr>
            <a:r>
              <a:rPr dirty="0" sz="1550">
                <a:latin typeface="Calibri"/>
                <a:cs typeface="Calibri"/>
              </a:rPr>
              <a:t>letter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=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F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Calibri"/>
              <a:cs typeface="Calibri"/>
            </a:endParaRPr>
          </a:p>
          <a:p>
            <a:pPr marL="195580">
              <a:lnSpc>
                <a:spcPct val="100000"/>
              </a:lnSpc>
            </a:pPr>
            <a:r>
              <a:rPr dirty="0" sz="1550">
                <a:latin typeface="Calibri"/>
                <a:cs typeface="Calibri"/>
              </a:rPr>
              <a:t>return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letter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550">
                <a:latin typeface="Calibri"/>
                <a:cs typeface="Calibri"/>
              </a:rPr>
              <a:t>grade1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=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85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550">
                <a:latin typeface="Calibri"/>
                <a:cs typeface="Calibri"/>
              </a:rPr>
              <a:t>letter1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=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LetterGrade(grade1)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36" name="object 36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12875" y="5622035"/>
            <a:ext cx="1982724" cy="173736"/>
          </a:xfrm>
          <a:prstGeom prst="rect">
            <a:avLst/>
          </a:prstGeom>
        </p:spPr>
      </p:pic>
      <p:pic>
        <p:nvPicPr>
          <p:cNvPr id="37" name="object 37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961132" y="5622035"/>
            <a:ext cx="164592" cy="140208"/>
          </a:xfrm>
          <a:prstGeom prst="rect">
            <a:avLst/>
          </a:prstGeom>
        </p:spPr>
      </p:pic>
      <p:sp>
        <p:nvSpPr>
          <p:cNvPr id="38" name="object 38" descr=""/>
          <p:cNvSpPr/>
          <p:nvPr/>
        </p:nvSpPr>
        <p:spPr>
          <a:xfrm>
            <a:off x="3176016" y="5622035"/>
            <a:ext cx="67310" cy="50800"/>
          </a:xfrm>
          <a:custGeom>
            <a:avLst/>
            <a:gdLst/>
            <a:ahLst/>
            <a:cxnLst/>
            <a:rect l="l" t="t" r="r" b="b"/>
            <a:pathLst>
              <a:path w="67310" h="50800">
                <a:moveTo>
                  <a:pt x="65532" y="1524"/>
                </a:moveTo>
                <a:lnTo>
                  <a:pt x="56388" y="1524"/>
                </a:lnTo>
                <a:lnTo>
                  <a:pt x="57912" y="0"/>
                </a:lnTo>
                <a:lnTo>
                  <a:pt x="65532" y="0"/>
                </a:lnTo>
                <a:lnTo>
                  <a:pt x="65532" y="1524"/>
                </a:lnTo>
                <a:close/>
              </a:path>
              <a:path w="67310" h="50800">
                <a:moveTo>
                  <a:pt x="53340" y="47244"/>
                </a:moveTo>
                <a:lnTo>
                  <a:pt x="35052" y="47244"/>
                </a:lnTo>
                <a:lnTo>
                  <a:pt x="35052" y="35052"/>
                </a:lnTo>
                <a:lnTo>
                  <a:pt x="36576" y="33528"/>
                </a:lnTo>
                <a:lnTo>
                  <a:pt x="36576" y="30480"/>
                </a:lnTo>
                <a:lnTo>
                  <a:pt x="38100" y="28956"/>
                </a:lnTo>
                <a:lnTo>
                  <a:pt x="38100" y="27432"/>
                </a:lnTo>
                <a:lnTo>
                  <a:pt x="39624" y="25908"/>
                </a:lnTo>
                <a:lnTo>
                  <a:pt x="39624" y="24384"/>
                </a:lnTo>
                <a:lnTo>
                  <a:pt x="41148" y="22860"/>
                </a:lnTo>
                <a:lnTo>
                  <a:pt x="54864" y="3048"/>
                </a:lnTo>
                <a:lnTo>
                  <a:pt x="54864" y="1524"/>
                </a:lnTo>
                <a:lnTo>
                  <a:pt x="67056" y="1524"/>
                </a:lnTo>
                <a:lnTo>
                  <a:pt x="67056" y="3048"/>
                </a:lnTo>
                <a:lnTo>
                  <a:pt x="65532" y="3048"/>
                </a:lnTo>
                <a:lnTo>
                  <a:pt x="53340" y="30480"/>
                </a:lnTo>
                <a:lnTo>
                  <a:pt x="53340" y="47244"/>
                </a:lnTo>
                <a:close/>
              </a:path>
              <a:path w="67310" h="50800">
                <a:moveTo>
                  <a:pt x="50292" y="50292"/>
                </a:moveTo>
                <a:lnTo>
                  <a:pt x="38100" y="50292"/>
                </a:lnTo>
                <a:lnTo>
                  <a:pt x="38100" y="48768"/>
                </a:lnTo>
                <a:lnTo>
                  <a:pt x="36576" y="48768"/>
                </a:lnTo>
                <a:lnTo>
                  <a:pt x="36576" y="47244"/>
                </a:lnTo>
                <a:lnTo>
                  <a:pt x="51816" y="47244"/>
                </a:lnTo>
                <a:lnTo>
                  <a:pt x="51816" y="48768"/>
                </a:lnTo>
                <a:lnTo>
                  <a:pt x="50292" y="50292"/>
                </a:lnTo>
                <a:close/>
              </a:path>
              <a:path w="67310" h="50800">
                <a:moveTo>
                  <a:pt x="30480" y="1524"/>
                </a:moveTo>
                <a:lnTo>
                  <a:pt x="21336" y="1524"/>
                </a:lnTo>
                <a:lnTo>
                  <a:pt x="22860" y="0"/>
                </a:lnTo>
                <a:lnTo>
                  <a:pt x="30480" y="0"/>
                </a:lnTo>
                <a:lnTo>
                  <a:pt x="30480" y="1524"/>
                </a:lnTo>
                <a:close/>
              </a:path>
              <a:path w="67310" h="50800">
                <a:moveTo>
                  <a:pt x="32004" y="3048"/>
                </a:moveTo>
                <a:lnTo>
                  <a:pt x="19812" y="3048"/>
                </a:lnTo>
                <a:lnTo>
                  <a:pt x="19812" y="1524"/>
                </a:lnTo>
                <a:lnTo>
                  <a:pt x="32004" y="1524"/>
                </a:lnTo>
                <a:lnTo>
                  <a:pt x="32004" y="3048"/>
                </a:lnTo>
                <a:close/>
              </a:path>
              <a:path w="67310" h="50800">
                <a:moveTo>
                  <a:pt x="18288" y="47244"/>
                </a:moveTo>
                <a:lnTo>
                  <a:pt x="0" y="47244"/>
                </a:lnTo>
                <a:lnTo>
                  <a:pt x="0" y="35052"/>
                </a:lnTo>
                <a:lnTo>
                  <a:pt x="1524" y="33528"/>
                </a:lnTo>
                <a:lnTo>
                  <a:pt x="1524" y="30480"/>
                </a:lnTo>
                <a:lnTo>
                  <a:pt x="3048" y="28956"/>
                </a:lnTo>
                <a:lnTo>
                  <a:pt x="3048" y="27432"/>
                </a:lnTo>
                <a:lnTo>
                  <a:pt x="4572" y="25908"/>
                </a:lnTo>
                <a:lnTo>
                  <a:pt x="4572" y="24384"/>
                </a:lnTo>
                <a:lnTo>
                  <a:pt x="6096" y="22860"/>
                </a:lnTo>
                <a:lnTo>
                  <a:pt x="18288" y="3048"/>
                </a:lnTo>
                <a:lnTo>
                  <a:pt x="30480" y="3048"/>
                </a:lnTo>
                <a:lnTo>
                  <a:pt x="18288" y="30480"/>
                </a:lnTo>
                <a:lnTo>
                  <a:pt x="18288" y="47244"/>
                </a:lnTo>
                <a:close/>
              </a:path>
              <a:path w="67310" h="50800">
                <a:moveTo>
                  <a:pt x="15240" y="50292"/>
                </a:moveTo>
                <a:lnTo>
                  <a:pt x="3048" y="50292"/>
                </a:lnTo>
                <a:lnTo>
                  <a:pt x="1524" y="48768"/>
                </a:lnTo>
                <a:lnTo>
                  <a:pt x="1524" y="47244"/>
                </a:lnTo>
                <a:lnTo>
                  <a:pt x="16764" y="47244"/>
                </a:lnTo>
                <a:lnTo>
                  <a:pt x="16764" y="48768"/>
                </a:lnTo>
                <a:lnTo>
                  <a:pt x="15240" y="48768"/>
                </a:lnTo>
                <a:lnTo>
                  <a:pt x="1524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3230879" y="5739383"/>
            <a:ext cx="32384" cy="50800"/>
          </a:xfrm>
          <a:custGeom>
            <a:avLst/>
            <a:gdLst/>
            <a:ahLst/>
            <a:cxnLst/>
            <a:rect l="l" t="t" r="r" b="b"/>
            <a:pathLst>
              <a:path w="32385" h="50800">
                <a:moveTo>
                  <a:pt x="28956" y="1524"/>
                </a:moveTo>
                <a:lnTo>
                  <a:pt x="16764" y="1524"/>
                </a:lnTo>
                <a:lnTo>
                  <a:pt x="18288" y="0"/>
                </a:lnTo>
                <a:lnTo>
                  <a:pt x="28956" y="0"/>
                </a:lnTo>
                <a:lnTo>
                  <a:pt x="28956" y="1524"/>
                </a:lnTo>
                <a:close/>
              </a:path>
              <a:path w="32385" h="50800">
                <a:moveTo>
                  <a:pt x="10668" y="50292"/>
                </a:moveTo>
                <a:lnTo>
                  <a:pt x="0" y="50292"/>
                </a:lnTo>
                <a:lnTo>
                  <a:pt x="0" y="47244"/>
                </a:lnTo>
                <a:lnTo>
                  <a:pt x="13716" y="21336"/>
                </a:lnTo>
                <a:lnTo>
                  <a:pt x="13716" y="3048"/>
                </a:lnTo>
                <a:lnTo>
                  <a:pt x="15240" y="1524"/>
                </a:lnTo>
                <a:lnTo>
                  <a:pt x="30480" y="1524"/>
                </a:lnTo>
                <a:lnTo>
                  <a:pt x="32004" y="3048"/>
                </a:lnTo>
                <a:lnTo>
                  <a:pt x="32004" y="16764"/>
                </a:lnTo>
                <a:lnTo>
                  <a:pt x="30480" y="18288"/>
                </a:lnTo>
                <a:lnTo>
                  <a:pt x="30480" y="21336"/>
                </a:lnTo>
                <a:lnTo>
                  <a:pt x="28956" y="22860"/>
                </a:lnTo>
                <a:lnTo>
                  <a:pt x="28956" y="24384"/>
                </a:lnTo>
                <a:lnTo>
                  <a:pt x="25908" y="27432"/>
                </a:lnTo>
                <a:lnTo>
                  <a:pt x="13716" y="47244"/>
                </a:lnTo>
                <a:lnTo>
                  <a:pt x="10668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0" name="object 40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331464" y="5623559"/>
            <a:ext cx="608076" cy="172212"/>
          </a:xfrm>
          <a:prstGeom prst="rect">
            <a:avLst/>
          </a:prstGeom>
        </p:spPr>
      </p:pic>
      <p:sp>
        <p:nvSpPr>
          <p:cNvPr id="41" name="object 41" descr=""/>
          <p:cNvSpPr/>
          <p:nvPr/>
        </p:nvSpPr>
        <p:spPr>
          <a:xfrm>
            <a:off x="4006595" y="5622035"/>
            <a:ext cx="67310" cy="50800"/>
          </a:xfrm>
          <a:custGeom>
            <a:avLst/>
            <a:gdLst/>
            <a:ahLst/>
            <a:cxnLst/>
            <a:rect l="l" t="t" r="r" b="b"/>
            <a:pathLst>
              <a:path w="67310" h="50800">
                <a:moveTo>
                  <a:pt x="50292" y="50292"/>
                </a:moveTo>
                <a:lnTo>
                  <a:pt x="38100" y="50292"/>
                </a:lnTo>
                <a:lnTo>
                  <a:pt x="38100" y="48768"/>
                </a:lnTo>
                <a:lnTo>
                  <a:pt x="36576" y="48768"/>
                </a:lnTo>
                <a:lnTo>
                  <a:pt x="36576" y="45720"/>
                </a:lnTo>
                <a:lnTo>
                  <a:pt x="35052" y="44196"/>
                </a:lnTo>
                <a:lnTo>
                  <a:pt x="35052" y="41148"/>
                </a:lnTo>
                <a:lnTo>
                  <a:pt x="36576" y="38100"/>
                </a:lnTo>
                <a:lnTo>
                  <a:pt x="36576" y="32004"/>
                </a:lnTo>
                <a:lnTo>
                  <a:pt x="38100" y="30480"/>
                </a:lnTo>
                <a:lnTo>
                  <a:pt x="38100" y="27432"/>
                </a:lnTo>
                <a:lnTo>
                  <a:pt x="41148" y="24384"/>
                </a:lnTo>
                <a:lnTo>
                  <a:pt x="41148" y="22860"/>
                </a:lnTo>
                <a:lnTo>
                  <a:pt x="54864" y="3048"/>
                </a:lnTo>
                <a:lnTo>
                  <a:pt x="54864" y="1524"/>
                </a:lnTo>
                <a:lnTo>
                  <a:pt x="57912" y="1524"/>
                </a:lnTo>
                <a:lnTo>
                  <a:pt x="57912" y="0"/>
                </a:lnTo>
                <a:lnTo>
                  <a:pt x="67056" y="0"/>
                </a:lnTo>
                <a:lnTo>
                  <a:pt x="67056" y="3048"/>
                </a:lnTo>
                <a:lnTo>
                  <a:pt x="53340" y="30480"/>
                </a:lnTo>
                <a:lnTo>
                  <a:pt x="53340" y="47244"/>
                </a:lnTo>
                <a:lnTo>
                  <a:pt x="50292" y="50292"/>
                </a:lnTo>
                <a:close/>
              </a:path>
              <a:path w="67310" h="50800">
                <a:moveTo>
                  <a:pt x="15240" y="50292"/>
                </a:moveTo>
                <a:lnTo>
                  <a:pt x="3048" y="50292"/>
                </a:lnTo>
                <a:lnTo>
                  <a:pt x="3048" y="48768"/>
                </a:lnTo>
                <a:lnTo>
                  <a:pt x="1524" y="48768"/>
                </a:lnTo>
                <a:lnTo>
                  <a:pt x="1524" y="45720"/>
                </a:lnTo>
                <a:lnTo>
                  <a:pt x="0" y="44196"/>
                </a:lnTo>
                <a:lnTo>
                  <a:pt x="0" y="38100"/>
                </a:lnTo>
                <a:lnTo>
                  <a:pt x="1524" y="36576"/>
                </a:lnTo>
                <a:lnTo>
                  <a:pt x="1524" y="30480"/>
                </a:lnTo>
                <a:lnTo>
                  <a:pt x="3048" y="28956"/>
                </a:lnTo>
                <a:lnTo>
                  <a:pt x="3048" y="27432"/>
                </a:lnTo>
                <a:lnTo>
                  <a:pt x="4572" y="25908"/>
                </a:lnTo>
                <a:lnTo>
                  <a:pt x="4572" y="24384"/>
                </a:lnTo>
                <a:lnTo>
                  <a:pt x="6096" y="22860"/>
                </a:lnTo>
                <a:lnTo>
                  <a:pt x="19812" y="3048"/>
                </a:lnTo>
                <a:lnTo>
                  <a:pt x="19812" y="1524"/>
                </a:lnTo>
                <a:lnTo>
                  <a:pt x="22860" y="1524"/>
                </a:lnTo>
                <a:lnTo>
                  <a:pt x="22860" y="0"/>
                </a:lnTo>
                <a:lnTo>
                  <a:pt x="30480" y="0"/>
                </a:lnTo>
                <a:lnTo>
                  <a:pt x="32004" y="1524"/>
                </a:lnTo>
                <a:lnTo>
                  <a:pt x="32004" y="3048"/>
                </a:lnTo>
                <a:lnTo>
                  <a:pt x="18288" y="30480"/>
                </a:lnTo>
                <a:lnTo>
                  <a:pt x="18288" y="47244"/>
                </a:lnTo>
                <a:lnTo>
                  <a:pt x="1524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2" name="object 42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145279" y="5631179"/>
            <a:ext cx="102108" cy="131064"/>
          </a:xfrm>
          <a:prstGeom prst="rect">
            <a:avLst/>
          </a:prstGeom>
        </p:spPr>
      </p:pic>
      <p:pic>
        <p:nvPicPr>
          <p:cNvPr id="43" name="object 43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303776" y="5666232"/>
            <a:ext cx="73152" cy="96012"/>
          </a:xfrm>
          <a:prstGeom prst="rect">
            <a:avLst/>
          </a:prstGeom>
        </p:spPr>
      </p:pic>
      <p:pic>
        <p:nvPicPr>
          <p:cNvPr id="44" name="object 44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456176" y="5622035"/>
            <a:ext cx="1310640" cy="173736"/>
          </a:xfrm>
          <a:prstGeom prst="rect">
            <a:avLst/>
          </a:prstGeom>
        </p:spPr>
      </p:pic>
      <p:grpSp>
        <p:nvGrpSpPr>
          <p:cNvPr id="45" name="object 45" descr=""/>
          <p:cNvGrpSpPr/>
          <p:nvPr/>
        </p:nvGrpSpPr>
        <p:grpSpPr>
          <a:xfrm>
            <a:off x="5846064" y="5623559"/>
            <a:ext cx="568960" cy="166370"/>
            <a:chOff x="5846064" y="5623559"/>
            <a:chExt cx="568960" cy="166370"/>
          </a:xfrm>
        </p:grpSpPr>
        <p:sp>
          <p:nvSpPr>
            <p:cNvPr id="46" name="object 46" descr=""/>
            <p:cNvSpPr/>
            <p:nvPr/>
          </p:nvSpPr>
          <p:spPr>
            <a:xfrm>
              <a:off x="5846064" y="5623559"/>
              <a:ext cx="17145" cy="137160"/>
            </a:xfrm>
            <a:custGeom>
              <a:avLst/>
              <a:gdLst/>
              <a:ahLst/>
              <a:cxnLst/>
              <a:rect l="l" t="t" r="r" b="b"/>
              <a:pathLst>
                <a:path w="17145" h="137160">
                  <a:moveTo>
                    <a:pt x="13716" y="1524"/>
                  </a:moveTo>
                  <a:lnTo>
                    <a:pt x="1524" y="1524"/>
                  </a:lnTo>
                  <a:lnTo>
                    <a:pt x="3048" y="0"/>
                  </a:lnTo>
                  <a:lnTo>
                    <a:pt x="12192" y="0"/>
                  </a:lnTo>
                  <a:lnTo>
                    <a:pt x="13716" y="1524"/>
                  </a:lnTo>
                  <a:close/>
                </a:path>
                <a:path w="17145" h="137160">
                  <a:moveTo>
                    <a:pt x="13716" y="137160"/>
                  </a:moveTo>
                  <a:lnTo>
                    <a:pt x="1524" y="137160"/>
                  </a:lnTo>
                  <a:lnTo>
                    <a:pt x="0" y="135636"/>
                  </a:lnTo>
                  <a:lnTo>
                    <a:pt x="0" y="1524"/>
                  </a:lnTo>
                  <a:lnTo>
                    <a:pt x="15240" y="1524"/>
                  </a:lnTo>
                  <a:lnTo>
                    <a:pt x="15240" y="3048"/>
                  </a:lnTo>
                  <a:lnTo>
                    <a:pt x="16764" y="3048"/>
                  </a:lnTo>
                  <a:lnTo>
                    <a:pt x="16764" y="135636"/>
                  </a:lnTo>
                  <a:lnTo>
                    <a:pt x="15240" y="135636"/>
                  </a:lnTo>
                  <a:lnTo>
                    <a:pt x="13716" y="1371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885688" y="5643372"/>
              <a:ext cx="309372" cy="118872"/>
            </a:xfrm>
            <a:prstGeom prst="rect">
              <a:avLst/>
            </a:prstGeom>
          </p:spPr>
        </p:pic>
        <p:sp>
          <p:nvSpPr>
            <p:cNvPr id="48" name="object 48" descr=""/>
            <p:cNvSpPr/>
            <p:nvPr/>
          </p:nvSpPr>
          <p:spPr>
            <a:xfrm>
              <a:off x="6219444" y="5666232"/>
              <a:ext cx="52069" cy="94615"/>
            </a:xfrm>
            <a:custGeom>
              <a:avLst/>
              <a:gdLst/>
              <a:ahLst/>
              <a:cxnLst/>
              <a:rect l="l" t="t" r="r" b="b"/>
              <a:pathLst>
                <a:path w="52070" h="94614">
                  <a:moveTo>
                    <a:pt x="45720" y="1524"/>
                  </a:moveTo>
                  <a:lnTo>
                    <a:pt x="33528" y="1524"/>
                  </a:lnTo>
                  <a:lnTo>
                    <a:pt x="36576" y="0"/>
                  </a:lnTo>
                  <a:lnTo>
                    <a:pt x="44196" y="0"/>
                  </a:lnTo>
                  <a:lnTo>
                    <a:pt x="45720" y="1524"/>
                  </a:lnTo>
                  <a:close/>
                </a:path>
                <a:path w="52070" h="94614">
                  <a:moveTo>
                    <a:pt x="15240" y="94488"/>
                  </a:moveTo>
                  <a:lnTo>
                    <a:pt x="3048" y="94488"/>
                  </a:lnTo>
                  <a:lnTo>
                    <a:pt x="1524" y="92964"/>
                  </a:lnTo>
                  <a:lnTo>
                    <a:pt x="0" y="92964"/>
                  </a:lnTo>
                  <a:lnTo>
                    <a:pt x="0" y="4572"/>
                  </a:lnTo>
                  <a:lnTo>
                    <a:pt x="1524" y="4572"/>
                  </a:lnTo>
                  <a:lnTo>
                    <a:pt x="1524" y="3048"/>
                  </a:lnTo>
                  <a:lnTo>
                    <a:pt x="3048" y="1524"/>
                  </a:lnTo>
                  <a:lnTo>
                    <a:pt x="13716" y="1524"/>
                  </a:lnTo>
                  <a:lnTo>
                    <a:pt x="13716" y="3048"/>
                  </a:lnTo>
                  <a:lnTo>
                    <a:pt x="15240" y="3048"/>
                  </a:lnTo>
                  <a:lnTo>
                    <a:pt x="15240" y="16764"/>
                  </a:lnTo>
                  <a:lnTo>
                    <a:pt x="32004" y="16764"/>
                  </a:lnTo>
                  <a:lnTo>
                    <a:pt x="25908" y="22860"/>
                  </a:lnTo>
                  <a:lnTo>
                    <a:pt x="24384" y="25908"/>
                  </a:lnTo>
                  <a:lnTo>
                    <a:pt x="21336" y="27432"/>
                  </a:lnTo>
                  <a:lnTo>
                    <a:pt x="19812" y="30480"/>
                  </a:lnTo>
                  <a:lnTo>
                    <a:pt x="16764" y="35052"/>
                  </a:lnTo>
                  <a:lnTo>
                    <a:pt x="16764" y="92964"/>
                  </a:lnTo>
                  <a:lnTo>
                    <a:pt x="15240" y="94488"/>
                  </a:lnTo>
                  <a:close/>
                </a:path>
                <a:path w="52070" h="94614">
                  <a:moveTo>
                    <a:pt x="50292" y="3048"/>
                  </a:moveTo>
                  <a:lnTo>
                    <a:pt x="30480" y="3048"/>
                  </a:lnTo>
                  <a:lnTo>
                    <a:pt x="32004" y="1524"/>
                  </a:lnTo>
                  <a:lnTo>
                    <a:pt x="50292" y="1524"/>
                  </a:lnTo>
                  <a:lnTo>
                    <a:pt x="50292" y="3048"/>
                  </a:lnTo>
                  <a:close/>
                </a:path>
                <a:path w="52070" h="94614">
                  <a:moveTo>
                    <a:pt x="33528" y="16764"/>
                  </a:moveTo>
                  <a:lnTo>
                    <a:pt x="15240" y="16764"/>
                  </a:lnTo>
                  <a:lnTo>
                    <a:pt x="18288" y="13716"/>
                  </a:lnTo>
                  <a:lnTo>
                    <a:pt x="19812" y="10668"/>
                  </a:lnTo>
                  <a:lnTo>
                    <a:pt x="22860" y="9144"/>
                  </a:lnTo>
                  <a:lnTo>
                    <a:pt x="24384" y="6096"/>
                  </a:lnTo>
                  <a:lnTo>
                    <a:pt x="27432" y="4572"/>
                  </a:lnTo>
                  <a:lnTo>
                    <a:pt x="28956" y="3048"/>
                  </a:lnTo>
                  <a:lnTo>
                    <a:pt x="51816" y="3048"/>
                  </a:lnTo>
                  <a:lnTo>
                    <a:pt x="51816" y="15240"/>
                  </a:lnTo>
                  <a:lnTo>
                    <a:pt x="35052" y="15240"/>
                  </a:lnTo>
                  <a:lnTo>
                    <a:pt x="33528" y="16764"/>
                  </a:lnTo>
                  <a:close/>
                </a:path>
                <a:path w="52070" h="94614">
                  <a:moveTo>
                    <a:pt x="51816" y="18288"/>
                  </a:moveTo>
                  <a:lnTo>
                    <a:pt x="48768" y="18288"/>
                  </a:lnTo>
                  <a:lnTo>
                    <a:pt x="47244" y="16764"/>
                  </a:lnTo>
                  <a:lnTo>
                    <a:pt x="44196" y="16764"/>
                  </a:lnTo>
                  <a:lnTo>
                    <a:pt x="42672" y="15240"/>
                  </a:lnTo>
                  <a:lnTo>
                    <a:pt x="51816" y="15240"/>
                  </a:lnTo>
                  <a:lnTo>
                    <a:pt x="51816" y="182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294120" y="5634228"/>
              <a:ext cx="120395" cy="155447"/>
            </a:xfrm>
            <a:prstGeom prst="rect">
              <a:avLst/>
            </a:prstGeom>
          </p:spPr>
        </p:pic>
      </p:grpSp>
      <p:sp>
        <p:nvSpPr>
          <p:cNvPr id="50" name="object 50" descr=""/>
          <p:cNvSpPr/>
          <p:nvPr/>
        </p:nvSpPr>
        <p:spPr>
          <a:xfrm>
            <a:off x="6492227" y="5622035"/>
            <a:ext cx="216535" cy="172720"/>
          </a:xfrm>
          <a:custGeom>
            <a:avLst/>
            <a:gdLst/>
            <a:ahLst/>
            <a:cxnLst/>
            <a:rect l="l" t="t" r="r" b="b"/>
            <a:pathLst>
              <a:path w="216534" h="172720">
                <a:moveTo>
                  <a:pt x="32004" y="1524"/>
                </a:moveTo>
                <a:lnTo>
                  <a:pt x="30480" y="1524"/>
                </a:lnTo>
                <a:lnTo>
                  <a:pt x="30480" y="0"/>
                </a:lnTo>
                <a:lnTo>
                  <a:pt x="22860" y="0"/>
                </a:lnTo>
                <a:lnTo>
                  <a:pt x="21336" y="1524"/>
                </a:lnTo>
                <a:lnTo>
                  <a:pt x="19812" y="1524"/>
                </a:lnTo>
                <a:lnTo>
                  <a:pt x="19812" y="3048"/>
                </a:lnTo>
                <a:lnTo>
                  <a:pt x="6096" y="22860"/>
                </a:lnTo>
                <a:lnTo>
                  <a:pt x="4572" y="24384"/>
                </a:lnTo>
                <a:lnTo>
                  <a:pt x="4572" y="25908"/>
                </a:lnTo>
                <a:lnTo>
                  <a:pt x="3048" y="27432"/>
                </a:lnTo>
                <a:lnTo>
                  <a:pt x="3048" y="28956"/>
                </a:lnTo>
                <a:lnTo>
                  <a:pt x="1524" y="30480"/>
                </a:lnTo>
                <a:lnTo>
                  <a:pt x="1524" y="33528"/>
                </a:lnTo>
                <a:lnTo>
                  <a:pt x="0" y="35052"/>
                </a:lnTo>
                <a:lnTo>
                  <a:pt x="0" y="47244"/>
                </a:lnTo>
                <a:lnTo>
                  <a:pt x="1524" y="47244"/>
                </a:lnTo>
                <a:lnTo>
                  <a:pt x="1524" y="48768"/>
                </a:lnTo>
                <a:lnTo>
                  <a:pt x="3048" y="50292"/>
                </a:lnTo>
                <a:lnTo>
                  <a:pt x="15240" y="50292"/>
                </a:lnTo>
                <a:lnTo>
                  <a:pt x="15240" y="48768"/>
                </a:lnTo>
                <a:lnTo>
                  <a:pt x="16764" y="48768"/>
                </a:lnTo>
                <a:lnTo>
                  <a:pt x="16764" y="47244"/>
                </a:lnTo>
                <a:lnTo>
                  <a:pt x="18288" y="47244"/>
                </a:lnTo>
                <a:lnTo>
                  <a:pt x="18288" y="30480"/>
                </a:lnTo>
                <a:lnTo>
                  <a:pt x="30480" y="3048"/>
                </a:lnTo>
                <a:lnTo>
                  <a:pt x="32004" y="3048"/>
                </a:lnTo>
                <a:lnTo>
                  <a:pt x="32004" y="1524"/>
                </a:lnTo>
                <a:close/>
              </a:path>
              <a:path w="216534" h="172720">
                <a:moveTo>
                  <a:pt x="67056" y="1524"/>
                </a:moveTo>
                <a:lnTo>
                  <a:pt x="65532" y="1524"/>
                </a:lnTo>
                <a:lnTo>
                  <a:pt x="65532" y="0"/>
                </a:lnTo>
                <a:lnTo>
                  <a:pt x="57912" y="0"/>
                </a:lnTo>
                <a:lnTo>
                  <a:pt x="56388" y="1524"/>
                </a:lnTo>
                <a:lnTo>
                  <a:pt x="54864" y="1524"/>
                </a:lnTo>
                <a:lnTo>
                  <a:pt x="54864" y="3048"/>
                </a:lnTo>
                <a:lnTo>
                  <a:pt x="41148" y="22860"/>
                </a:lnTo>
                <a:lnTo>
                  <a:pt x="39624" y="24384"/>
                </a:lnTo>
                <a:lnTo>
                  <a:pt x="39624" y="25908"/>
                </a:lnTo>
                <a:lnTo>
                  <a:pt x="38100" y="27432"/>
                </a:lnTo>
                <a:lnTo>
                  <a:pt x="38100" y="28956"/>
                </a:lnTo>
                <a:lnTo>
                  <a:pt x="36576" y="30480"/>
                </a:lnTo>
                <a:lnTo>
                  <a:pt x="36576" y="33528"/>
                </a:lnTo>
                <a:lnTo>
                  <a:pt x="35052" y="35052"/>
                </a:lnTo>
                <a:lnTo>
                  <a:pt x="35052" y="47244"/>
                </a:lnTo>
                <a:lnTo>
                  <a:pt x="36576" y="47244"/>
                </a:lnTo>
                <a:lnTo>
                  <a:pt x="36576" y="48768"/>
                </a:lnTo>
                <a:lnTo>
                  <a:pt x="38100" y="48768"/>
                </a:lnTo>
                <a:lnTo>
                  <a:pt x="38100" y="50292"/>
                </a:lnTo>
                <a:lnTo>
                  <a:pt x="50292" y="50292"/>
                </a:lnTo>
                <a:lnTo>
                  <a:pt x="51816" y="48768"/>
                </a:lnTo>
                <a:lnTo>
                  <a:pt x="51816" y="47244"/>
                </a:lnTo>
                <a:lnTo>
                  <a:pt x="53340" y="47244"/>
                </a:lnTo>
                <a:lnTo>
                  <a:pt x="53340" y="30480"/>
                </a:lnTo>
                <a:lnTo>
                  <a:pt x="65532" y="3048"/>
                </a:lnTo>
                <a:lnTo>
                  <a:pt x="67056" y="3048"/>
                </a:lnTo>
                <a:lnTo>
                  <a:pt x="67056" y="1524"/>
                </a:lnTo>
                <a:close/>
              </a:path>
              <a:path w="216534" h="172720">
                <a:moveTo>
                  <a:pt x="123444" y="4572"/>
                </a:moveTo>
                <a:lnTo>
                  <a:pt x="121920" y="4572"/>
                </a:lnTo>
                <a:lnTo>
                  <a:pt x="121920" y="1524"/>
                </a:lnTo>
                <a:lnTo>
                  <a:pt x="120396" y="1524"/>
                </a:lnTo>
                <a:lnTo>
                  <a:pt x="118872" y="0"/>
                </a:lnTo>
                <a:lnTo>
                  <a:pt x="108204" y="0"/>
                </a:lnTo>
                <a:lnTo>
                  <a:pt x="108204" y="1524"/>
                </a:lnTo>
                <a:lnTo>
                  <a:pt x="106680" y="1524"/>
                </a:lnTo>
                <a:lnTo>
                  <a:pt x="105156" y="3048"/>
                </a:lnTo>
                <a:lnTo>
                  <a:pt x="105156" y="21336"/>
                </a:lnTo>
                <a:lnTo>
                  <a:pt x="91440" y="47244"/>
                </a:lnTo>
                <a:lnTo>
                  <a:pt x="91440" y="50292"/>
                </a:lnTo>
                <a:lnTo>
                  <a:pt x="102108" y="50292"/>
                </a:lnTo>
                <a:lnTo>
                  <a:pt x="102108" y="48768"/>
                </a:lnTo>
                <a:lnTo>
                  <a:pt x="103632" y="48768"/>
                </a:lnTo>
                <a:lnTo>
                  <a:pt x="103632" y="47244"/>
                </a:lnTo>
                <a:lnTo>
                  <a:pt x="117348" y="27432"/>
                </a:lnTo>
                <a:lnTo>
                  <a:pt x="118872" y="25908"/>
                </a:lnTo>
                <a:lnTo>
                  <a:pt x="118872" y="24384"/>
                </a:lnTo>
                <a:lnTo>
                  <a:pt x="120396" y="22860"/>
                </a:lnTo>
                <a:lnTo>
                  <a:pt x="120396" y="21336"/>
                </a:lnTo>
                <a:lnTo>
                  <a:pt x="121920" y="19812"/>
                </a:lnTo>
                <a:lnTo>
                  <a:pt x="121920" y="15240"/>
                </a:lnTo>
                <a:lnTo>
                  <a:pt x="123444" y="13716"/>
                </a:lnTo>
                <a:lnTo>
                  <a:pt x="123444" y="4572"/>
                </a:lnTo>
                <a:close/>
              </a:path>
              <a:path w="216534" h="172720">
                <a:moveTo>
                  <a:pt x="158496" y="4572"/>
                </a:moveTo>
                <a:lnTo>
                  <a:pt x="156972" y="3048"/>
                </a:lnTo>
                <a:lnTo>
                  <a:pt x="156972" y="1524"/>
                </a:lnTo>
                <a:lnTo>
                  <a:pt x="155448" y="1524"/>
                </a:lnTo>
                <a:lnTo>
                  <a:pt x="153924" y="0"/>
                </a:lnTo>
                <a:lnTo>
                  <a:pt x="144780" y="0"/>
                </a:lnTo>
                <a:lnTo>
                  <a:pt x="143256" y="1524"/>
                </a:lnTo>
                <a:lnTo>
                  <a:pt x="141732" y="1524"/>
                </a:lnTo>
                <a:lnTo>
                  <a:pt x="141732" y="3048"/>
                </a:lnTo>
                <a:lnTo>
                  <a:pt x="140208" y="4572"/>
                </a:lnTo>
                <a:lnTo>
                  <a:pt x="140208" y="21336"/>
                </a:lnTo>
                <a:lnTo>
                  <a:pt x="128016" y="47244"/>
                </a:lnTo>
                <a:lnTo>
                  <a:pt x="126492" y="47244"/>
                </a:lnTo>
                <a:lnTo>
                  <a:pt x="126492" y="50292"/>
                </a:lnTo>
                <a:lnTo>
                  <a:pt x="137160" y="50292"/>
                </a:lnTo>
                <a:lnTo>
                  <a:pt x="137160" y="48768"/>
                </a:lnTo>
                <a:lnTo>
                  <a:pt x="138684" y="48768"/>
                </a:lnTo>
                <a:lnTo>
                  <a:pt x="138684" y="47244"/>
                </a:lnTo>
                <a:lnTo>
                  <a:pt x="152400" y="27432"/>
                </a:lnTo>
                <a:lnTo>
                  <a:pt x="153924" y="25908"/>
                </a:lnTo>
                <a:lnTo>
                  <a:pt x="153924" y="24384"/>
                </a:lnTo>
                <a:lnTo>
                  <a:pt x="155448" y="22860"/>
                </a:lnTo>
                <a:lnTo>
                  <a:pt x="155448" y="21336"/>
                </a:lnTo>
                <a:lnTo>
                  <a:pt x="156972" y="19812"/>
                </a:lnTo>
                <a:lnTo>
                  <a:pt x="156972" y="16764"/>
                </a:lnTo>
                <a:lnTo>
                  <a:pt x="158496" y="15240"/>
                </a:lnTo>
                <a:lnTo>
                  <a:pt x="158496" y="4572"/>
                </a:lnTo>
                <a:close/>
              </a:path>
              <a:path w="216534" h="172720">
                <a:moveTo>
                  <a:pt x="216420" y="100584"/>
                </a:moveTo>
                <a:lnTo>
                  <a:pt x="213842" y="53873"/>
                </a:lnTo>
                <a:lnTo>
                  <a:pt x="200266" y="11811"/>
                </a:lnTo>
                <a:lnTo>
                  <a:pt x="195084" y="1524"/>
                </a:lnTo>
                <a:lnTo>
                  <a:pt x="193560" y="1524"/>
                </a:lnTo>
                <a:lnTo>
                  <a:pt x="193560" y="0"/>
                </a:lnTo>
                <a:lnTo>
                  <a:pt x="182892" y="0"/>
                </a:lnTo>
                <a:lnTo>
                  <a:pt x="182892" y="1524"/>
                </a:lnTo>
                <a:lnTo>
                  <a:pt x="181368" y="1524"/>
                </a:lnTo>
                <a:lnTo>
                  <a:pt x="181368" y="4572"/>
                </a:lnTo>
                <a:lnTo>
                  <a:pt x="185648" y="13982"/>
                </a:lnTo>
                <a:lnTo>
                  <a:pt x="189369" y="23812"/>
                </a:lnTo>
                <a:lnTo>
                  <a:pt x="198513" y="64770"/>
                </a:lnTo>
                <a:lnTo>
                  <a:pt x="199656" y="85344"/>
                </a:lnTo>
                <a:lnTo>
                  <a:pt x="199364" y="96520"/>
                </a:lnTo>
                <a:lnTo>
                  <a:pt x="192506" y="138290"/>
                </a:lnTo>
                <a:lnTo>
                  <a:pt x="181368" y="167640"/>
                </a:lnTo>
                <a:lnTo>
                  <a:pt x="181368" y="170688"/>
                </a:lnTo>
                <a:lnTo>
                  <a:pt x="182892" y="172212"/>
                </a:lnTo>
                <a:lnTo>
                  <a:pt x="193560" y="172212"/>
                </a:lnTo>
                <a:lnTo>
                  <a:pt x="195084" y="170688"/>
                </a:lnTo>
                <a:lnTo>
                  <a:pt x="199656" y="163068"/>
                </a:lnTo>
                <a:lnTo>
                  <a:pt x="202704" y="156972"/>
                </a:lnTo>
                <a:lnTo>
                  <a:pt x="204228" y="150876"/>
                </a:lnTo>
                <a:lnTo>
                  <a:pt x="207276" y="143256"/>
                </a:lnTo>
                <a:lnTo>
                  <a:pt x="210324" y="137160"/>
                </a:lnTo>
                <a:lnTo>
                  <a:pt x="213372" y="121920"/>
                </a:lnTo>
                <a:lnTo>
                  <a:pt x="214896" y="115824"/>
                </a:lnTo>
                <a:lnTo>
                  <a:pt x="214896" y="108204"/>
                </a:lnTo>
                <a:lnTo>
                  <a:pt x="216420" y="1005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 descr=""/>
          <p:cNvSpPr/>
          <p:nvPr/>
        </p:nvSpPr>
        <p:spPr>
          <a:xfrm>
            <a:off x="6557771" y="5737859"/>
            <a:ext cx="21590" cy="22860"/>
          </a:xfrm>
          <a:custGeom>
            <a:avLst/>
            <a:gdLst/>
            <a:ahLst/>
            <a:cxnLst/>
            <a:rect l="l" t="t" r="r" b="b"/>
            <a:pathLst>
              <a:path w="21590" h="22860">
                <a:moveTo>
                  <a:pt x="18287" y="22860"/>
                </a:moveTo>
                <a:lnTo>
                  <a:pt x="4571" y="22860"/>
                </a:lnTo>
                <a:lnTo>
                  <a:pt x="1523" y="19812"/>
                </a:lnTo>
                <a:lnTo>
                  <a:pt x="0" y="16764"/>
                </a:lnTo>
                <a:lnTo>
                  <a:pt x="0" y="7620"/>
                </a:lnTo>
                <a:lnTo>
                  <a:pt x="1523" y="4572"/>
                </a:lnTo>
                <a:lnTo>
                  <a:pt x="4571" y="1524"/>
                </a:lnTo>
                <a:lnTo>
                  <a:pt x="7619" y="0"/>
                </a:lnTo>
                <a:lnTo>
                  <a:pt x="15239" y="0"/>
                </a:lnTo>
                <a:lnTo>
                  <a:pt x="18287" y="1524"/>
                </a:lnTo>
                <a:lnTo>
                  <a:pt x="19811" y="3048"/>
                </a:lnTo>
                <a:lnTo>
                  <a:pt x="21335" y="4572"/>
                </a:lnTo>
                <a:lnTo>
                  <a:pt x="21335" y="19812"/>
                </a:lnTo>
                <a:lnTo>
                  <a:pt x="18287" y="228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2" name="object 52" descr=""/>
          <p:cNvGrpSpPr/>
          <p:nvPr/>
        </p:nvGrpSpPr>
        <p:grpSpPr>
          <a:xfrm>
            <a:off x="1844039" y="6108191"/>
            <a:ext cx="605155" cy="140335"/>
            <a:chOff x="1844039" y="6108191"/>
            <a:chExt cx="605155" cy="140335"/>
          </a:xfrm>
        </p:grpSpPr>
        <p:pic>
          <p:nvPicPr>
            <p:cNvPr id="53" name="object 53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844039" y="6108191"/>
              <a:ext cx="152400" cy="138684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019300" y="6152388"/>
              <a:ext cx="140207" cy="96012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193036" y="6152387"/>
              <a:ext cx="76200" cy="94488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302763" y="6108191"/>
              <a:ext cx="146303" cy="138684"/>
            </a:xfrm>
            <a:prstGeom prst="rect">
              <a:avLst/>
            </a:prstGeom>
          </p:spPr>
        </p:pic>
      </p:grpSp>
      <p:pic>
        <p:nvPicPr>
          <p:cNvPr id="57" name="object 57" descr="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2200655" y="7086600"/>
            <a:ext cx="697992" cy="173736"/>
          </a:xfrm>
          <a:prstGeom prst="rect">
            <a:avLst/>
          </a:prstGeom>
        </p:spPr>
      </p:pic>
      <p:pic>
        <p:nvPicPr>
          <p:cNvPr id="58" name="object 58" descr="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2964180" y="7086600"/>
            <a:ext cx="164592" cy="140208"/>
          </a:xfrm>
          <a:prstGeom prst="rect">
            <a:avLst/>
          </a:prstGeom>
        </p:spPr>
      </p:pic>
      <p:sp>
        <p:nvSpPr>
          <p:cNvPr id="59" name="object 59" descr=""/>
          <p:cNvSpPr/>
          <p:nvPr/>
        </p:nvSpPr>
        <p:spPr>
          <a:xfrm>
            <a:off x="3179064" y="7086600"/>
            <a:ext cx="66040" cy="50800"/>
          </a:xfrm>
          <a:custGeom>
            <a:avLst/>
            <a:gdLst/>
            <a:ahLst/>
            <a:cxnLst/>
            <a:rect l="l" t="t" r="r" b="b"/>
            <a:pathLst>
              <a:path w="66039" h="50800">
                <a:moveTo>
                  <a:pt x="64008" y="1524"/>
                </a:moveTo>
                <a:lnTo>
                  <a:pt x="57912" y="1524"/>
                </a:lnTo>
                <a:lnTo>
                  <a:pt x="59436" y="0"/>
                </a:lnTo>
                <a:lnTo>
                  <a:pt x="64008" y="0"/>
                </a:lnTo>
                <a:lnTo>
                  <a:pt x="64008" y="1524"/>
                </a:lnTo>
                <a:close/>
              </a:path>
              <a:path w="66039" h="50800">
                <a:moveTo>
                  <a:pt x="51816" y="48768"/>
                </a:moveTo>
                <a:lnTo>
                  <a:pt x="35052" y="48768"/>
                </a:lnTo>
                <a:lnTo>
                  <a:pt x="35052" y="33528"/>
                </a:lnTo>
                <a:lnTo>
                  <a:pt x="36576" y="32004"/>
                </a:lnTo>
                <a:lnTo>
                  <a:pt x="36576" y="30480"/>
                </a:lnTo>
                <a:lnTo>
                  <a:pt x="38100" y="28956"/>
                </a:lnTo>
                <a:lnTo>
                  <a:pt x="38100" y="27432"/>
                </a:lnTo>
                <a:lnTo>
                  <a:pt x="39624" y="25908"/>
                </a:lnTo>
                <a:lnTo>
                  <a:pt x="41148" y="22860"/>
                </a:lnTo>
                <a:lnTo>
                  <a:pt x="53340" y="3048"/>
                </a:lnTo>
                <a:lnTo>
                  <a:pt x="54864" y="3048"/>
                </a:lnTo>
                <a:lnTo>
                  <a:pt x="54864" y="1524"/>
                </a:lnTo>
                <a:lnTo>
                  <a:pt x="65532" y="1524"/>
                </a:lnTo>
                <a:lnTo>
                  <a:pt x="65532" y="3048"/>
                </a:lnTo>
                <a:lnTo>
                  <a:pt x="53340" y="30480"/>
                </a:lnTo>
                <a:lnTo>
                  <a:pt x="53340" y="45720"/>
                </a:lnTo>
                <a:lnTo>
                  <a:pt x="51816" y="47244"/>
                </a:lnTo>
                <a:lnTo>
                  <a:pt x="51816" y="48768"/>
                </a:lnTo>
                <a:close/>
              </a:path>
              <a:path w="66039" h="50800">
                <a:moveTo>
                  <a:pt x="50292" y="50292"/>
                </a:moveTo>
                <a:lnTo>
                  <a:pt x="38100" y="50292"/>
                </a:lnTo>
                <a:lnTo>
                  <a:pt x="36576" y="48768"/>
                </a:lnTo>
                <a:lnTo>
                  <a:pt x="50292" y="48768"/>
                </a:lnTo>
                <a:lnTo>
                  <a:pt x="50292" y="50292"/>
                </a:lnTo>
                <a:close/>
              </a:path>
              <a:path w="66039" h="50800">
                <a:moveTo>
                  <a:pt x="28956" y="1524"/>
                </a:moveTo>
                <a:lnTo>
                  <a:pt x="22860" y="1524"/>
                </a:lnTo>
                <a:lnTo>
                  <a:pt x="24384" y="0"/>
                </a:lnTo>
                <a:lnTo>
                  <a:pt x="28956" y="0"/>
                </a:lnTo>
                <a:lnTo>
                  <a:pt x="28956" y="1524"/>
                </a:lnTo>
                <a:close/>
              </a:path>
              <a:path w="66039" h="50800">
                <a:moveTo>
                  <a:pt x="16764" y="48768"/>
                </a:moveTo>
                <a:lnTo>
                  <a:pt x="0" y="48768"/>
                </a:lnTo>
                <a:lnTo>
                  <a:pt x="0" y="33528"/>
                </a:lnTo>
                <a:lnTo>
                  <a:pt x="1524" y="32004"/>
                </a:lnTo>
                <a:lnTo>
                  <a:pt x="1524" y="30480"/>
                </a:lnTo>
                <a:lnTo>
                  <a:pt x="3048" y="28956"/>
                </a:lnTo>
                <a:lnTo>
                  <a:pt x="3048" y="27432"/>
                </a:lnTo>
                <a:lnTo>
                  <a:pt x="4572" y="25908"/>
                </a:lnTo>
                <a:lnTo>
                  <a:pt x="6096" y="22860"/>
                </a:lnTo>
                <a:lnTo>
                  <a:pt x="18288" y="3048"/>
                </a:lnTo>
                <a:lnTo>
                  <a:pt x="19812" y="3048"/>
                </a:lnTo>
                <a:lnTo>
                  <a:pt x="19812" y="1524"/>
                </a:lnTo>
                <a:lnTo>
                  <a:pt x="30480" y="1524"/>
                </a:lnTo>
                <a:lnTo>
                  <a:pt x="30480" y="3048"/>
                </a:lnTo>
                <a:lnTo>
                  <a:pt x="18288" y="30480"/>
                </a:lnTo>
                <a:lnTo>
                  <a:pt x="18288" y="45720"/>
                </a:lnTo>
                <a:lnTo>
                  <a:pt x="16764" y="47244"/>
                </a:lnTo>
                <a:lnTo>
                  <a:pt x="16764" y="48768"/>
                </a:lnTo>
                <a:close/>
              </a:path>
              <a:path w="66039" h="50800">
                <a:moveTo>
                  <a:pt x="15240" y="50292"/>
                </a:moveTo>
                <a:lnTo>
                  <a:pt x="3048" y="50292"/>
                </a:lnTo>
                <a:lnTo>
                  <a:pt x="1524" y="48768"/>
                </a:lnTo>
                <a:lnTo>
                  <a:pt x="15240" y="48768"/>
                </a:lnTo>
                <a:lnTo>
                  <a:pt x="1524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 descr=""/>
          <p:cNvSpPr/>
          <p:nvPr/>
        </p:nvSpPr>
        <p:spPr>
          <a:xfrm>
            <a:off x="3233927" y="7203947"/>
            <a:ext cx="32384" cy="50800"/>
          </a:xfrm>
          <a:custGeom>
            <a:avLst/>
            <a:gdLst/>
            <a:ahLst/>
            <a:cxnLst/>
            <a:rect l="l" t="t" r="r" b="b"/>
            <a:pathLst>
              <a:path w="32385" h="50800">
                <a:moveTo>
                  <a:pt x="25908" y="1524"/>
                </a:moveTo>
                <a:lnTo>
                  <a:pt x="19812" y="1524"/>
                </a:lnTo>
                <a:lnTo>
                  <a:pt x="21336" y="0"/>
                </a:lnTo>
                <a:lnTo>
                  <a:pt x="24384" y="0"/>
                </a:lnTo>
                <a:lnTo>
                  <a:pt x="25908" y="1524"/>
                </a:lnTo>
                <a:close/>
              </a:path>
              <a:path w="32385" h="50800">
                <a:moveTo>
                  <a:pt x="10668" y="50292"/>
                </a:moveTo>
                <a:lnTo>
                  <a:pt x="0" y="50292"/>
                </a:lnTo>
                <a:lnTo>
                  <a:pt x="0" y="48768"/>
                </a:lnTo>
                <a:lnTo>
                  <a:pt x="13716" y="21336"/>
                </a:lnTo>
                <a:lnTo>
                  <a:pt x="13716" y="3048"/>
                </a:lnTo>
                <a:lnTo>
                  <a:pt x="15240" y="3048"/>
                </a:lnTo>
                <a:lnTo>
                  <a:pt x="15240" y="1524"/>
                </a:lnTo>
                <a:lnTo>
                  <a:pt x="30480" y="1524"/>
                </a:lnTo>
                <a:lnTo>
                  <a:pt x="30480" y="3048"/>
                </a:lnTo>
                <a:lnTo>
                  <a:pt x="32004" y="4572"/>
                </a:lnTo>
                <a:lnTo>
                  <a:pt x="32004" y="15240"/>
                </a:lnTo>
                <a:lnTo>
                  <a:pt x="30480" y="16764"/>
                </a:lnTo>
                <a:lnTo>
                  <a:pt x="30480" y="19812"/>
                </a:lnTo>
                <a:lnTo>
                  <a:pt x="28956" y="21336"/>
                </a:lnTo>
                <a:lnTo>
                  <a:pt x="28956" y="22860"/>
                </a:lnTo>
                <a:lnTo>
                  <a:pt x="27432" y="24384"/>
                </a:lnTo>
                <a:lnTo>
                  <a:pt x="27432" y="25908"/>
                </a:lnTo>
                <a:lnTo>
                  <a:pt x="25908" y="27432"/>
                </a:lnTo>
                <a:lnTo>
                  <a:pt x="12192" y="48768"/>
                </a:lnTo>
                <a:lnTo>
                  <a:pt x="10668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 descr=""/>
          <p:cNvSpPr txBox="1"/>
          <p:nvPr/>
        </p:nvSpPr>
        <p:spPr>
          <a:xfrm>
            <a:off x="884936" y="6032627"/>
            <a:ext cx="3085465" cy="124587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 marR="2092960">
              <a:lnSpc>
                <a:spcPct val="104500"/>
              </a:lnSpc>
              <a:spcBef>
                <a:spcPts val="50"/>
              </a:spcBef>
            </a:pPr>
            <a:r>
              <a:rPr dirty="0" sz="1550">
                <a:latin typeface="Calibri"/>
                <a:cs typeface="Calibri"/>
              </a:rPr>
              <a:t>student2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= </a:t>
            </a:r>
            <a:r>
              <a:rPr dirty="0" sz="1550">
                <a:latin typeface="Calibri"/>
                <a:cs typeface="Calibri"/>
              </a:rPr>
              <a:t>grade2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=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92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550">
                <a:latin typeface="Calibri"/>
                <a:cs typeface="Calibri"/>
              </a:rPr>
              <a:t>letter2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=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LetterGrade(grade2)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446020" algn="l"/>
              </a:tabLst>
            </a:pPr>
            <a:r>
              <a:rPr dirty="0" sz="1550" spc="-10">
                <a:latin typeface="Calibri"/>
                <a:cs typeface="Calibri"/>
              </a:rPr>
              <a:t>print(student2,</a:t>
            </a:r>
            <a:r>
              <a:rPr dirty="0" sz="1550">
                <a:latin typeface="Calibri"/>
                <a:cs typeface="Calibri"/>
              </a:rPr>
              <a:t>	</a:t>
            </a:r>
            <a:r>
              <a:rPr dirty="0" sz="1550" spc="-10">
                <a:latin typeface="Calibri"/>
                <a:cs typeface="Calibri"/>
              </a:rPr>
              <a:t>grade2,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62" name="object 62" descr=""/>
          <p:cNvSpPr/>
          <p:nvPr/>
        </p:nvSpPr>
        <p:spPr>
          <a:xfrm>
            <a:off x="4012691" y="7086600"/>
            <a:ext cx="67310" cy="50800"/>
          </a:xfrm>
          <a:custGeom>
            <a:avLst/>
            <a:gdLst/>
            <a:ahLst/>
            <a:cxnLst/>
            <a:rect l="l" t="t" r="r" b="b"/>
            <a:pathLst>
              <a:path w="67310" h="50800">
                <a:moveTo>
                  <a:pt x="65532" y="1524"/>
                </a:moveTo>
                <a:lnTo>
                  <a:pt x="59436" y="1524"/>
                </a:lnTo>
                <a:lnTo>
                  <a:pt x="60960" y="0"/>
                </a:lnTo>
                <a:lnTo>
                  <a:pt x="64008" y="0"/>
                </a:lnTo>
                <a:lnTo>
                  <a:pt x="65532" y="1524"/>
                </a:lnTo>
                <a:close/>
              </a:path>
              <a:path w="67310" h="50800">
                <a:moveTo>
                  <a:pt x="53340" y="48768"/>
                </a:moveTo>
                <a:lnTo>
                  <a:pt x="36576" y="48768"/>
                </a:lnTo>
                <a:lnTo>
                  <a:pt x="36576" y="32004"/>
                </a:lnTo>
                <a:lnTo>
                  <a:pt x="38100" y="32004"/>
                </a:lnTo>
                <a:lnTo>
                  <a:pt x="38100" y="28956"/>
                </a:lnTo>
                <a:lnTo>
                  <a:pt x="41148" y="25908"/>
                </a:lnTo>
                <a:lnTo>
                  <a:pt x="41148" y="22860"/>
                </a:lnTo>
                <a:lnTo>
                  <a:pt x="54864" y="3048"/>
                </a:lnTo>
                <a:lnTo>
                  <a:pt x="56388" y="1524"/>
                </a:lnTo>
                <a:lnTo>
                  <a:pt x="67056" y="1524"/>
                </a:lnTo>
                <a:lnTo>
                  <a:pt x="67056" y="3048"/>
                </a:lnTo>
                <a:lnTo>
                  <a:pt x="53340" y="30480"/>
                </a:lnTo>
                <a:lnTo>
                  <a:pt x="53340" y="48768"/>
                </a:lnTo>
                <a:close/>
              </a:path>
              <a:path w="67310" h="50800">
                <a:moveTo>
                  <a:pt x="50292" y="50292"/>
                </a:moveTo>
                <a:lnTo>
                  <a:pt x="38100" y="50292"/>
                </a:lnTo>
                <a:lnTo>
                  <a:pt x="38100" y="48768"/>
                </a:lnTo>
                <a:lnTo>
                  <a:pt x="51816" y="48768"/>
                </a:lnTo>
                <a:lnTo>
                  <a:pt x="50292" y="50292"/>
                </a:lnTo>
                <a:close/>
              </a:path>
              <a:path w="67310" h="50800">
                <a:moveTo>
                  <a:pt x="30480" y="1524"/>
                </a:moveTo>
                <a:lnTo>
                  <a:pt x="24384" y="1524"/>
                </a:lnTo>
                <a:lnTo>
                  <a:pt x="24384" y="0"/>
                </a:lnTo>
                <a:lnTo>
                  <a:pt x="28956" y="0"/>
                </a:lnTo>
                <a:lnTo>
                  <a:pt x="30480" y="1524"/>
                </a:lnTo>
                <a:close/>
              </a:path>
              <a:path w="67310" h="50800">
                <a:moveTo>
                  <a:pt x="18288" y="48768"/>
                </a:moveTo>
                <a:lnTo>
                  <a:pt x="1524" y="48768"/>
                </a:lnTo>
                <a:lnTo>
                  <a:pt x="1524" y="45720"/>
                </a:lnTo>
                <a:lnTo>
                  <a:pt x="0" y="44196"/>
                </a:lnTo>
                <a:lnTo>
                  <a:pt x="0" y="39624"/>
                </a:lnTo>
                <a:lnTo>
                  <a:pt x="1524" y="38100"/>
                </a:lnTo>
                <a:lnTo>
                  <a:pt x="1524" y="32004"/>
                </a:lnTo>
                <a:lnTo>
                  <a:pt x="3048" y="32004"/>
                </a:lnTo>
                <a:lnTo>
                  <a:pt x="3048" y="28956"/>
                </a:lnTo>
                <a:lnTo>
                  <a:pt x="4572" y="27432"/>
                </a:lnTo>
                <a:lnTo>
                  <a:pt x="4572" y="25908"/>
                </a:lnTo>
                <a:lnTo>
                  <a:pt x="6096" y="22860"/>
                </a:lnTo>
                <a:lnTo>
                  <a:pt x="19812" y="3048"/>
                </a:lnTo>
                <a:lnTo>
                  <a:pt x="21336" y="1524"/>
                </a:lnTo>
                <a:lnTo>
                  <a:pt x="32004" y="1524"/>
                </a:lnTo>
                <a:lnTo>
                  <a:pt x="32004" y="3048"/>
                </a:lnTo>
                <a:lnTo>
                  <a:pt x="18288" y="30480"/>
                </a:lnTo>
                <a:lnTo>
                  <a:pt x="18288" y="48768"/>
                </a:lnTo>
                <a:close/>
              </a:path>
              <a:path w="67310" h="50800">
                <a:moveTo>
                  <a:pt x="15240" y="50292"/>
                </a:moveTo>
                <a:lnTo>
                  <a:pt x="3048" y="50292"/>
                </a:lnTo>
                <a:lnTo>
                  <a:pt x="3048" y="48768"/>
                </a:lnTo>
                <a:lnTo>
                  <a:pt x="16764" y="48768"/>
                </a:lnTo>
                <a:lnTo>
                  <a:pt x="1524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3" name="object 63" descr="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4149852" y="7095743"/>
            <a:ext cx="102107" cy="131064"/>
          </a:xfrm>
          <a:prstGeom prst="rect">
            <a:avLst/>
          </a:prstGeom>
        </p:spPr>
      </p:pic>
      <p:pic>
        <p:nvPicPr>
          <p:cNvPr id="64" name="object 64" descr="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4311396" y="7130795"/>
            <a:ext cx="73152" cy="96012"/>
          </a:xfrm>
          <a:prstGeom prst="rect">
            <a:avLst/>
          </a:prstGeom>
        </p:spPr>
      </p:pic>
      <p:pic>
        <p:nvPicPr>
          <p:cNvPr id="65" name="object 65" descr="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4463795" y="7086600"/>
            <a:ext cx="1309116" cy="173736"/>
          </a:xfrm>
          <a:prstGeom prst="rect">
            <a:avLst/>
          </a:prstGeom>
        </p:spPr>
      </p:pic>
      <p:grpSp>
        <p:nvGrpSpPr>
          <p:cNvPr id="66" name="object 66" descr=""/>
          <p:cNvGrpSpPr/>
          <p:nvPr/>
        </p:nvGrpSpPr>
        <p:grpSpPr>
          <a:xfrm>
            <a:off x="5852159" y="7088123"/>
            <a:ext cx="570230" cy="166370"/>
            <a:chOff x="5852159" y="7088123"/>
            <a:chExt cx="570230" cy="166370"/>
          </a:xfrm>
        </p:grpSpPr>
        <p:sp>
          <p:nvSpPr>
            <p:cNvPr id="67" name="object 67" descr=""/>
            <p:cNvSpPr/>
            <p:nvPr/>
          </p:nvSpPr>
          <p:spPr>
            <a:xfrm>
              <a:off x="5852147" y="7088136"/>
              <a:ext cx="17145" cy="137160"/>
            </a:xfrm>
            <a:custGeom>
              <a:avLst/>
              <a:gdLst/>
              <a:ahLst/>
              <a:cxnLst/>
              <a:rect l="l" t="t" r="r" b="b"/>
              <a:pathLst>
                <a:path w="17145" h="137159">
                  <a:moveTo>
                    <a:pt x="16764" y="1524"/>
                  </a:moveTo>
                  <a:lnTo>
                    <a:pt x="12192" y="1524"/>
                  </a:lnTo>
                  <a:lnTo>
                    <a:pt x="12192" y="0"/>
                  </a:lnTo>
                  <a:lnTo>
                    <a:pt x="6096" y="0"/>
                  </a:lnTo>
                  <a:lnTo>
                    <a:pt x="4572" y="1524"/>
                  </a:lnTo>
                  <a:lnTo>
                    <a:pt x="0" y="1524"/>
                  </a:lnTo>
                  <a:lnTo>
                    <a:pt x="0" y="137160"/>
                  </a:lnTo>
                  <a:lnTo>
                    <a:pt x="16764" y="137160"/>
                  </a:lnTo>
                  <a:lnTo>
                    <a:pt x="16764" y="15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8" name="object 68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891783" y="7107935"/>
              <a:ext cx="309372" cy="118872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227064" y="7097267"/>
              <a:ext cx="195072" cy="156972"/>
            </a:xfrm>
            <a:prstGeom prst="rect">
              <a:avLst/>
            </a:prstGeom>
          </p:spPr>
        </p:pic>
      </p:grpSp>
      <p:sp>
        <p:nvSpPr>
          <p:cNvPr id="70" name="object 70" descr=""/>
          <p:cNvSpPr/>
          <p:nvPr/>
        </p:nvSpPr>
        <p:spPr>
          <a:xfrm>
            <a:off x="6499860" y="7086600"/>
            <a:ext cx="216535" cy="172720"/>
          </a:xfrm>
          <a:custGeom>
            <a:avLst/>
            <a:gdLst/>
            <a:ahLst/>
            <a:cxnLst/>
            <a:rect l="l" t="t" r="r" b="b"/>
            <a:pathLst>
              <a:path w="216534" h="172720">
                <a:moveTo>
                  <a:pt x="30480" y="1536"/>
                </a:moveTo>
                <a:lnTo>
                  <a:pt x="28956" y="1536"/>
                </a:lnTo>
                <a:lnTo>
                  <a:pt x="27432" y="12"/>
                </a:lnTo>
                <a:lnTo>
                  <a:pt x="24384" y="12"/>
                </a:lnTo>
                <a:lnTo>
                  <a:pt x="22860" y="1536"/>
                </a:lnTo>
                <a:lnTo>
                  <a:pt x="19812" y="1536"/>
                </a:lnTo>
                <a:lnTo>
                  <a:pt x="18288" y="3060"/>
                </a:lnTo>
                <a:lnTo>
                  <a:pt x="4572" y="22872"/>
                </a:lnTo>
                <a:lnTo>
                  <a:pt x="4572" y="25920"/>
                </a:lnTo>
                <a:lnTo>
                  <a:pt x="3048" y="27444"/>
                </a:lnTo>
                <a:lnTo>
                  <a:pt x="3048" y="28968"/>
                </a:lnTo>
                <a:lnTo>
                  <a:pt x="1524" y="30492"/>
                </a:lnTo>
                <a:lnTo>
                  <a:pt x="1524" y="32016"/>
                </a:lnTo>
                <a:lnTo>
                  <a:pt x="0" y="32016"/>
                </a:lnTo>
                <a:lnTo>
                  <a:pt x="0" y="48780"/>
                </a:lnTo>
                <a:lnTo>
                  <a:pt x="1524" y="48780"/>
                </a:lnTo>
                <a:lnTo>
                  <a:pt x="1524" y="50304"/>
                </a:lnTo>
                <a:lnTo>
                  <a:pt x="13716" y="50304"/>
                </a:lnTo>
                <a:lnTo>
                  <a:pt x="15240" y="48780"/>
                </a:lnTo>
                <a:lnTo>
                  <a:pt x="16764" y="48780"/>
                </a:lnTo>
                <a:lnTo>
                  <a:pt x="16764" y="30492"/>
                </a:lnTo>
                <a:lnTo>
                  <a:pt x="30480" y="3060"/>
                </a:lnTo>
                <a:lnTo>
                  <a:pt x="30480" y="1536"/>
                </a:lnTo>
                <a:close/>
              </a:path>
              <a:path w="216534" h="172720">
                <a:moveTo>
                  <a:pt x="65532" y="1536"/>
                </a:moveTo>
                <a:lnTo>
                  <a:pt x="64008" y="1536"/>
                </a:lnTo>
                <a:lnTo>
                  <a:pt x="62484" y="12"/>
                </a:lnTo>
                <a:lnTo>
                  <a:pt x="59436" y="12"/>
                </a:lnTo>
                <a:lnTo>
                  <a:pt x="57912" y="1536"/>
                </a:lnTo>
                <a:lnTo>
                  <a:pt x="54864" y="1536"/>
                </a:lnTo>
                <a:lnTo>
                  <a:pt x="54864" y="3060"/>
                </a:lnTo>
                <a:lnTo>
                  <a:pt x="53340" y="3060"/>
                </a:lnTo>
                <a:lnTo>
                  <a:pt x="39624" y="22872"/>
                </a:lnTo>
                <a:lnTo>
                  <a:pt x="39624" y="25920"/>
                </a:lnTo>
                <a:lnTo>
                  <a:pt x="38100" y="27444"/>
                </a:lnTo>
                <a:lnTo>
                  <a:pt x="38100" y="28968"/>
                </a:lnTo>
                <a:lnTo>
                  <a:pt x="36576" y="30492"/>
                </a:lnTo>
                <a:lnTo>
                  <a:pt x="36576" y="32016"/>
                </a:lnTo>
                <a:lnTo>
                  <a:pt x="35052" y="32016"/>
                </a:lnTo>
                <a:lnTo>
                  <a:pt x="35052" y="48780"/>
                </a:lnTo>
                <a:lnTo>
                  <a:pt x="36576" y="48780"/>
                </a:lnTo>
                <a:lnTo>
                  <a:pt x="38100" y="50304"/>
                </a:lnTo>
                <a:lnTo>
                  <a:pt x="50292" y="50304"/>
                </a:lnTo>
                <a:lnTo>
                  <a:pt x="50292" y="48780"/>
                </a:lnTo>
                <a:lnTo>
                  <a:pt x="51816" y="48780"/>
                </a:lnTo>
                <a:lnTo>
                  <a:pt x="51816" y="30492"/>
                </a:lnTo>
                <a:lnTo>
                  <a:pt x="65532" y="3060"/>
                </a:lnTo>
                <a:lnTo>
                  <a:pt x="65532" y="1536"/>
                </a:lnTo>
                <a:close/>
              </a:path>
              <a:path w="216534" h="172720">
                <a:moveTo>
                  <a:pt x="121920" y="3048"/>
                </a:moveTo>
                <a:lnTo>
                  <a:pt x="120396" y="3048"/>
                </a:lnTo>
                <a:lnTo>
                  <a:pt x="120396" y="1524"/>
                </a:lnTo>
                <a:lnTo>
                  <a:pt x="115824" y="1524"/>
                </a:lnTo>
                <a:lnTo>
                  <a:pt x="114300" y="0"/>
                </a:lnTo>
                <a:lnTo>
                  <a:pt x="111252" y="0"/>
                </a:lnTo>
                <a:lnTo>
                  <a:pt x="109728" y="1524"/>
                </a:lnTo>
                <a:lnTo>
                  <a:pt x="106680" y="1524"/>
                </a:lnTo>
                <a:lnTo>
                  <a:pt x="105156" y="3048"/>
                </a:lnTo>
                <a:lnTo>
                  <a:pt x="105156" y="6096"/>
                </a:lnTo>
                <a:lnTo>
                  <a:pt x="103632" y="7620"/>
                </a:lnTo>
                <a:lnTo>
                  <a:pt x="103632" y="21336"/>
                </a:lnTo>
                <a:lnTo>
                  <a:pt x="91440" y="47244"/>
                </a:lnTo>
                <a:lnTo>
                  <a:pt x="91440" y="50292"/>
                </a:lnTo>
                <a:lnTo>
                  <a:pt x="102108" y="50292"/>
                </a:lnTo>
                <a:lnTo>
                  <a:pt x="102108" y="48768"/>
                </a:lnTo>
                <a:lnTo>
                  <a:pt x="103632" y="48768"/>
                </a:lnTo>
                <a:lnTo>
                  <a:pt x="117348" y="27432"/>
                </a:lnTo>
                <a:lnTo>
                  <a:pt x="117348" y="25908"/>
                </a:lnTo>
                <a:lnTo>
                  <a:pt x="118872" y="24384"/>
                </a:lnTo>
                <a:lnTo>
                  <a:pt x="118872" y="22860"/>
                </a:lnTo>
                <a:lnTo>
                  <a:pt x="120396" y="21336"/>
                </a:lnTo>
                <a:lnTo>
                  <a:pt x="120396" y="18288"/>
                </a:lnTo>
                <a:lnTo>
                  <a:pt x="121920" y="16764"/>
                </a:lnTo>
                <a:lnTo>
                  <a:pt x="121920" y="3048"/>
                </a:lnTo>
                <a:close/>
              </a:path>
              <a:path w="216534" h="172720">
                <a:moveTo>
                  <a:pt x="156972" y="3048"/>
                </a:moveTo>
                <a:lnTo>
                  <a:pt x="155448" y="3048"/>
                </a:lnTo>
                <a:lnTo>
                  <a:pt x="155448" y="1524"/>
                </a:lnTo>
                <a:lnTo>
                  <a:pt x="150876" y="1524"/>
                </a:lnTo>
                <a:lnTo>
                  <a:pt x="149352" y="0"/>
                </a:lnTo>
                <a:lnTo>
                  <a:pt x="146304" y="0"/>
                </a:lnTo>
                <a:lnTo>
                  <a:pt x="144780" y="1524"/>
                </a:lnTo>
                <a:lnTo>
                  <a:pt x="141732" y="1524"/>
                </a:lnTo>
                <a:lnTo>
                  <a:pt x="140208" y="3048"/>
                </a:lnTo>
                <a:lnTo>
                  <a:pt x="140208" y="6096"/>
                </a:lnTo>
                <a:lnTo>
                  <a:pt x="138684" y="7620"/>
                </a:lnTo>
                <a:lnTo>
                  <a:pt x="138684" y="21336"/>
                </a:lnTo>
                <a:lnTo>
                  <a:pt x="126492" y="47244"/>
                </a:lnTo>
                <a:lnTo>
                  <a:pt x="126492" y="50292"/>
                </a:lnTo>
                <a:lnTo>
                  <a:pt x="137160" y="50292"/>
                </a:lnTo>
                <a:lnTo>
                  <a:pt x="137160" y="48768"/>
                </a:lnTo>
                <a:lnTo>
                  <a:pt x="138684" y="48768"/>
                </a:lnTo>
                <a:lnTo>
                  <a:pt x="152400" y="27432"/>
                </a:lnTo>
                <a:lnTo>
                  <a:pt x="152400" y="25908"/>
                </a:lnTo>
                <a:lnTo>
                  <a:pt x="153924" y="24384"/>
                </a:lnTo>
                <a:lnTo>
                  <a:pt x="153924" y="22860"/>
                </a:lnTo>
                <a:lnTo>
                  <a:pt x="155448" y="21336"/>
                </a:lnTo>
                <a:lnTo>
                  <a:pt x="155448" y="19812"/>
                </a:lnTo>
                <a:lnTo>
                  <a:pt x="156972" y="18288"/>
                </a:lnTo>
                <a:lnTo>
                  <a:pt x="156972" y="3048"/>
                </a:lnTo>
                <a:close/>
              </a:path>
              <a:path w="216534" h="172720">
                <a:moveTo>
                  <a:pt x="216395" y="86880"/>
                </a:moveTo>
                <a:lnTo>
                  <a:pt x="216090" y="75704"/>
                </a:lnTo>
                <a:lnTo>
                  <a:pt x="215061" y="64973"/>
                </a:lnTo>
                <a:lnTo>
                  <a:pt x="213182" y="54508"/>
                </a:lnTo>
                <a:lnTo>
                  <a:pt x="210299" y="44208"/>
                </a:lnTo>
                <a:lnTo>
                  <a:pt x="207492" y="33058"/>
                </a:lnTo>
                <a:lnTo>
                  <a:pt x="203822" y="22491"/>
                </a:lnTo>
                <a:lnTo>
                  <a:pt x="199593" y="12484"/>
                </a:lnTo>
                <a:lnTo>
                  <a:pt x="195059" y="3060"/>
                </a:lnTo>
                <a:lnTo>
                  <a:pt x="195059" y="1536"/>
                </a:lnTo>
                <a:lnTo>
                  <a:pt x="190487" y="1536"/>
                </a:lnTo>
                <a:lnTo>
                  <a:pt x="188963" y="12"/>
                </a:lnTo>
                <a:lnTo>
                  <a:pt x="185915" y="12"/>
                </a:lnTo>
                <a:lnTo>
                  <a:pt x="184391" y="1536"/>
                </a:lnTo>
                <a:lnTo>
                  <a:pt x="181343" y="1536"/>
                </a:lnTo>
                <a:lnTo>
                  <a:pt x="179819" y="3060"/>
                </a:lnTo>
                <a:lnTo>
                  <a:pt x="179819" y="4584"/>
                </a:lnTo>
                <a:lnTo>
                  <a:pt x="181343" y="4584"/>
                </a:lnTo>
                <a:lnTo>
                  <a:pt x="185635" y="14630"/>
                </a:lnTo>
                <a:lnTo>
                  <a:pt x="197065" y="55372"/>
                </a:lnTo>
                <a:lnTo>
                  <a:pt x="199631" y="86880"/>
                </a:lnTo>
                <a:lnTo>
                  <a:pt x="199351" y="97167"/>
                </a:lnTo>
                <a:lnTo>
                  <a:pt x="192493" y="138315"/>
                </a:lnTo>
                <a:lnTo>
                  <a:pt x="181343" y="169176"/>
                </a:lnTo>
                <a:lnTo>
                  <a:pt x="179819" y="169176"/>
                </a:lnTo>
                <a:lnTo>
                  <a:pt x="179819" y="172224"/>
                </a:lnTo>
                <a:lnTo>
                  <a:pt x="193535" y="172224"/>
                </a:lnTo>
                <a:lnTo>
                  <a:pt x="193535" y="170700"/>
                </a:lnTo>
                <a:lnTo>
                  <a:pt x="195059" y="170700"/>
                </a:lnTo>
                <a:lnTo>
                  <a:pt x="198107" y="164604"/>
                </a:lnTo>
                <a:lnTo>
                  <a:pt x="201155" y="156984"/>
                </a:lnTo>
                <a:lnTo>
                  <a:pt x="204203" y="150888"/>
                </a:lnTo>
                <a:lnTo>
                  <a:pt x="207251" y="143268"/>
                </a:lnTo>
                <a:lnTo>
                  <a:pt x="208775" y="137172"/>
                </a:lnTo>
                <a:lnTo>
                  <a:pt x="210299" y="129552"/>
                </a:lnTo>
                <a:lnTo>
                  <a:pt x="211823" y="123456"/>
                </a:lnTo>
                <a:lnTo>
                  <a:pt x="214871" y="108216"/>
                </a:lnTo>
                <a:lnTo>
                  <a:pt x="216395" y="102120"/>
                </a:lnTo>
                <a:lnTo>
                  <a:pt x="216395" y="868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 descr=""/>
          <p:cNvSpPr/>
          <p:nvPr/>
        </p:nvSpPr>
        <p:spPr>
          <a:xfrm>
            <a:off x="6565392" y="7202423"/>
            <a:ext cx="21590" cy="22860"/>
          </a:xfrm>
          <a:custGeom>
            <a:avLst/>
            <a:gdLst/>
            <a:ahLst/>
            <a:cxnLst/>
            <a:rect l="l" t="t" r="r" b="b"/>
            <a:pathLst>
              <a:path w="21590" h="22859">
                <a:moveTo>
                  <a:pt x="16764" y="22860"/>
                </a:moveTo>
                <a:lnTo>
                  <a:pt x="3048" y="22860"/>
                </a:lnTo>
                <a:lnTo>
                  <a:pt x="0" y="19812"/>
                </a:lnTo>
                <a:lnTo>
                  <a:pt x="0" y="4572"/>
                </a:lnTo>
                <a:lnTo>
                  <a:pt x="3048" y="1524"/>
                </a:lnTo>
                <a:lnTo>
                  <a:pt x="6096" y="0"/>
                </a:lnTo>
                <a:lnTo>
                  <a:pt x="13716" y="0"/>
                </a:lnTo>
                <a:lnTo>
                  <a:pt x="16764" y="1524"/>
                </a:lnTo>
                <a:lnTo>
                  <a:pt x="18288" y="3048"/>
                </a:lnTo>
                <a:lnTo>
                  <a:pt x="19812" y="4572"/>
                </a:lnTo>
                <a:lnTo>
                  <a:pt x="21336" y="7620"/>
                </a:lnTo>
                <a:lnTo>
                  <a:pt x="21336" y="16764"/>
                </a:lnTo>
                <a:lnTo>
                  <a:pt x="19812" y="19812"/>
                </a:lnTo>
                <a:lnTo>
                  <a:pt x="16764" y="228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1195" y="533400"/>
            <a:ext cx="1028700" cy="25755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20667" y="548640"/>
            <a:ext cx="1534668" cy="24231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33059" y="550163"/>
            <a:ext cx="196596" cy="23926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18108" y="533400"/>
            <a:ext cx="883859" cy="257556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91883" y="533400"/>
            <a:ext cx="656843" cy="25755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534035">
              <a:lnSpc>
                <a:spcPct val="100000"/>
              </a:lnSpc>
              <a:spcBef>
                <a:spcPts val="110"/>
              </a:spcBef>
            </a:pPr>
            <a:r>
              <a:rPr dirty="0" spc="-25"/>
              <a:t>Control</a:t>
            </a:r>
            <a:r>
              <a:rPr dirty="0" spc="-229"/>
              <a:t> </a:t>
            </a:r>
            <a:r>
              <a:rPr dirty="0" spc="-30"/>
              <a:t>Structures:</a:t>
            </a:r>
            <a:r>
              <a:rPr dirty="0" spc="-210"/>
              <a:t> </a:t>
            </a:r>
            <a:r>
              <a:rPr dirty="0"/>
              <a:t>A</a:t>
            </a:r>
            <a:r>
              <a:rPr dirty="0" spc="-25"/>
              <a:t> </a:t>
            </a:r>
            <a:r>
              <a:rPr dirty="0" spc="-10"/>
              <a:t>Closer</a:t>
            </a:r>
            <a:r>
              <a:rPr dirty="0" spc="-140"/>
              <a:t> </a:t>
            </a:r>
            <a:r>
              <a:rPr dirty="0" spc="-20"/>
              <a:t>Look</a:t>
            </a:r>
          </a:p>
        </p:txBody>
      </p:sp>
      <p:sp>
        <p:nvSpPr>
          <p:cNvPr id="8" name="object 8" descr=""/>
          <p:cNvSpPr/>
          <p:nvPr/>
        </p:nvSpPr>
        <p:spPr>
          <a:xfrm>
            <a:off x="665988" y="1021079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5" h="50800">
                <a:moveTo>
                  <a:pt x="30480" y="50292"/>
                </a:moveTo>
                <a:lnTo>
                  <a:pt x="18288" y="50292"/>
                </a:lnTo>
                <a:lnTo>
                  <a:pt x="12192" y="48768"/>
                </a:lnTo>
                <a:lnTo>
                  <a:pt x="7620" y="44196"/>
                </a:lnTo>
                <a:lnTo>
                  <a:pt x="1524" y="38100"/>
                </a:lnTo>
                <a:lnTo>
                  <a:pt x="0" y="32004"/>
                </a:lnTo>
                <a:lnTo>
                  <a:pt x="0" y="18288"/>
                </a:lnTo>
                <a:lnTo>
                  <a:pt x="1524" y="12192"/>
                </a:lnTo>
                <a:lnTo>
                  <a:pt x="7620" y="7620"/>
                </a:lnTo>
                <a:lnTo>
                  <a:pt x="12192" y="3048"/>
                </a:lnTo>
                <a:lnTo>
                  <a:pt x="18288" y="0"/>
                </a:lnTo>
                <a:lnTo>
                  <a:pt x="30480" y="0"/>
                </a:lnTo>
                <a:lnTo>
                  <a:pt x="36576" y="3048"/>
                </a:lnTo>
                <a:lnTo>
                  <a:pt x="45720" y="12192"/>
                </a:lnTo>
                <a:lnTo>
                  <a:pt x="48768" y="18288"/>
                </a:lnTo>
                <a:lnTo>
                  <a:pt x="48768" y="32004"/>
                </a:lnTo>
                <a:lnTo>
                  <a:pt x="45720" y="38100"/>
                </a:lnTo>
                <a:lnTo>
                  <a:pt x="41148" y="44196"/>
                </a:lnTo>
                <a:lnTo>
                  <a:pt x="36576" y="48768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00683" y="978408"/>
            <a:ext cx="345947" cy="140208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1322832" y="979931"/>
            <a:ext cx="250190" cy="139065"/>
            <a:chOff x="1322832" y="979931"/>
            <a:chExt cx="250190" cy="139065"/>
          </a:xfrm>
        </p:grpSpPr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22832" y="1022603"/>
              <a:ext cx="155447" cy="96012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510284" y="979931"/>
              <a:ext cx="62865" cy="137795"/>
            </a:xfrm>
            <a:custGeom>
              <a:avLst/>
              <a:gdLst/>
              <a:ahLst/>
              <a:cxnLst/>
              <a:rect l="l" t="t" r="r" b="b"/>
              <a:pathLst>
                <a:path w="62865" h="137794">
                  <a:moveTo>
                    <a:pt x="13716" y="1524"/>
                  </a:moveTo>
                  <a:lnTo>
                    <a:pt x="12192" y="0"/>
                  </a:lnTo>
                  <a:lnTo>
                    <a:pt x="6096" y="0"/>
                  </a:lnTo>
                  <a:lnTo>
                    <a:pt x="4572" y="1524"/>
                  </a:lnTo>
                  <a:lnTo>
                    <a:pt x="13716" y="1524"/>
                  </a:lnTo>
                  <a:close/>
                </a:path>
                <a:path w="62865" h="137794">
                  <a:moveTo>
                    <a:pt x="16764" y="1778"/>
                  </a:moveTo>
                  <a:lnTo>
                    <a:pt x="1524" y="1778"/>
                  </a:lnTo>
                  <a:lnTo>
                    <a:pt x="1524" y="3048"/>
                  </a:lnTo>
                  <a:lnTo>
                    <a:pt x="0" y="3048"/>
                  </a:lnTo>
                  <a:lnTo>
                    <a:pt x="0" y="135128"/>
                  </a:lnTo>
                  <a:lnTo>
                    <a:pt x="1524" y="135128"/>
                  </a:lnTo>
                  <a:lnTo>
                    <a:pt x="1524" y="137668"/>
                  </a:lnTo>
                  <a:lnTo>
                    <a:pt x="16764" y="137668"/>
                  </a:lnTo>
                  <a:lnTo>
                    <a:pt x="16764" y="135128"/>
                  </a:lnTo>
                  <a:lnTo>
                    <a:pt x="16764" y="3048"/>
                  </a:lnTo>
                  <a:lnTo>
                    <a:pt x="16764" y="1778"/>
                  </a:lnTo>
                  <a:close/>
                </a:path>
                <a:path w="62865" h="137794">
                  <a:moveTo>
                    <a:pt x="59423" y="1524"/>
                  </a:moveTo>
                  <a:lnTo>
                    <a:pt x="57899" y="0"/>
                  </a:lnTo>
                  <a:lnTo>
                    <a:pt x="51803" y="0"/>
                  </a:lnTo>
                  <a:lnTo>
                    <a:pt x="50279" y="1524"/>
                  </a:lnTo>
                  <a:lnTo>
                    <a:pt x="59423" y="1524"/>
                  </a:lnTo>
                  <a:close/>
                </a:path>
                <a:path w="62865" h="137794">
                  <a:moveTo>
                    <a:pt x="62471" y="1778"/>
                  </a:moveTo>
                  <a:lnTo>
                    <a:pt x="47231" y="1778"/>
                  </a:lnTo>
                  <a:lnTo>
                    <a:pt x="47231" y="3048"/>
                  </a:lnTo>
                  <a:lnTo>
                    <a:pt x="45707" y="3048"/>
                  </a:lnTo>
                  <a:lnTo>
                    <a:pt x="45707" y="135128"/>
                  </a:lnTo>
                  <a:lnTo>
                    <a:pt x="47231" y="135128"/>
                  </a:lnTo>
                  <a:lnTo>
                    <a:pt x="47231" y="137668"/>
                  </a:lnTo>
                  <a:lnTo>
                    <a:pt x="62471" y="137668"/>
                  </a:lnTo>
                  <a:lnTo>
                    <a:pt x="62471" y="135128"/>
                  </a:lnTo>
                  <a:lnTo>
                    <a:pt x="62471" y="3048"/>
                  </a:lnTo>
                  <a:lnTo>
                    <a:pt x="62471" y="17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 descr=""/>
          <p:cNvGrpSpPr/>
          <p:nvPr/>
        </p:nvGrpSpPr>
        <p:grpSpPr>
          <a:xfrm>
            <a:off x="1626108" y="979931"/>
            <a:ext cx="260985" cy="139065"/>
            <a:chOff x="1626108" y="979931"/>
            <a:chExt cx="260985" cy="139065"/>
          </a:xfrm>
        </p:grpSpPr>
        <p:sp>
          <p:nvSpPr>
            <p:cNvPr id="14" name="object 14" descr=""/>
            <p:cNvSpPr/>
            <p:nvPr/>
          </p:nvSpPr>
          <p:spPr>
            <a:xfrm>
              <a:off x="1626108" y="999744"/>
              <a:ext cx="58419" cy="119380"/>
            </a:xfrm>
            <a:custGeom>
              <a:avLst/>
              <a:gdLst/>
              <a:ahLst/>
              <a:cxnLst/>
              <a:rect l="l" t="t" r="r" b="b"/>
              <a:pathLst>
                <a:path w="58419" h="119380">
                  <a:moveTo>
                    <a:pt x="28956" y="1524"/>
                  </a:moveTo>
                  <a:lnTo>
                    <a:pt x="19812" y="1524"/>
                  </a:lnTo>
                  <a:lnTo>
                    <a:pt x="21336" y="0"/>
                  </a:lnTo>
                  <a:lnTo>
                    <a:pt x="27432" y="0"/>
                  </a:lnTo>
                  <a:lnTo>
                    <a:pt x="28956" y="1524"/>
                  </a:lnTo>
                  <a:close/>
                </a:path>
                <a:path w="58419" h="119380">
                  <a:moveTo>
                    <a:pt x="32004" y="24384"/>
                  </a:moveTo>
                  <a:lnTo>
                    <a:pt x="15240" y="24384"/>
                  </a:lnTo>
                  <a:lnTo>
                    <a:pt x="15240" y="3048"/>
                  </a:lnTo>
                  <a:lnTo>
                    <a:pt x="16764" y="3048"/>
                  </a:lnTo>
                  <a:lnTo>
                    <a:pt x="16764" y="1524"/>
                  </a:lnTo>
                  <a:lnTo>
                    <a:pt x="32004" y="1524"/>
                  </a:lnTo>
                  <a:lnTo>
                    <a:pt x="32004" y="24384"/>
                  </a:lnTo>
                  <a:close/>
                </a:path>
                <a:path w="58419" h="119380">
                  <a:moveTo>
                    <a:pt x="56388" y="25908"/>
                  </a:moveTo>
                  <a:lnTo>
                    <a:pt x="3048" y="25908"/>
                  </a:lnTo>
                  <a:lnTo>
                    <a:pt x="3048" y="24384"/>
                  </a:lnTo>
                  <a:lnTo>
                    <a:pt x="56388" y="24384"/>
                  </a:lnTo>
                  <a:lnTo>
                    <a:pt x="56388" y="25908"/>
                  </a:lnTo>
                  <a:close/>
                </a:path>
                <a:path w="58419" h="119380">
                  <a:moveTo>
                    <a:pt x="57912" y="38100"/>
                  </a:moveTo>
                  <a:lnTo>
                    <a:pt x="1524" y="38100"/>
                  </a:lnTo>
                  <a:lnTo>
                    <a:pt x="1524" y="36576"/>
                  </a:lnTo>
                  <a:lnTo>
                    <a:pt x="0" y="35052"/>
                  </a:lnTo>
                  <a:lnTo>
                    <a:pt x="0" y="30480"/>
                  </a:lnTo>
                  <a:lnTo>
                    <a:pt x="1524" y="28956"/>
                  </a:lnTo>
                  <a:lnTo>
                    <a:pt x="1524" y="25908"/>
                  </a:lnTo>
                  <a:lnTo>
                    <a:pt x="57912" y="25908"/>
                  </a:lnTo>
                  <a:lnTo>
                    <a:pt x="57912" y="38100"/>
                  </a:lnTo>
                  <a:close/>
                </a:path>
                <a:path w="58419" h="119380">
                  <a:moveTo>
                    <a:pt x="51816" y="118872"/>
                  </a:moveTo>
                  <a:lnTo>
                    <a:pt x="33528" y="118872"/>
                  </a:lnTo>
                  <a:lnTo>
                    <a:pt x="21336" y="112776"/>
                  </a:lnTo>
                  <a:lnTo>
                    <a:pt x="16764" y="103632"/>
                  </a:lnTo>
                  <a:lnTo>
                    <a:pt x="16764" y="99060"/>
                  </a:lnTo>
                  <a:lnTo>
                    <a:pt x="15240" y="94488"/>
                  </a:lnTo>
                  <a:lnTo>
                    <a:pt x="15240" y="38100"/>
                  </a:lnTo>
                  <a:lnTo>
                    <a:pt x="32004" y="38100"/>
                  </a:lnTo>
                  <a:lnTo>
                    <a:pt x="32004" y="92964"/>
                  </a:lnTo>
                  <a:lnTo>
                    <a:pt x="33528" y="97536"/>
                  </a:lnTo>
                  <a:lnTo>
                    <a:pt x="36576" y="103632"/>
                  </a:lnTo>
                  <a:lnTo>
                    <a:pt x="41148" y="105156"/>
                  </a:lnTo>
                  <a:lnTo>
                    <a:pt x="57912" y="105156"/>
                  </a:lnTo>
                  <a:lnTo>
                    <a:pt x="57912" y="115824"/>
                  </a:lnTo>
                  <a:lnTo>
                    <a:pt x="56388" y="115824"/>
                  </a:lnTo>
                  <a:lnTo>
                    <a:pt x="56388" y="117348"/>
                  </a:lnTo>
                  <a:lnTo>
                    <a:pt x="53340" y="117348"/>
                  </a:lnTo>
                  <a:lnTo>
                    <a:pt x="51816" y="118872"/>
                  </a:lnTo>
                  <a:close/>
                </a:path>
                <a:path w="58419" h="119380">
                  <a:moveTo>
                    <a:pt x="57912" y="105156"/>
                  </a:moveTo>
                  <a:lnTo>
                    <a:pt x="51816" y="105156"/>
                  </a:lnTo>
                  <a:lnTo>
                    <a:pt x="53340" y="103632"/>
                  </a:lnTo>
                  <a:lnTo>
                    <a:pt x="57912" y="103632"/>
                  </a:lnTo>
                  <a:lnTo>
                    <a:pt x="57912" y="1051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03832" y="979931"/>
              <a:ext cx="76200" cy="13716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05940" y="1022603"/>
              <a:ext cx="80772" cy="96012"/>
            </a:xfrm>
            <a:prstGeom prst="rect">
              <a:avLst/>
            </a:prstGeom>
          </p:spPr>
        </p:pic>
      </p:grpSp>
      <p:pic>
        <p:nvPicPr>
          <p:cNvPr id="17" name="object 17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56816" y="978408"/>
            <a:ext cx="1438656" cy="140208"/>
          </a:xfrm>
          <a:prstGeom prst="rect">
            <a:avLst/>
          </a:prstGeom>
        </p:spPr>
      </p:pic>
      <p:grpSp>
        <p:nvGrpSpPr>
          <p:cNvPr id="18" name="object 18" descr=""/>
          <p:cNvGrpSpPr/>
          <p:nvPr/>
        </p:nvGrpSpPr>
        <p:grpSpPr>
          <a:xfrm>
            <a:off x="3465576" y="979931"/>
            <a:ext cx="2339340" cy="172720"/>
            <a:chOff x="3465576" y="979931"/>
            <a:chExt cx="2339340" cy="172720"/>
          </a:xfrm>
        </p:grpSpPr>
        <p:pic>
          <p:nvPicPr>
            <p:cNvPr id="19" name="object 1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65576" y="987551"/>
              <a:ext cx="2250948" cy="164592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5742432" y="979931"/>
              <a:ext cx="62865" cy="137795"/>
            </a:xfrm>
            <a:custGeom>
              <a:avLst/>
              <a:gdLst/>
              <a:ahLst/>
              <a:cxnLst/>
              <a:rect l="l" t="t" r="r" b="b"/>
              <a:pathLst>
                <a:path w="62864" h="137794">
                  <a:moveTo>
                    <a:pt x="12192" y="1524"/>
                  </a:moveTo>
                  <a:lnTo>
                    <a:pt x="10668" y="0"/>
                  </a:lnTo>
                  <a:lnTo>
                    <a:pt x="4572" y="0"/>
                  </a:lnTo>
                  <a:lnTo>
                    <a:pt x="4572" y="1524"/>
                  </a:lnTo>
                  <a:lnTo>
                    <a:pt x="12192" y="1524"/>
                  </a:lnTo>
                  <a:close/>
                </a:path>
                <a:path w="62864" h="137794">
                  <a:moveTo>
                    <a:pt x="16764" y="3048"/>
                  </a:moveTo>
                  <a:lnTo>
                    <a:pt x="15240" y="3048"/>
                  </a:lnTo>
                  <a:lnTo>
                    <a:pt x="15240" y="1778"/>
                  </a:lnTo>
                  <a:lnTo>
                    <a:pt x="0" y="1778"/>
                  </a:lnTo>
                  <a:lnTo>
                    <a:pt x="0" y="3048"/>
                  </a:lnTo>
                  <a:lnTo>
                    <a:pt x="0" y="135128"/>
                  </a:lnTo>
                  <a:lnTo>
                    <a:pt x="0" y="137668"/>
                  </a:lnTo>
                  <a:lnTo>
                    <a:pt x="15240" y="137668"/>
                  </a:lnTo>
                  <a:lnTo>
                    <a:pt x="15240" y="135128"/>
                  </a:lnTo>
                  <a:lnTo>
                    <a:pt x="16764" y="135128"/>
                  </a:lnTo>
                  <a:lnTo>
                    <a:pt x="16764" y="3048"/>
                  </a:lnTo>
                  <a:close/>
                </a:path>
                <a:path w="62864" h="137794">
                  <a:moveTo>
                    <a:pt x="57912" y="1524"/>
                  </a:moveTo>
                  <a:lnTo>
                    <a:pt x="56388" y="0"/>
                  </a:lnTo>
                  <a:lnTo>
                    <a:pt x="50292" y="0"/>
                  </a:lnTo>
                  <a:lnTo>
                    <a:pt x="50292" y="1524"/>
                  </a:lnTo>
                  <a:lnTo>
                    <a:pt x="57912" y="1524"/>
                  </a:lnTo>
                  <a:close/>
                </a:path>
                <a:path w="62864" h="137794">
                  <a:moveTo>
                    <a:pt x="62484" y="3048"/>
                  </a:moveTo>
                  <a:lnTo>
                    <a:pt x="60960" y="3048"/>
                  </a:lnTo>
                  <a:lnTo>
                    <a:pt x="60960" y="1778"/>
                  </a:lnTo>
                  <a:lnTo>
                    <a:pt x="45720" y="1778"/>
                  </a:lnTo>
                  <a:lnTo>
                    <a:pt x="45720" y="3048"/>
                  </a:lnTo>
                  <a:lnTo>
                    <a:pt x="45720" y="135128"/>
                  </a:lnTo>
                  <a:lnTo>
                    <a:pt x="45720" y="137668"/>
                  </a:lnTo>
                  <a:lnTo>
                    <a:pt x="60960" y="137668"/>
                  </a:lnTo>
                  <a:lnTo>
                    <a:pt x="60960" y="135128"/>
                  </a:lnTo>
                  <a:lnTo>
                    <a:pt x="62484" y="135128"/>
                  </a:lnTo>
                  <a:lnTo>
                    <a:pt x="62484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 descr=""/>
          <p:cNvGrpSpPr/>
          <p:nvPr/>
        </p:nvGrpSpPr>
        <p:grpSpPr>
          <a:xfrm>
            <a:off x="5879592" y="999744"/>
            <a:ext cx="265430" cy="119380"/>
            <a:chOff x="5879592" y="999744"/>
            <a:chExt cx="265430" cy="119380"/>
          </a:xfrm>
        </p:grpSpPr>
        <p:pic>
          <p:nvPicPr>
            <p:cNvPr id="22" name="object 22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79592" y="1022603"/>
              <a:ext cx="76200" cy="94488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83223" y="999744"/>
              <a:ext cx="161544" cy="118872"/>
            </a:xfrm>
            <a:prstGeom prst="rect">
              <a:avLst/>
            </a:prstGeom>
          </p:spPr>
        </p:pic>
      </p:grpSp>
      <p:grpSp>
        <p:nvGrpSpPr>
          <p:cNvPr id="24" name="object 24" descr=""/>
          <p:cNvGrpSpPr/>
          <p:nvPr/>
        </p:nvGrpSpPr>
        <p:grpSpPr>
          <a:xfrm>
            <a:off x="6208776" y="979931"/>
            <a:ext cx="384175" cy="139065"/>
            <a:chOff x="6208776" y="979931"/>
            <a:chExt cx="384175" cy="139065"/>
          </a:xfrm>
        </p:grpSpPr>
        <p:pic>
          <p:nvPicPr>
            <p:cNvPr id="25" name="object 25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208776" y="1022603"/>
              <a:ext cx="76200" cy="94488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312407" y="1022603"/>
              <a:ext cx="179831" cy="96012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512051" y="979931"/>
              <a:ext cx="80772" cy="138684"/>
            </a:xfrm>
            <a:prstGeom prst="rect">
              <a:avLst/>
            </a:prstGeom>
          </p:spPr>
        </p:pic>
      </p:grpSp>
      <p:grpSp>
        <p:nvGrpSpPr>
          <p:cNvPr id="28" name="object 28" descr=""/>
          <p:cNvGrpSpPr/>
          <p:nvPr/>
        </p:nvGrpSpPr>
        <p:grpSpPr>
          <a:xfrm>
            <a:off x="6661404" y="979931"/>
            <a:ext cx="260985" cy="139065"/>
            <a:chOff x="6661404" y="979931"/>
            <a:chExt cx="260985" cy="139065"/>
          </a:xfrm>
        </p:grpSpPr>
        <p:sp>
          <p:nvSpPr>
            <p:cNvPr id="29" name="object 29" descr=""/>
            <p:cNvSpPr/>
            <p:nvPr/>
          </p:nvSpPr>
          <p:spPr>
            <a:xfrm>
              <a:off x="6661404" y="999744"/>
              <a:ext cx="58419" cy="119380"/>
            </a:xfrm>
            <a:custGeom>
              <a:avLst/>
              <a:gdLst/>
              <a:ahLst/>
              <a:cxnLst/>
              <a:rect l="l" t="t" r="r" b="b"/>
              <a:pathLst>
                <a:path w="58420" h="119380">
                  <a:moveTo>
                    <a:pt x="28956" y="1524"/>
                  </a:moveTo>
                  <a:lnTo>
                    <a:pt x="19812" y="1524"/>
                  </a:lnTo>
                  <a:lnTo>
                    <a:pt x="21336" y="0"/>
                  </a:lnTo>
                  <a:lnTo>
                    <a:pt x="27432" y="0"/>
                  </a:lnTo>
                  <a:lnTo>
                    <a:pt x="28956" y="1524"/>
                  </a:lnTo>
                  <a:close/>
                </a:path>
                <a:path w="58420" h="119380">
                  <a:moveTo>
                    <a:pt x="32004" y="24384"/>
                  </a:moveTo>
                  <a:lnTo>
                    <a:pt x="15240" y="24384"/>
                  </a:lnTo>
                  <a:lnTo>
                    <a:pt x="15240" y="3048"/>
                  </a:lnTo>
                  <a:lnTo>
                    <a:pt x="16764" y="3048"/>
                  </a:lnTo>
                  <a:lnTo>
                    <a:pt x="16764" y="1524"/>
                  </a:lnTo>
                  <a:lnTo>
                    <a:pt x="32004" y="1524"/>
                  </a:lnTo>
                  <a:lnTo>
                    <a:pt x="32004" y="24384"/>
                  </a:lnTo>
                  <a:close/>
                </a:path>
                <a:path w="58420" h="119380">
                  <a:moveTo>
                    <a:pt x="56388" y="25908"/>
                  </a:moveTo>
                  <a:lnTo>
                    <a:pt x="3048" y="25908"/>
                  </a:lnTo>
                  <a:lnTo>
                    <a:pt x="3048" y="24384"/>
                  </a:lnTo>
                  <a:lnTo>
                    <a:pt x="56388" y="24384"/>
                  </a:lnTo>
                  <a:lnTo>
                    <a:pt x="56388" y="25908"/>
                  </a:lnTo>
                  <a:close/>
                </a:path>
                <a:path w="58420" h="119380">
                  <a:moveTo>
                    <a:pt x="56388" y="38100"/>
                  </a:moveTo>
                  <a:lnTo>
                    <a:pt x="1524" y="38100"/>
                  </a:lnTo>
                  <a:lnTo>
                    <a:pt x="1524" y="36576"/>
                  </a:lnTo>
                  <a:lnTo>
                    <a:pt x="0" y="35052"/>
                  </a:lnTo>
                  <a:lnTo>
                    <a:pt x="0" y="28956"/>
                  </a:lnTo>
                  <a:lnTo>
                    <a:pt x="1524" y="27432"/>
                  </a:lnTo>
                  <a:lnTo>
                    <a:pt x="1524" y="25908"/>
                  </a:lnTo>
                  <a:lnTo>
                    <a:pt x="57912" y="25908"/>
                  </a:lnTo>
                  <a:lnTo>
                    <a:pt x="57912" y="36576"/>
                  </a:lnTo>
                  <a:lnTo>
                    <a:pt x="56388" y="38100"/>
                  </a:lnTo>
                  <a:close/>
                </a:path>
                <a:path w="58420" h="119380">
                  <a:moveTo>
                    <a:pt x="51816" y="118872"/>
                  </a:moveTo>
                  <a:lnTo>
                    <a:pt x="33528" y="118872"/>
                  </a:lnTo>
                  <a:lnTo>
                    <a:pt x="30480" y="117348"/>
                  </a:lnTo>
                  <a:lnTo>
                    <a:pt x="25908" y="115824"/>
                  </a:lnTo>
                  <a:lnTo>
                    <a:pt x="24384" y="114300"/>
                  </a:lnTo>
                  <a:lnTo>
                    <a:pt x="21336" y="112776"/>
                  </a:lnTo>
                  <a:lnTo>
                    <a:pt x="16764" y="103632"/>
                  </a:lnTo>
                  <a:lnTo>
                    <a:pt x="16764" y="99060"/>
                  </a:lnTo>
                  <a:lnTo>
                    <a:pt x="15240" y="94488"/>
                  </a:lnTo>
                  <a:lnTo>
                    <a:pt x="15240" y="38100"/>
                  </a:lnTo>
                  <a:lnTo>
                    <a:pt x="32004" y="38100"/>
                  </a:lnTo>
                  <a:lnTo>
                    <a:pt x="32004" y="92964"/>
                  </a:lnTo>
                  <a:lnTo>
                    <a:pt x="33528" y="97536"/>
                  </a:lnTo>
                  <a:lnTo>
                    <a:pt x="36576" y="103632"/>
                  </a:lnTo>
                  <a:lnTo>
                    <a:pt x="39624" y="105156"/>
                  </a:lnTo>
                  <a:lnTo>
                    <a:pt x="57912" y="105156"/>
                  </a:lnTo>
                  <a:lnTo>
                    <a:pt x="57912" y="115824"/>
                  </a:lnTo>
                  <a:lnTo>
                    <a:pt x="56388" y="115824"/>
                  </a:lnTo>
                  <a:lnTo>
                    <a:pt x="54864" y="117348"/>
                  </a:lnTo>
                  <a:lnTo>
                    <a:pt x="53340" y="117348"/>
                  </a:lnTo>
                  <a:lnTo>
                    <a:pt x="51816" y="118872"/>
                  </a:lnTo>
                  <a:close/>
                </a:path>
                <a:path w="58420" h="119380">
                  <a:moveTo>
                    <a:pt x="57912" y="105156"/>
                  </a:moveTo>
                  <a:lnTo>
                    <a:pt x="51816" y="105156"/>
                  </a:lnTo>
                  <a:lnTo>
                    <a:pt x="53340" y="103632"/>
                  </a:lnTo>
                  <a:lnTo>
                    <a:pt x="57912" y="103632"/>
                  </a:lnTo>
                  <a:lnTo>
                    <a:pt x="57912" y="1051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39128" y="979931"/>
              <a:ext cx="76200" cy="137160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41235" y="1022603"/>
              <a:ext cx="80772" cy="96012"/>
            </a:xfrm>
            <a:prstGeom prst="rect">
              <a:avLst/>
            </a:prstGeom>
          </p:spPr>
        </p:pic>
      </p:grpSp>
      <p:grpSp>
        <p:nvGrpSpPr>
          <p:cNvPr id="32" name="object 32" descr=""/>
          <p:cNvGrpSpPr/>
          <p:nvPr/>
        </p:nvGrpSpPr>
        <p:grpSpPr>
          <a:xfrm>
            <a:off x="6993635" y="979931"/>
            <a:ext cx="993775" cy="172720"/>
            <a:chOff x="6993635" y="979931"/>
            <a:chExt cx="993775" cy="172720"/>
          </a:xfrm>
        </p:grpSpPr>
        <p:pic>
          <p:nvPicPr>
            <p:cNvPr id="33" name="object 3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993635" y="1022603"/>
              <a:ext cx="228600" cy="96012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249667" y="1024127"/>
              <a:ext cx="76200" cy="94488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359396" y="979931"/>
              <a:ext cx="627887" cy="172211"/>
            </a:xfrm>
            <a:prstGeom prst="rect">
              <a:avLst/>
            </a:prstGeom>
          </p:spPr>
        </p:pic>
      </p:grpSp>
      <p:pic>
        <p:nvPicPr>
          <p:cNvPr id="36" name="object 36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05255" y="4643627"/>
            <a:ext cx="859535" cy="138684"/>
          </a:xfrm>
          <a:prstGeom prst="rect">
            <a:avLst/>
          </a:prstGeom>
        </p:spPr>
      </p:pic>
      <p:grpSp>
        <p:nvGrpSpPr>
          <p:cNvPr id="37" name="object 37" descr=""/>
          <p:cNvGrpSpPr/>
          <p:nvPr/>
        </p:nvGrpSpPr>
        <p:grpSpPr>
          <a:xfrm>
            <a:off x="1842516" y="4642103"/>
            <a:ext cx="387350" cy="139700"/>
            <a:chOff x="1842516" y="4642103"/>
            <a:chExt cx="387350" cy="139700"/>
          </a:xfrm>
        </p:grpSpPr>
        <p:sp>
          <p:nvSpPr>
            <p:cNvPr id="38" name="object 38" descr=""/>
            <p:cNvSpPr/>
            <p:nvPr/>
          </p:nvSpPr>
          <p:spPr>
            <a:xfrm>
              <a:off x="1842516" y="4642103"/>
              <a:ext cx="66040" cy="50800"/>
            </a:xfrm>
            <a:custGeom>
              <a:avLst/>
              <a:gdLst/>
              <a:ahLst/>
              <a:cxnLst/>
              <a:rect l="l" t="t" r="r" b="b"/>
              <a:pathLst>
                <a:path w="66039" h="50800">
                  <a:moveTo>
                    <a:pt x="64008" y="1524"/>
                  </a:moveTo>
                  <a:lnTo>
                    <a:pt x="57912" y="1524"/>
                  </a:lnTo>
                  <a:lnTo>
                    <a:pt x="59436" y="0"/>
                  </a:lnTo>
                  <a:lnTo>
                    <a:pt x="62484" y="0"/>
                  </a:lnTo>
                  <a:lnTo>
                    <a:pt x="64008" y="1524"/>
                  </a:lnTo>
                  <a:close/>
                </a:path>
                <a:path w="66039" h="50800">
                  <a:moveTo>
                    <a:pt x="51816" y="48768"/>
                  </a:moveTo>
                  <a:lnTo>
                    <a:pt x="35052" y="48768"/>
                  </a:lnTo>
                  <a:lnTo>
                    <a:pt x="35052" y="32004"/>
                  </a:lnTo>
                  <a:lnTo>
                    <a:pt x="36576" y="30480"/>
                  </a:lnTo>
                  <a:lnTo>
                    <a:pt x="36576" y="28956"/>
                  </a:lnTo>
                  <a:lnTo>
                    <a:pt x="38100" y="28956"/>
                  </a:lnTo>
                  <a:lnTo>
                    <a:pt x="38100" y="27432"/>
                  </a:lnTo>
                  <a:lnTo>
                    <a:pt x="39624" y="25908"/>
                  </a:lnTo>
                  <a:lnTo>
                    <a:pt x="39624" y="22860"/>
                  </a:lnTo>
                  <a:lnTo>
                    <a:pt x="53340" y="3048"/>
                  </a:lnTo>
                  <a:lnTo>
                    <a:pt x="54864" y="3048"/>
                  </a:lnTo>
                  <a:lnTo>
                    <a:pt x="54864" y="1524"/>
                  </a:lnTo>
                  <a:lnTo>
                    <a:pt x="65532" y="1524"/>
                  </a:lnTo>
                  <a:lnTo>
                    <a:pt x="65532" y="3048"/>
                  </a:lnTo>
                  <a:lnTo>
                    <a:pt x="51816" y="30480"/>
                  </a:lnTo>
                  <a:lnTo>
                    <a:pt x="51816" y="48768"/>
                  </a:lnTo>
                  <a:close/>
                </a:path>
                <a:path w="66039" h="50800">
                  <a:moveTo>
                    <a:pt x="50292" y="50292"/>
                  </a:moveTo>
                  <a:lnTo>
                    <a:pt x="36576" y="50292"/>
                  </a:lnTo>
                  <a:lnTo>
                    <a:pt x="36576" y="48768"/>
                  </a:lnTo>
                  <a:lnTo>
                    <a:pt x="50292" y="48768"/>
                  </a:lnTo>
                  <a:lnTo>
                    <a:pt x="50292" y="50292"/>
                  </a:lnTo>
                  <a:close/>
                </a:path>
                <a:path w="66039" h="50800">
                  <a:moveTo>
                    <a:pt x="28956" y="1524"/>
                  </a:moveTo>
                  <a:lnTo>
                    <a:pt x="22860" y="1524"/>
                  </a:lnTo>
                  <a:lnTo>
                    <a:pt x="24384" y="0"/>
                  </a:lnTo>
                  <a:lnTo>
                    <a:pt x="27432" y="0"/>
                  </a:lnTo>
                  <a:lnTo>
                    <a:pt x="28956" y="1524"/>
                  </a:lnTo>
                  <a:close/>
                </a:path>
                <a:path w="66039" h="50800">
                  <a:moveTo>
                    <a:pt x="16764" y="48768"/>
                  </a:moveTo>
                  <a:lnTo>
                    <a:pt x="0" y="48768"/>
                  </a:lnTo>
                  <a:lnTo>
                    <a:pt x="0" y="32004"/>
                  </a:lnTo>
                  <a:lnTo>
                    <a:pt x="1524" y="30480"/>
                  </a:lnTo>
                  <a:lnTo>
                    <a:pt x="1524" y="28956"/>
                  </a:lnTo>
                  <a:lnTo>
                    <a:pt x="4572" y="25908"/>
                  </a:lnTo>
                  <a:lnTo>
                    <a:pt x="4572" y="22860"/>
                  </a:lnTo>
                  <a:lnTo>
                    <a:pt x="18288" y="3048"/>
                  </a:lnTo>
                  <a:lnTo>
                    <a:pt x="19812" y="1524"/>
                  </a:lnTo>
                  <a:lnTo>
                    <a:pt x="30480" y="1524"/>
                  </a:lnTo>
                  <a:lnTo>
                    <a:pt x="30480" y="3048"/>
                  </a:lnTo>
                  <a:lnTo>
                    <a:pt x="16764" y="30480"/>
                  </a:lnTo>
                  <a:lnTo>
                    <a:pt x="16764" y="48768"/>
                  </a:lnTo>
                  <a:close/>
                </a:path>
                <a:path w="66039" h="50800">
                  <a:moveTo>
                    <a:pt x="13716" y="50292"/>
                  </a:moveTo>
                  <a:lnTo>
                    <a:pt x="1524" y="50292"/>
                  </a:lnTo>
                  <a:lnTo>
                    <a:pt x="1524" y="48768"/>
                  </a:lnTo>
                  <a:lnTo>
                    <a:pt x="15240" y="48768"/>
                  </a:lnTo>
                  <a:lnTo>
                    <a:pt x="13716" y="502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927860" y="4654295"/>
              <a:ext cx="83820" cy="126492"/>
            </a:xfrm>
            <a:prstGeom prst="rect">
              <a:avLst/>
            </a:prstGeom>
          </p:spPr>
        </p:pic>
        <p:sp>
          <p:nvSpPr>
            <p:cNvPr id="40" name="object 40" descr=""/>
            <p:cNvSpPr/>
            <p:nvPr/>
          </p:nvSpPr>
          <p:spPr>
            <a:xfrm>
              <a:off x="2034540" y="4643627"/>
              <a:ext cx="64135" cy="137795"/>
            </a:xfrm>
            <a:custGeom>
              <a:avLst/>
              <a:gdLst/>
              <a:ahLst/>
              <a:cxnLst/>
              <a:rect l="l" t="t" r="r" b="b"/>
              <a:pathLst>
                <a:path w="64135" h="137795">
                  <a:moveTo>
                    <a:pt x="18288" y="47256"/>
                  </a:moveTo>
                  <a:lnTo>
                    <a:pt x="16764" y="47256"/>
                  </a:lnTo>
                  <a:lnTo>
                    <a:pt x="16764" y="45732"/>
                  </a:lnTo>
                  <a:lnTo>
                    <a:pt x="13716" y="45732"/>
                  </a:lnTo>
                  <a:lnTo>
                    <a:pt x="12192" y="44208"/>
                  </a:lnTo>
                  <a:lnTo>
                    <a:pt x="6096" y="44208"/>
                  </a:lnTo>
                  <a:lnTo>
                    <a:pt x="4572" y="45732"/>
                  </a:lnTo>
                  <a:lnTo>
                    <a:pt x="1524" y="45732"/>
                  </a:lnTo>
                  <a:lnTo>
                    <a:pt x="1524" y="137172"/>
                  </a:lnTo>
                  <a:lnTo>
                    <a:pt x="16764" y="137172"/>
                  </a:lnTo>
                  <a:lnTo>
                    <a:pt x="16764" y="135648"/>
                  </a:lnTo>
                  <a:lnTo>
                    <a:pt x="18288" y="135648"/>
                  </a:lnTo>
                  <a:lnTo>
                    <a:pt x="18288" y="47256"/>
                  </a:lnTo>
                  <a:close/>
                </a:path>
                <a:path w="64135" h="137795">
                  <a:moveTo>
                    <a:pt x="21336" y="13728"/>
                  </a:moveTo>
                  <a:lnTo>
                    <a:pt x="16764" y="9156"/>
                  </a:lnTo>
                  <a:lnTo>
                    <a:pt x="13716" y="7632"/>
                  </a:lnTo>
                  <a:lnTo>
                    <a:pt x="6096" y="7632"/>
                  </a:lnTo>
                  <a:lnTo>
                    <a:pt x="3048" y="9156"/>
                  </a:lnTo>
                  <a:lnTo>
                    <a:pt x="0" y="12204"/>
                  </a:lnTo>
                  <a:lnTo>
                    <a:pt x="0" y="24396"/>
                  </a:lnTo>
                  <a:lnTo>
                    <a:pt x="3048" y="27444"/>
                  </a:lnTo>
                  <a:lnTo>
                    <a:pt x="16764" y="27444"/>
                  </a:lnTo>
                  <a:lnTo>
                    <a:pt x="19812" y="24396"/>
                  </a:lnTo>
                  <a:lnTo>
                    <a:pt x="21336" y="21348"/>
                  </a:lnTo>
                  <a:lnTo>
                    <a:pt x="21336" y="13728"/>
                  </a:lnTo>
                  <a:close/>
                </a:path>
                <a:path w="64135" h="137795">
                  <a:moveTo>
                    <a:pt x="59436" y="1524"/>
                  </a:moveTo>
                  <a:lnTo>
                    <a:pt x="57912" y="0"/>
                  </a:lnTo>
                  <a:lnTo>
                    <a:pt x="51816" y="0"/>
                  </a:lnTo>
                  <a:lnTo>
                    <a:pt x="51816" y="1524"/>
                  </a:lnTo>
                  <a:lnTo>
                    <a:pt x="59436" y="1524"/>
                  </a:lnTo>
                  <a:close/>
                </a:path>
                <a:path w="64135" h="137795">
                  <a:moveTo>
                    <a:pt x="64008" y="3048"/>
                  </a:moveTo>
                  <a:lnTo>
                    <a:pt x="63373" y="3048"/>
                  </a:lnTo>
                  <a:lnTo>
                    <a:pt x="63373" y="1778"/>
                  </a:lnTo>
                  <a:lnTo>
                    <a:pt x="47244" y="1778"/>
                  </a:lnTo>
                  <a:lnTo>
                    <a:pt x="47244" y="3048"/>
                  </a:lnTo>
                  <a:lnTo>
                    <a:pt x="47244" y="135128"/>
                  </a:lnTo>
                  <a:lnTo>
                    <a:pt x="47244" y="137668"/>
                  </a:lnTo>
                  <a:lnTo>
                    <a:pt x="63246" y="137668"/>
                  </a:lnTo>
                  <a:lnTo>
                    <a:pt x="63246" y="135128"/>
                  </a:lnTo>
                  <a:lnTo>
                    <a:pt x="64008" y="135128"/>
                  </a:lnTo>
                  <a:lnTo>
                    <a:pt x="64008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127503" y="4642103"/>
              <a:ext cx="102108" cy="139192"/>
            </a:xfrm>
            <a:prstGeom prst="rect">
              <a:avLst/>
            </a:prstGeom>
          </p:spPr>
        </p:pic>
      </p:grpSp>
      <p:sp>
        <p:nvSpPr>
          <p:cNvPr id="42" name="object 42" descr=""/>
          <p:cNvSpPr txBox="1"/>
          <p:nvPr/>
        </p:nvSpPr>
        <p:spPr>
          <a:xfrm>
            <a:off x="884936" y="1151254"/>
            <a:ext cx="1990725" cy="39312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95580" marR="5080" indent="-182880">
              <a:lnSpc>
                <a:spcPct val="101299"/>
              </a:lnSpc>
              <a:spcBef>
                <a:spcPts val="110"/>
              </a:spcBef>
            </a:pPr>
            <a:r>
              <a:rPr dirty="0" sz="1550">
                <a:latin typeface="Calibri"/>
                <a:cs typeface="Calibri"/>
              </a:rPr>
              <a:t>def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LetterGrade(grade): </a:t>
            </a: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(grade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&gt;=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90)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:</a:t>
            </a:r>
            <a:endParaRPr sz="1550">
              <a:latin typeface="Calibri"/>
              <a:cs typeface="Calibri"/>
            </a:endParaRPr>
          </a:p>
          <a:p>
            <a:pPr marL="378460">
              <a:lnSpc>
                <a:spcPct val="100000"/>
              </a:lnSpc>
              <a:spcBef>
                <a:spcPts val="85"/>
              </a:spcBef>
            </a:pPr>
            <a:r>
              <a:rPr dirty="0" sz="1550">
                <a:latin typeface="Calibri"/>
                <a:cs typeface="Calibri"/>
              </a:rPr>
              <a:t>letter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=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A</a:t>
            </a:r>
            <a:endParaRPr sz="1550">
              <a:latin typeface="Calibri"/>
              <a:cs typeface="Calibri"/>
            </a:endParaRPr>
          </a:p>
          <a:p>
            <a:pPr marL="378460" marR="344805" indent="-182880">
              <a:lnSpc>
                <a:spcPct val="100600"/>
              </a:lnSpc>
              <a:spcBef>
                <a:spcPts val="75"/>
              </a:spcBef>
            </a:pPr>
            <a:r>
              <a:rPr dirty="0" sz="1550">
                <a:latin typeface="Calibri"/>
                <a:cs typeface="Calibri"/>
              </a:rPr>
              <a:t>elif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(grade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&gt;=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80): </a:t>
            </a:r>
            <a:r>
              <a:rPr dirty="0" sz="1550">
                <a:latin typeface="Calibri"/>
                <a:cs typeface="Calibri"/>
              </a:rPr>
              <a:t>letter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=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B</a:t>
            </a:r>
            <a:endParaRPr sz="1550">
              <a:latin typeface="Calibri"/>
              <a:cs typeface="Calibri"/>
            </a:endParaRPr>
          </a:p>
          <a:p>
            <a:pPr marL="378460" marR="342900" indent="-182880">
              <a:lnSpc>
                <a:spcPts val="1960"/>
              </a:lnSpc>
              <a:spcBef>
                <a:spcPts val="65"/>
              </a:spcBef>
            </a:pPr>
            <a:r>
              <a:rPr dirty="0" sz="1550">
                <a:latin typeface="Calibri"/>
                <a:cs typeface="Calibri"/>
              </a:rPr>
              <a:t>elif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(grade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&gt;=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70): </a:t>
            </a:r>
            <a:r>
              <a:rPr dirty="0" sz="1550">
                <a:latin typeface="Calibri"/>
                <a:cs typeface="Calibri"/>
              </a:rPr>
              <a:t>letter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=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C</a:t>
            </a:r>
            <a:endParaRPr sz="1550">
              <a:latin typeface="Calibri"/>
              <a:cs typeface="Calibri"/>
            </a:endParaRPr>
          </a:p>
          <a:p>
            <a:pPr marL="195580">
              <a:lnSpc>
                <a:spcPts val="1785"/>
              </a:lnSpc>
            </a:pPr>
            <a:r>
              <a:rPr dirty="0" sz="1550">
                <a:latin typeface="Calibri"/>
                <a:cs typeface="Calibri"/>
              </a:rPr>
              <a:t>elif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(grade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&gt;=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60):</a:t>
            </a:r>
            <a:endParaRPr sz="1550">
              <a:latin typeface="Calibri"/>
              <a:cs typeface="Calibri"/>
            </a:endParaRPr>
          </a:p>
          <a:p>
            <a:pPr marL="195580" marR="831215" indent="182880">
              <a:lnSpc>
                <a:spcPct val="104500"/>
              </a:lnSpc>
            </a:pPr>
            <a:r>
              <a:rPr dirty="0" sz="1550">
                <a:latin typeface="Calibri"/>
                <a:cs typeface="Calibri"/>
              </a:rPr>
              <a:t>letter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=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D </a:t>
            </a:r>
            <a:r>
              <a:rPr dirty="0" sz="1550" spc="-20">
                <a:latin typeface="Calibri"/>
                <a:cs typeface="Calibri"/>
              </a:rPr>
              <a:t>else:</a:t>
            </a:r>
            <a:endParaRPr sz="1550">
              <a:latin typeface="Calibri"/>
              <a:cs typeface="Calibri"/>
            </a:endParaRPr>
          </a:p>
          <a:p>
            <a:pPr marL="424180">
              <a:lnSpc>
                <a:spcPct val="100000"/>
              </a:lnSpc>
              <a:spcBef>
                <a:spcPts val="10"/>
              </a:spcBef>
            </a:pPr>
            <a:r>
              <a:rPr dirty="0" sz="1550">
                <a:latin typeface="Calibri"/>
                <a:cs typeface="Calibri"/>
              </a:rPr>
              <a:t>letter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=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F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Calibri"/>
              <a:cs typeface="Calibri"/>
            </a:endParaRPr>
          </a:p>
          <a:p>
            <a:pPr marL="195580">
              <a:lnSpc>
                <a:spcPct val="100000"/>
              </a:lnSpc>
            </a:pPr>
            <a:r>
              <a:rPr dirty="0" sz="1550">
                <a:latin typeface="Calibri"/>
                <a:cs typeface="Calibri"/>
              </a:rPr>
              <a:t>return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letter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550">
                <a:latin typeface="Calibri"/>
                <a:cs typeface="Calibri"/>
              </a:rPr>
              <a:t>grade1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=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85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43" name="object 43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912875" y="5375147"/>
            <a:ext cx="1982724" cy="173736"/>
          </a:xfrm>
          <a:prstGeom prst="rect">
            <a:avLst/>
          </a:prstGeom>
        </p:spPr>
      </p:pic>
      <p:pic>
        <p:nvPicPr>
          <p:cNvPr id="44" name="object 44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2961132" y="5375147"/>
            <a:ext cx="164592" cy="140208"/>
          </a:xfrm>
          <a:prstGeom prst="rect">
            <a:avLst/>
          </a:prstGeom>
        </p:spPr>
      </p:pic>
      <p:sp>
        <p:nvSpPr>
          <p:cNvPr id="45" name="object 45" descr=""/>
          <p:cNvSpPr/>
          <p:nvPr/>
        </p:nvSpPr>
        <p:spPr>
          <a:xfrm>
            <a:off x="3176016" y="5375148"/>
            <a:ext cx="67310" cy="50800"/>
          </a:xfrm>
          <a:custGeom>
            <a:avLst/>
            <a:gdLst/>
            <a:ahLst/>
            <a:cxnLst/>
            <a:rect l="l" t="t" r="r" b="b"/>
            <a:pathLst>
              <a:path w="67310" h="50800">
                <a:moveTo>
                  <a:pt x="51816" y="48768"/>
                </a:moveTo>
                <a:lnTo>
                  <a:pt x="36576" y="48768"/>
                </a:lnTo>
                <a:lnTo>
                  <a:pt x="36576" y="47244"/>
                </a:lnTo>
                <a:lnTo>
                  <a:pt x="35052" y="45720"/>
                </a:lnTo>
                <a:lnTo>
                  <a:pt x="35052" y="35052"/>
                </a:lnTo>
                <a:lnTo>
                  <a:pt x="36576" y="33528"/>
                </a:lnTo>
                <a:lnTo>
                  <a:pt x="36576" y="30480"/>
                </a:lnTo>
                <a:lnTo>
                  <a:pt x="38100" y="28956"/>
                </a:lnTo>
                <a:lnTo>
                  <a:pt x="38100" y="27432"/>
                </a:lnTo>
                <a:lnTo>
                  <a:pt x="39624" y="25908"/>
                </a:lnTo>
                <a:lnTo>
                  <a:pt x="39624" y="24384"/>
                </a:lnTo>
                <a:lnTo>
                  <a:pt x="41148" y="22860"/>
                </a:lnTo>
                <a:lnTo>
                  <a:pt x="54864" y="3048"/>
                </a:lnTo>
                <a:lnTo>
                  <a:pt x="54864" y="1524"/>
                </a:lnTo>
                <a:lnTo>
                  <a:pt x="56388" y="1524"/>
                </a:lnTo>
                <a:lnTo>
                  <a:pt x="56388" y="0"/>
                </a:lnTo>
                <a:lnTo>
                  <a:pt x="65532" y="0"/>
                </a:lnTo>
                <a:lnTo>
                  <a:pt x="67056" y="1524"/>
                </a:lnTo>
                <a:lnTo>
                  <a:pt x="67056" y="3048"/>
                </a:lnTo>
                <a:lnTo>
                  <a:pt x="65532" y="3048"/>
                </a:lnTo>
                <a:lnTo>
                  <a:pt x="53340" y="30480"/>
                </a:lnTo>
                <a:lnTo>
                  <a:pt x="53340" y="45720"/>
                </a:lnTo>
                <a:lnTo>
                  <a:pt x="51816" y="47244"/>
                </a:lnTo>
                <a:lnTo>
                  <a:pt x="51816" y="48768"/>
                </a:lnTo>
                <a:close/>
              </a:path>
              <a:path w="67310" h="50800">
                <a:moveTo>
                  <a:pt x="48768" y="50292"/>
                </a:moveTo>
                <a:lnTo>
                  <a:pt x="39624" y="50292"/>
                </a:lnTo>
                <a:lnTo>
                  <a:pt x="38100" y="48768"/>
                </a:lnTo>
                <a:lnTo>
                  <a:pt x="50292" y="48768"/>
                </a:lnTo>
                <a:lnTo>
                  <a:pt x="48768" y="50292"/>
                </a:lnTo>
                <a:close/>
              </a:path>
              <a:path w="67310" h="50800">
                <a:moveTo>
                  <a:pt x="30480" y="1524"/>
                </a:moveTo>
                <a:lnTo>
                  <a:pt x="21336" y="1524"/>
                </a:lnTo>
                <a:lnTo>
                  <a:pt x="21336" y="0"/>
                </a:lnTo>
                <a:lnTo>
                  <a:pt x="30480" y="0"/>
                </a:lnTo>
                <a:lnTo>
                  <a:pt x="30480" y="1524"/>
                </a:lnTo>
                <a:close/>
              </a:path>
              <a:path w="67310" h="50800">
                <a:moveTo>
                  <a:pt x="32004" y="3048"/>
                </a:moveTo>
                <a:lnTo>
                  <a:pt x="19812" y="3048"/>
                </a:lnTo>
                <a:lnTo>
                  <a:pt x="19812" y="1524"/>
                </a:lnTo>
                <a:lnTo>
                  <a:pt x="32004" y="1524"/>
                </a:lnTo>
                <a:lnTo>
                  <a:pt x="32004" y="3048"/>
                </a:lnTo>
                <a:close/>
              </a:path>
              <a:path w="67310" h="50800">
                <a:moveTo>
                  <a:pt x="16764" y="48768"/>
                </a:moveTo>
                <a:lnTo>
                  <a:pt x="1524" y="48768"/>
                </a:lnTo>
                <a:lnTo>
                  <a:pt x="1524" y="47244"/>
                </a:lnTo>
                <a:lnTo>
                  <a:pt x="0" y="45720"/>
                </a:lnTo>
                <a:lnTo>
                  <a:pt x="0" y="35052"/>
                </a:lnTo>
                <a:lnTo>
                  <a:pt x="1524" y="33528"/>
                </a:lnTo>
                <a:lnTo>
                  <a:pt x="1524" y="30480"/>
                </a:lnTo>
                <a:lnTo>
                  <a:pt x="3048" y="28956"/>
                </a:lnTo>
                <a:lnTo>
                  <a:pt x="3048" y="27432"/>
                </a:lnTo>
                <a:lnTo>
                  <a:pt x="4572" y="25908"/>
                </a:lnTo>
                <a:lnTo>
                  <a:pt x="4572" y="24384"/>
                </a:lnTo>
                <a:lnTo>
                  <a:pt x="6096" y="22860"/>
                </a:lnTo>
                <a:lnTo>
                  <a:pt x="18288" y="3048"/>
                </a:lnTo>
                <a:lnTo>
                  <a:pt x="30480" y="3048"/>
                </a:lnTo>
                <a:lnTo>
                  <a:pt x="18288" y="30480"/>
                </a:lnTo>
                <a:lnTo>
                  <a:pt x="18288" y="45720"/>
                </a:lnTo>
                <a:lnTo>
                  <a:pt x="16764" y="47244"/>
                </a:lnTo>
                <a:lnTo>
                  <a:pt x="16764" y="48768"/>
                </a:lnTo>
                <a:close/>
              </a:path>
              <a:path w="67310" h="50800">
                <a:moveTo>
                  <a:pt x="13716" y="50292"/>
                </a:moveTo>
                <a:lnTo>
                  <a:pt x="4572" y="50292"/>
                </a:lnTo>
                <a:lnTo>
                  <a:pt x="3048" y="48768"/>
                </a:lnTo>
                <a:lnTo>
                  <a:pt x="15240" y="48768"/>
                </a:lnTo>
                <a:lnTo>
                  <a:pt x="13716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3230879" y="5492496"/>
            <a:ext cx="32384" cy="50800"/>
          </a:xfrm>
          <a:custGeom>
            <a:avLst/>
            <a:gdLst/>
            <a:ahLst/>
            <a:cxnLst/>
            <a:rect l="l" t="t" r="r" b="b"/>
            <a:pathLst>
              <a:path w="32385" h="50800">
                <a:moveTo>
                  <a:pt x="28956" y="1524"/>
                </a:moveTo>
                <a:lnTo>
                  <a:pt x="16764" y="1524"/>
                </a:lnTo>
                <a:lnTo>
                  <a:pt x="18288" y="0"/>
                </a:lnTo>
                <a:lnTo>
                  <a:pt x="28956" y="0"/>
                </a:lnTo>
                <a:lnTo>
                  <a:pt x="28956" y="1524"/>
                </a:lnTo>
                <a:close/>
              </a:path>
              <a:path w="32385" h="50800">
                <a:moveTo>
                  <a:pt x="10668" y="50292"/>
                </a:moveTo>
                <a:lnTo>
                  <a:pt x="0" y="50292"/>
                </a:lnTo>
                <a:lnTo>
                  <a:pt x="0" y="47244"/>
                </a:lnTo>
                <a:lnTo>
                  <a:pt x="13716" y="19812"/>
                </a:lnTo>
                <a:lnTo>
                  <a:pt x="13716" y="3048"/>
                </a:lnTo>
                <a:lnTo>
                  <a:pt x="15240" y="1524"/>
                </a:lnTo>
                <a:lnTo>
                  <a:pt x="30480" y="1524"/>
                </a:lnTo>
                <a:lnTo>
                  <a:pt x="32004" y="3048"/>
                </a:lnTo>
                <a:lnTo>
                  <a:pt x="32004" y="16764"/>
                </a:lnTo>
                <a:lnTo>
                  <a:pt x="30480" y="18288"/>
                </a:lnTo>
                <a:lnTo>
                  <a:pt x="30480" y="21336"/>
                </a:lnTo>
                <a:lnTo>
                  <a:pt x="28956" y="22860"/>
                </a:lnTo>
                <a:lnTo>
                  <a:pt x="28956" y="24384"/>
                </a:lnTo>
                <a:lnTo>
                  <a:pt x="25908" y="27432"/>
                </a:lnTo>
                <a:lnTo>
                  <a:pt x="13716" y="47244"/>
                </a:lnTo>
                <a:lnTo>
                  <a:pt x="12192" y="47244"/>
                </a:lnTo>
                <a:lnTo>
                  <a:pt x="12192" y="48768"/>
                </a:lnTo>
                <a:lnTo>
                  <a:pt x="10668" y="48768"/>
                </a:lnTo>
                <a:lnTo>
                  <a:pt x="10668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7" name="object 47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331464" y="5376671"/>
            <a:ext cx="608076" cy="172212"/>
          </a:xfrm>
          <a:prstGeom prst="rect">
            <a:avLst/>
          </a:prstGeom>
        </p:spPr>
      </p:pic>
      <p:sp>
        <p:nvSpPr>
          <p:cNvPr id="48" name="object 48" descr=""/>
          <p:cNvSpPr/>
          <p:nvPr/>
        </p:nvSpPr>
        <p:spPr>
          <a:xfrm>
            <a:off x="4006595" y="5375148"/>
            <a:ext cx="67310" cy="50800"/>
          </a:xfrm>
          <a:custGeom>
            <a:avLst/>
            <a:gdLst/>
            <a:ahLst/>
            <a:cxnLst/>
            <a:rect l="l" t="t" r="r" b="b"/>
            <a:pathLst>
              <a:path w="67310" h="50800">
                <a:moveTo>
                  <a:pt x="51816" y="48768"/>
                </a:moveTo>
                <a:lnTo>
                  <a:pt x="36576" y="48768"/>
                </a:lnTo>
                <a:lnTo>
                  <a:pt x="36576" y="45720"/>
                </a:lnTo>
                <a:lnTo>
                  <a:pt x="35052" y="44196"/>
                </a:lnTo>
                <a:lnTo>
                  <a:pt x="35052" y="39624"/>
                </a:lnTo>
                <a:lnTo>
                  <a:pt x="36576" y="38100"/>
                </a:lnTo>
                <a:lnTo>
                  <a:pt x="36576" y="32004"/>
                </a:lnTo>
                <a:lnTo>
                  <a:pt x="38100" y="30480"/>
                </a:lnTo>
                <a:lnTo>
                  <a:pt x="38100" y="27432"/>
                </a:lnTo>
                <a:lnTo>
                  <a:pt x="41148" y="24384"/>
                </a:lnTo>
                <a:lnTo>
                  <a:pt x="41148" y="22860"/>
                </a:lnTo>
                <a:lnTo>
                  <a:pt x="54864" y="3048"/>
                </a:lnTo>
                <a:lnTo>
                  <a:pt x="54864" y="1524"/>
                </a:lnTo>
                <a:lnTo>
                  <a:pt x="56388" y="1524"/>
                </a:lnTo>
                <a:lnTo>
                  <a:pt x="57912" y="0"/>
                </a:lnTo>
                <a:lnTo>
                  <a:pt x="67056" y="0"/>
                </a:lnTo>
                <a:lnTo>
                  <a:pt x="67056" y="3048"/>
                </a:lnTo>
                <a:lnTo>
                  <a:pt x="53340" y="30480"/>
                </a:lnTo>
                <a:lnTo>
                  <a:pt x="53340" y="47244"/>
                </a:lnTo>
                <a:lnTo>
                  <a:pt x="51816" y="48768"/>
                </a:lnTo>
                <a:close/>
              </a:path>
              <a:path w="67310" h="50800">
                <a:moveTo>
                  <a:pt x="50292" y="50292"/>
                </a:moveTo>
                <a:lnTo>
                  <a:pt x="39624" y="50292"/>
                </a:lnTo>
                <a:lnTo>
                  <a:pt x="38100" y="48768"/>
                </a:lnTo>
                <a:lnTo>
                  <a:pt x="50292" y="48768"/>
                </a:lnTo>
                <a:lnTo>
                  <a:pt x="50292" y="50292"/>
                </a:lnTo>
                <a:close/>
              </a:path>
              <a:path w="67310" h="50800">
                <a:moveTo>
                  <a:pt x="16764" y="48768"/>
                </a:moveTo>
                <a:lnTo>
                  <a:pt x="1524" y="48768"/>
                </a:lnTo>
                <a:lnTo>
                  <a:pt x="1524" y="45720"/>
                </a:lnTo>
                <a:lnTo>
                  <a:pt x="0" y="44196"/>
                </a:lnTo>
                <a:lnTo>
                  <a:pt x="0" y="38100"/>
                </a:lnTo>
                <a:lnTo>
                  <a:pt x="1524" y="36576"/>
                </a:lnTo>
                <a:lnTo>
                  <a:pt x="1524" y="30480"/>
                </a:lnTo>
                <a:lnTo>
                  <a:pt x="3048" y="28956"/>
                </a:lnTo>
                <a:lnTo>
                  <a:pt x="3048" y="27432"/>
                </a:lnTo>
                <a:lnTo>
                  <a:pt x="4572" y="25908"/>
                </a:lnTo>
                <a:lnTo>
                  <a:pt x="4572" y="24384"/>
                </a:lnTo>
                <a:lnTo>
                  <a:pt x="6096" y="22860"/>
                </a:lnTo>
                <a:lnTo>
                  <a:pt x="19812" y="3048"/>
                </a:lnTo>
                <a:lnTo>
                  <a:pt x="19812" y="1524"/>
                </a:lnTo>
                <a:lnTo>
                  <a:pt x="21336" y="1524"/>
                </a:lnTo>
                <a:lnTo>
                  <a:pt x="22860" y="0"/>
                </a:lnTo>
                <a:lnTo>
                  <a:pt x="32004" y="0"/>
                </a:lnTo>
                <a:lnTo>
                  <a:pt x="32004" y="3048"/>
                </a:lnTo>
                <a:lnTo>
                  <a:pt x="18288" y="30480"/>
                </a:lnTo>
                <a:lnTo>
                  <a:pt x="18288" y="47244"/>
                </a:lnTo>
                <a:lnTo>
                  <a:pt x="16764" y="48768"/>
                </a:lnTo>
                <a:close/>
              </a:path>
              <a:path w="67310" h="50800">
                <a:moveTo>
                  <a:pt x="15240" y="50292"/>
                </a:moveTo>
                <a:lnTo>
                  <a:pt x="4572" y="50292"/>
                </a:lnTo>
                <a:lnTo>
                  <a:pt x="3048" y="48768"/>
                </a:lnTo>
                <a:lnTo>
                  <a:pt x="15240" y="48768"/>
                </a:lnTo>
                <a:lnTo>
                  <a:pt x="1524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9" name="object 49" descr="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4145279" y="5384291"/>
            <a:ext cx="102108" cy="131063"/>
          </a:xfrm>
          <a:prstGeom prst="rect">
            <a:avLst/>
          </a:prstGeom>
        </p:spPr>
      </p:pic>
      <p:pic>
        <p:nvPicPr>
          <p:cNvPr id="50" name="object 50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4303776" y="5419343"/>
            <a:ext cx="73152" cy="96012"/>
          </a:xfrm>
          <a:prstGeom prst="rect">
            <a:avLst/>
          </a:prstGeom>
        </p:spPr>
      </p:pic>
      <p:pic>
        <p:nvPicPr>
          <p:cNvPr id="51" name="object 51" descr="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4456176" y="5375147"/>
            <a:ext cx="1310640" cy="173736"/>
          </a:xfrm>
          <a:prstGeom prst="rect">
            <a:avLst/>
          </a:prstGeom>
        </p:spPr>
      </p:pic>
      <p:sp>
        <p:nvSpPr>
          <p:cNvPr id="52" name="object 52" descr=""/>
          <p:cNvSpPr txBox="1"/>
          <p:nvPr/>
        </p:nvSpPr>
        <p:spPr>
          <a:xfrm>
            <a:off x="5827267" y="5299583"/>
            <a:ext cx="1724660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-10">
                <a:latin typeface="Calibri"/>
                <a:cs typeface="Calibri"/>
              </a:rPr>
              <a:t>LetterGrade(grade1)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53" name="object 53" descr=""/>
          <p:cNvSpPr/>
          <p:nvPr/>
        </p:nvSpPr>
        <p:spPr>
          <a:xfrm>
            <a:off x="7546847" y="5492496"/>
            <a:ext cx="32384" cy="50800"/>
          </a:xfrm>
          <a:custGeom>
            <a:avLst/>
            <a:gdLst/>
            <a:ahLst/>
            <a:cxnLst/>
            <a:rect l="l" t="t" r="r" b="b"/>
            <a:pathLst>
              <a:path w="32384" h="50800">
                <a:moveTo>
                  <a:pt x="28956" y="1524"/>
                </a:moveTo>
                <a:lnTo>
                  <a:pt x="16764" y="1524"/>
                </a:lnTo>
                <a:lnTo>
                  <a:pt x="16764" y="0"/>
                </a:lnTo>
                <a:lnTo>
                  <a:pt x="27432" y="0"/>
                </a:lnTo>
                <a:lnTo>
                  <a:pt x="28956" y="1524"/>
                </a:lnTo>
                <a:close/>
              </a:path>
              <a:path w="32384" h="50800">
                <a:moveTo>
                  <a:pt x="9144" y="50292"/>
                </a:moveTo>
                <a:lnTo>
                  <a:pt x="0" y="50292"/>
                </a:lnTo>
                <a:lnTo>
                  <a:pt x="0" y="47244"/>
                </a:lnTo>
                <a:lnTo>
                  <a:pt x="13716" y="19812"/>
                </a:lnTo>
                <a:lnTo>
                  <a:pt x="13716" y="1524"/>
                </a:lnTo>
                <a:lnTo>
                  <a:pt x="30480" y="1524"/>
                </a:lnTo>
                <a:lnTo>
                  <a:pt x="30480" y="3048"/>
                </a:lnTo>
                <a:lnTo>
                  <a:pt x="32004" y="3048"/>
                </a:lnTo>
                <a:lnTo>
                  <a:pt x="32004" y="15240"/>
                </a:lnTo>
                <a:lnTo>
                  <a:pt x="30480" y="16764"/>
                </a:lnTo>
                <a:lnTo>
                  <a:pt x="30480" y="19812"/>
                </a:lnTo>
                <a:lnTo>
                  <a:pt x="28956" y="21336"/>
                </a:lnTo>
                <a:lnTo>
                  <a:pt x="28956" y="22860"/>
                </a:lnTo>
                <a:lnTo>
                  <a:pt x="27432" y="24384"/>
                </a:lnTo>
                <a:lnTo>
                  <a:pt x="27432" y="25908"/>
                </a:lnTo>
                <a:lnTo>
                  <a:pt x="25908" y="27432"/>
                </a:lnTo>
                <a:lnTo>
                  <a:pt x="12192" y="47244"/>
                </a:lnTo>
                <a:lnTo>
                  <a:pt x="12192" y="48768"/>
                </a:lnTo>
                <a:lnTo>
                  <a:pt x="10668" y="48768"/>
                </a:lnTo>
                <a:lnTo>
                  <a:pt x="9144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 descr=""/>
          <p:cNvSpPr/>
          <p:nvPr/>
        </p:nvSpPr>
        <p:spPr>
          <a:xfrm>
            <a:off x="7638275" y="5375147"/>
            <a:ext cx="216535" cy="172720"/>
          </a:xfrm>
          <a:custGeom>
            <a:avLst/>
            <a:gdLst/>
            <a:ahLst/>
            <a:cxnLst/>
            <a:rect l="l" t="t" r="r" b="b"/>
            <a:pathLst>
              <a:path w="216534" h="172720">
                <a:moveTo>
                  <a:pt x="30480" y="12"/>
                </a:moveTo>
                <a:lnTo>
                  <a:pt x="21336" y="12"/>
                </a:lnTo>
                <a:lnTo>
                  <a:pt x="21336" y="1536"/>
                </a:lnTo>
                <a:lnTo>
                  <a:pt x="19812" y="1536"/>
                </a:lnTo>
                <a:lnTo>
                  <a:pt x="18288" y="3060"/>
                </a:lnTo>
                <a:lnTo>
                  <a:pt x="6096" y="22872"/>
                </a:lnTo>
                <a:lnTo>
                  <a:pt x="3048" y="25920"/>
                </a:lnTo>
                <a:lnTo>
                  <a:pt x="3048" y="27444"/>
                </a:lnTo>
                <a:lnTo>
                  <a:pt x="1524" y="28968"/>
                </a:lnTo>
                <a:lnTo>
                  <a:pt x="1524" y="32016"/>
                </a:lnTo>
                <a:lnTo>
                  <a:pt x="0" y="33540"/>
                </a:lnTo>
                <a:lnTo>
                  <a:pt x="0" y="47256"/>
                </a:lnTo>
                <a:lnTo>
                  <a:pt x="1524" y="48780"/>
                </a:lnTo>
                <a:lnTo>
                  <a:pt x="3048" y="48780"/>
                </a:lnTo>
                <a:lnTo>
                  <a:pt x="3048" y="50304"/>
                </a:lnTo>
                <a:lnTo>
                  <a:pt x="13716" y="50304"/>
                </a:lnTo>
                <a:lnTo>
                  <a:pt x="15240" y="48780"/>
                </a:lnTo>
                <a:lnTo>
                  <a:pt x="16764" y="48780"/>
                </a:lnTo>
                <a:lnTo>
                  <a:pt x="16764" y="45732"/>
                </a:lnTo>
                <a:lnTo>
                  <a:pt x="18288" y="45732"/>
                </a:lnTo>
                <a:lnTo>
                  <a:pt x="18288" y="30492"/>
                </a:lnTo>
                <a:lnTo>
                  <a:pt x="30480" y="3060"/>
                </a:lnTo>
                <a:lnTo>
                  <a:pt x="30480" y="12"/>
                </a:lnTo>
                <a:close/>
              </a:path>
              <a:path w="216534" h="172720">
                <a:moveTo>
                  <a:pt x="67056" y="1536"/>
                </a:moveTo>
                <a:lnTo>
                  <a:pt x="65532" y="1536"/>
                </a:lnTo>
                <a:lnTo>
                  <a:pt x="65532" y="12"/>
                </a:lnTo>
                <a:lnTo>
                  <a:pt x="56388" y="12"/>
                </a:lnTo>
                <a:lnTo>
                  <a:pt x="56388" y="1536"/>
                </a:lnTo>
                <a:lnTo>
                  <a:pt x="54864" y="1536"/>
                </a:lnTo>
                <a:lnTo>
                  <a:pt x="54864" y="3060"/>
                </a:lnTo>
                <a:lnTo>
                  <a:pt x="53340" y="3060"/>
                </a:lnTo>
                <a:lnTo>
                  <a:pt x="41148" y="22872"/>
                </a:lnTo>
                <a:lnTo>
                  <a:pt x="38100" y="25920"/>
                </a:lnTo>
                <a:lnTo>
                  <a:pt x="38100" y="27444"/>
                </a:lnTo>
                <a:lnTo>
                  <a:pt x="36576" y="28968"/>
                </a:lnTo>
                <a:lnTo>
                  <a:pt x="36576" y="32016"/>
                </a:lnTo>
                <a:lnTo>
                  <a:pt x="35052" y="33540"/>
                </a:lnTo>
                <a:lnTo>
                  <a:pt x="35052" y="47256"/>
                </a:lnTo>
                <a:lnTo>
                  <a:pt x="36576" y="48780"/>
                </a:lnTo>
                <a:lnTo>
                  <a:pt x="38100" y="48780"/>
                </a:lnTo>
                <a:lnTo>
                  <a:pt x="38100" y="50304"/>
                </a:lnTo>
                <a:lnTo>
                  <a:pt x="48768" y="50304"/>
                </a:lnTo>
                <a:lnTo>
                  <a:pt x="50292" y="48780"/>
                </a:lnTo>
                <a:lnTo>
                  <a:pt x="51816" y="48780"/>
                </a:lnTo>
                <a:lnTo>
                  <a:pt x="51816" y="45732"/>
                </a:lnTo>
                <a:lnTo>
                  <a:pt x="53340" y="45732"/>
                </a:lnTo>
                <a:lnTo>
                  <a:pt x="53340" y="30492"/>
                </a:lnTo>
                <a:lnTo>
                  <a:pt x="65532" y="3060"/>
                </a:lnTo>
                <a:lnTo>
                  <a:pt x="67056" y="1536"/>
                </a:lnTo>
                <a:close/>
              </a:path>
              <a:path w="216534" h="172720">
                <a:moveTo>
                  <a:pt x="123456" y="6096"/>
                </a:moveTo>
                <a:lnTo>
                  <a:pt x="121932" y="4572"/>
                </a:lnTo>
                <a:lnTo>
                  <a:pt x="121932" y="1524"/>
                </a:lnTo>
                <a:lnTo>
                  <a:pt x="120408" y="1524"/>
                </a:lnTo>
                <a:lnTo>
                  <a:pt x="118884" y="0"/>
                </a:lnTo>
                <a:lnTo>
                  <a:pt x="108216" y="0"/>
                </a:lnTo>
                <a:lnTo>
                  <a:pt x="108216" y="1524"/>
                </a:lnTo>
                <a:lnTo>
                  <a:pt x="106692" y="1524"/>
                </a:lnTo>
                <a:lnTo>
                  <a:pt x="105168" y="3048"/>
                </a:lnTo>
                <a:lnTo>
                  <a:pt x="105168" y="19812"/>
                </a:lnTo>
                <a:lnTo>
                  <a:pt x="91452" y="47244"/>
                </a:lnTo>
                <a:lnTo>
                  <a:pt x="91452" y="50292"/>
                </a:lnTo>
                <a:lnTo>
                  <a:pt x="100596" y="50292"/>
                </a:lnTo>
                <a:lnTo>
                  <a:pt x="102120" y="48768"/>
                </a:lnTo>
                <a:lnTo>
                  <a:pt x="103644" y="48768"/>
                </a:lnTo>
                <a:lnTo>
                  <a:pt x="103644" y="47244"/>
                </a:lnTo>
                <a:lnTo>
                  <a:pt x="117360" y="27432"/>
                </a:lnTo>
                <a:lnTo>
                  <a:pt x="118884" y="25908"/>
                </a:lnTo>
                <a:lnTo>
                  <a:pt x="118884" y="24384"/>
                </a:lnTo>
                <a:lnTo>
                  <a:pt x="120408" y="22860"/>
                </a:lnTo>
                <a:lnTo>
                  <a:pt x="120408" y="19812"/>
                </a:lnTo>
                <a:lnTo>
                  <a:pt x="121932" y="18288"/>
                </a:lnTo>
                <a:lnTo>
                  <a:pt x="121932" y="13716"/>
                </a:lnTo>
                <a:lnTo>
                  <a:pt x="123456" y="12192"/>
                </a:lnTo>
                <a:lnTo>
                  <a:pt x="123456" y="6096"/>
                </a:lnTo>
                <a:close/>
              </a:path>
              <a:path w="216534" h="172720">
                <a:moveTo>
                  <a:pt x="158508" y="4572"/>
                </a:moveTo>
                <a:lnTo>
                  <a:pt x="156984" y="4572"/>
                </a:lnTo>
                <a:lnTo>
                  <a:pt x="156984" y="1524"/>
                </a:lnTo>
                <a:lnTo>
                  <a:pt x="155460" y="1524"/>
                </a:lnTo>
                <a:lnTo>
                  <a:pt x="153936" y="0"/>
                </a:lnTo>
                <a:lnTo>
                  <a:pt x="143268" y="0"/>
                </a:lnTo>
                <a:lnTo>
                  <a:pt x="143268" y="1524"/>
                </a:lnTo>
                <a:lnTo>
                  <a:pt x="141744" y="1524"/>
                </a:lnTo>
                <a:lnTo>
                  <a:pt x="140220" y="3048"/>
                </a:lnTo>
                <a:lnTo>
                  <a:pt x="140220" y="19812"/>
                </a:lnTo>
                <a:lnTo>
                  <a:pt x="126504" y="47244"/>
                </a:lnTo>
                <a:lnTo>
                  <a:pt x="126504" y="50292"/>
                </a:lnTo>
                <a:lnTo>
                  <a:pt x="135648" y="50292"/>
                </a:lnTo>
                <a:lnTo>
                  <a:pt x="137172" y="48768"/>
                </a:lnTo>
                <a:lnTo>
                  <a:pt x="138696" y="48768"/>
                </a:lnTo>
                <a:lnTo>
                  <a:pt x="138696" y="47244"/>
                </a:lnTo>
                <a:lnTo>
                  <a:pt x="152412" y="27432"/>
                </a:lnTo>
                <a:lnTo>
                  <a:pt x="153936" y="25908"/>
                </a:lnTo>
                <a:lnTo>
                  <a:pt x="153936" y="24384"/>
                </a:lnTo>
                <a:lnTo>
                  <a:pt x="155460" y="22860"/>
                </a:lnTo>
                <a:lnTo>
                  <a:pt x="155460" y="21336"/>
                </a:lnTo>
                <a:lnTo>
                  <a:pt x="156984" y="19812"/>
                </a:lnTo>
                <a:lnTo>
                  <a:pt x="156984" y="13716"/>
                </a:lnTo>
                <a:lnTo>
                  <a:pt x="158508" y="12192"/>
                </a:lnTo>
                <a:lnTo>
                  <a:pt x="158508" y="4572"/>
                </a:lnTo>
                <a:close/>
              </a:path>
              <a:path w="216534" h="172720">
                <a:moveTo>
                  <a:pt x="216420" y="85344"/>
                </a:moveTo>
                <a:lnTo>
                  <a:pt x="207505" y="32385"/>
                </a:lnTo>
                <a:lnTo>
                  <a:pt x="195072" y="1524"/>
                </a:lnTo>
                <a:lnTo>
                  <a:pt x="193548" y="1524"/>
                </a:lnTo>
                <a:lnTo>
                  <a:pt x="193548" y="0"/>
                </a:lnTo>
                <a:lnTo>
                  <a:pt x="182880" y="0"/>
                </a:lnTo>
                <a:lnTo>
                  <a:pt x="181356" y="1524"/>
                </a:lnTo>
                <a:lnTo>
                  <a:pt x="181356" y="4572"/>
                </a:lnTo>
                <a:lnTo>
                  <a:pt x="185648" y="13982"/>
                </a:lnTo>
                <a:lnTo>
                  <a:pt x="189357" y="23812"/>
                </a:lnTo>
                <a:lnTo>
                  <a:pt x="198501" y="64770"/>
                </a:lnTo>
                <a:lnTo>
                  <a:pt x="199644" y="85344"/>
                </a:lnTo>
                <a:lnTo>
                  <a:pt x="199364" y="95872"/>
                </a:lnTo>
                <a:lnTo>
                  <a:pt x="192506" y="138074"/>
                </a:lnTo>
                <a:lnTo>
                  <a:pt x="181356" y="167640"/>
                </a:lnTo>
                <a:lnTo>
                  <a:pt x="181356" y="172212"/>
                </a:lnTo>
                <a:lnTo>
                  <a:pt x="193548" y="172212"/>
                </a:lnTo>
                <a:lnTo>
                  <a:pt x="193548" y="170688"/>
                </a:lnTo>
                <a:lnTo>
                  <a:pt x="195072" y="170688"/>
                </a:lnTo>
                <a:lnTo>
                  <a:pt x="198120" y="163068"/>
                </a:lnTo>
                <a:lnTo>
                  <a:pt x="201168" y="156972"/>
                </a:lnTo>
                <a:lnTo>
                  <a:pt x="204216" y="149352"/>
                </a:lnTo>
                <a:lnTo>
                  <a:pt x="207264" y="143256"/>
                </a:lnTo>
                <a:lnTo>
                  <a:pt x="208788" y="135636"/>
                </a:lnTo>
                <a:lnTo>
                  <a:pt x="210324" y="129540"/>
                </a:lnTo>
                <a:lnTo>
                  <a:pt x="213372" y="121920"/>
                </a:lnTo>
                <a:lnTo>
                  <a:pt x="214896" y="115824"/>
                </a:lnTo>
                <a:lnTo>
                  <a:pt x="214896" y="108204"/>
                </a:lnTo>
                <a:lnTo>
                  <a:pt x="216420" y="100584"/>
                </a:lnTo>
                <a:lnTo>
                  <a:pt x="216420" y="853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 descr=""/>
          <p:cNvSpPr/>
          <p:nvPr/>
        </p:nvSpPr>
        <p:spPr>
          <a:xfrm>
            <a:off x="7703819" y="5490972"/>
            <a:ext cx="21590" cy="22860"/>
          </a:xfrm>
          <a:custGeom>
            <a:avLst/>
            <a:gdLst/>
            <a:ahLst/>
            <a:cxnLst/>
            <a:rect l="l" t="t" r="r" b="b"/>
            <a:pathLst>
              <a:path w="21590" h="22860">
                <a:moveTo>
                  <a:pt x="15240" y="22860"/>
                </a:moveTo>
                <a:lnTo>
                  <a:pt x="4572" y="22860"/>
                </a:lnTo>
                <a:lnTo>
                  <a:pt x="1524" y="19812"/>
                </a:lnTo>
                <a:lnTo>
                  <a:pt x="0" y="16764"/>
                </a:lnTo>
                <a:lnTo>
                  <a:pt x="0" y="7620"/>
                </a:lnTo>
                <a:lnTo>
                  <a:pt x="1524" y="4572"/>
                </a:lnTo>
                <a:lnTo>
                  <a:pt x="6096" y="0"/>
                </a:lnTo>
                <a:lnTo>
                  <a:pt x="16764" y="0"/>
                </a:lnTo>
                <a:lnTo>
                  <a:pt x="18288" y="1524"/>
                </a:lnTo>
                <a:lnTo>
                  <a:pt x="19812" y="3048"/>
                </a:lnTo>
                <a:lnTo>
                  <a:pt x="21336" y="6096"/>
                </a:lnTo>
                <a:lnTo>
                  <a:pt x="21336" y="15240"/>
                </a:lnTo>
                <a:lnTo>
                  <a:pt x="19812" y="18288"/>
                </a:lnTo>
                <a:lnTo>
                  <a:pt x="15240" y="228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6" name="object 56" descr=""/>
          <p:cNvGrpSpPr/>
          <p:nvPr/>
        </p:nvGrpSpPr>
        <p:grpSpPr>
          <a:xfrm>
            <a:off x="1844039" y="5859779"/>
            <a:ext cx="605155" cy="140335"/>
            <a:chOff x="1844039" y="5859779"/>
            <a:chExt cx="605155" cy="140335"/>
          </a:xfrm>
        </p:grpSpPr>
        <p:pic>
          <p:nvPicPr>
            <p:cNvPr id="57" name="object 57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844039" y="5859780"/>
              <a:ext cx="152400" cy="138684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019300" y="5903975"/>
              <a:ext cx="140207" cy="96012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193036" y="5903975"/>
              <a:ext cx="76200" cy="94488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302763" y="5859779"/>
              <a:ext cx="146303" cy="138684"/>
            </a:xfrm>
            <a:prstGeom prst="rect">
              <a:avLst/>
            </a:prstGeom>
          </p:spPr>
        </p:pic>
      </p:grpSp>
      <p:sp>
        <p:nvSpPr>
          <p:cNvPr id="61" name="object 61" descr=""/>
          <p:cNvSpPr txBox="1"/>
          <p:nvPr/>
        </p:nvSpPr>
        <p:spPr>
          <a:xfrm>
            <a:off x="884936" y="5784215"/>
            <a:ext cx="997585" cy="516255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 marR="5080">
              <a:lnSpc>
                <a:spcPct val="105200"/>
              </a:lnSpc>
              <a:spcBef>
                <a:spcPts val="40"/>
              </a:spcBef>
            </a:pPr>
            <a:r>
              <a:rPr dirty="0" sz="1550">
                <a:latin typeface="Calibri"/>
                <a:cs typeface="Calibri"/>
              </a:rPr>
              <a:t>student2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= </a:t>
            </a:r>
            <a:r>
              <a:rPr dirty="0" sz="1550">
                <a:latin typeface="Calibri"/>
                <a:cs typeface="Calibri"/>
              </a:rPr>
              <a:t>grade2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=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92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884936" y="6517258"/>
            <a:ext cx="1282065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-10">
                <a:latin typeface="Calibri"/>
                <a:cs typeface="Calibri"/>
              </a:rPr>
              <a:t>print(student2,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63" name="object 63" descr="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2200655" y="6592823"/>
            <a:ext cx="697992" cy="173736"/>
          </a:xfrm>
          <a:prstGeom prst="rect">
            <a:avLst/>
          </a:prstGeom>
        </p:spPr>
      </p:pic>
      <p:pic>
        <p:nvPicPr>
          <p:cNvPr id="64" name="object 64" descr="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964180" y="6592823"/>
            <a:ext cx="164592" cy="140207"/>
          </a:xfrm>
          <a:prstGeom prst="rect">
            <a:avLst/>
          </a:prstGeom>
        </p:spPr>
      </p:pic>
      <p:sp>
        <p:nvSpPr>
          <p:cNvPr id="65" name="object 65" descr=""/>
          <p:cNvSpPr/>
          <p:nvPr/>
        </p:nvSpPr>
        <p:spPr>
          <a:xfrm>
            <a:off x="3179064" y="6592823"/>
            <a:ext cx="66040" cy="50800"/>
          </a:xfrm>
          <a:custGeom>
            <a:avLst/>
            <a:gdLst/>
            <a:ahLst/>
            <a:cxnLst/>
            <a:rect l="l" t="t" r="r" b="b"/>
            <a:pathLst>
              <a:path w="66039" h="50800">
                <a:moveTo>
                  <a:pt x="51816" y="48768"/>
                </a:moveTo>
                <a:lnTo>
                  <a:pt x="36576" y="48768"/>
                </a:lnTo>
                <a:lnTo>
                  <a:pt x="35052" y="47244"/>
                </a:lnTo>
                <a:lnTo>
                  <a:pt x="35052" y="33528"/>
                </a:lnTo>
                <a:lnTo>
                  <a:pt x="36576" y="32004"/>
                </a:lnTo>
                <a:lnTo>
                  <a:pt x="36576" y="28956"/>
                </a:lnTo>
                <a:lnTo>
                  <a:pt x="38100" y="27432"/>
                </a:lnTo>
                <a:lnTo>
                  <a:pt x="38100" y="25908"/>
                </a:lnTo>
                <a:lnTo>
                  <a:pt x="41148" y="22860"/>
                </a:lnTo>
                <a:lnTo>
                  <a:pt x="53340" y="3048"/>
                </a:lnTo>
                <a:lnTo>
                  <a:pt x="54864" y="3048"/>
                </a:lnTo>
                <a:lnTo>
                  <a:pt x="54864" y="1524"/>
                </a:lnTo>
                <a:lnTo>
                  <a:pt x="56388" y="1524"/>
                </a:lnTo>
                <a:lnTo>
                  <a:pt x="56388" y="0"/>
                </a:lnTo>
                <a:lnTo>
                  <a:pt x="65532" y="0"/>
                </a:lnTo>
                <a:lnTo>
                  <a:pt x="65532" y="3048"/>
                </a:lnTo>
                <a:lnTo>
                  <a:pt x="53340" y="30480"/>
                </a:lnTo>
                <a:lnTo>
                  <a:pt x="53340" y="45720"/>
                </a:lnTo>
                <a:lnTo>
                  <a:pt x="51816" y="45720"/>
                </a:lnTo>
                <a:lnTo>
                  <a:pt x="51816" y="48768"/>
                </a:lnTo>
                <a:close/>
              </a:path>
              <a:path w="66039" h="50800">
                <a:moveTo>
                  <a:pt x="48768" y="50292"/>
                </a:moveTo>
                <a:lnTo>
                  <a:pt x="38100" y="50292"/>
                </a:lnTo>
                <a:lnTo>
                  <a:pt x="38100" y="48768"/>
                </a:lnTo>
                <a:lnTo>
                  <a:pt x="50292" y="48768"/>
                </a:lnTo>
                <a:lnTo>
                  <a:pt x="48768" y="50292"/>
                </a:lnTo>
                <a:close/>
              </a:path>
              <a:path w="66039" h="50800">
                <a:moveTo>
                  <a:pt x="16764" y="48768"/>
                </a:moveTo>
                <a:lnTo>
                  <a:pt x="1524" y="48768"/>
                </a:lnTo>
                <a:lnTo>
                  <a:pt x="0" y="47244"/>
                </a:lnTo>
                <a:lnTo>
                  <a:pt x="0" y="33528"/>
                </a:lnTo>
                <a:lnTo>
                  <a:pt x="1524" y="32004"/>
                </a:lnTo>
                <a:lnTo>
                  <a:pt x="1524" y="28956"/>
                </a:lnTo>
                <a:lnTo>
                  <a:pt x="3048" y="27432"/>
                </a:lnTo>
                <a:lnTo>
                  <a:pt x="3048" y="25908"/>
                </a:lnTo>
                <a:lnTo>
                  <a:pt x="6096" y="22860"/>
                </a:lnTo>
                <a:lnTo>
                  <a:pt x="18288" y="3048"/>
                </a:lnTo>
                <a:lnTo>
                  <a:pt x="19812" y="1524"/>
                </a:lnTo>
                <a:lnTo>
                  <a:pt x="21336" y="1524"/>
                </a:lnTo>
                <a:lnTo>
                  <a:pt x="21336" y="0"/>
                </a:lnTo>
                <a:lnTo>
                  <a:pt x="30480" y="0"/>
                </a:lnTo>
                <a:lnTo>
                  <a:pt x="30480" y="3048"/>
                </a:lnTo>
                <a:lnTo>
                  <a:pt x="18288" y="30480"/>
                </a:lnTo>
                <a:lnTo>
                  <a:pt x="18288" y="45720"/>
                </a:lnTo>
                <a:lnTo>
                  <a:pt x="16764" y="45720"/>
                </a:lnTo>
                <a:lnTo>
                  <a:pt x="16764" y="48768"/>
                </a:lnTo>
                <a:close/>
              </a:path>
              <a:path w="66039" h="50800">
                <a:moveTo>
                  <a:pt x="13716" y="50292"/>
                </a:moveTo>
                <a:lnTo>
                  <a:pt x="3048" y="50292"/>
                </a:lnTo>
                <a:lnTo>
                  <a:pt x="3048" y="48768"/>
                </a:lnTo>
                <a:lnTo>
                  <a:pt x="15240" y="48768"/>
                </a:lnTo>
                <a:lnTo>
                  <a:pt x="13716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 descr=""/>
          <p:cNvSpPr/>
          <p:nvPr/>
        </p:nvSpPr>
        <p:spPr>
          <a:xfrm>
            <a:off x="3233927" y="6710171"/>
            <a:ext cx="32384" cy="50800"/>
          </a:xfrm>
          <a:custGeom>
            <a:avLst/>
            <a:gdLst/>
            <a:ahLst/>
            <a:cxnLst/>
            <a:rect l="l" t="t" r="r" b="b"/>
            <a:pathLst>
              <a:path w="32385" h="50800">
                <a:moveTo>
                  <a:pt x="28956" y="1524"/>
                </a:moveTo>
                <a:lnTo>
                  <a:pt x="16764" y="1524"/>
                </a:lnTo>
                <a:lnTo>
                  <a:pt x="16764" y="0"/>
                </a:lnTo>
                <a:lnTo>
                  <a:pt x="27432" y="0"/>
                </a:lnTo>
                <a:lnTo>
                  <a:pt x="28956" y="1524"/>
                </a:lnTo>
                <a:close/>
              </a:path>
              <a:path w="32385" h="50800">
                <a:moveTo>
                  <a:pt x="9144" y="50292"/>
                </a:moveTo>
                <a:lnTo>
                  <a:pt x="0" y="50292"/>
                </a:lnTo>
                <a:lnTo>
                  <a:pt x="0" y="47244"/>
                </a:lnTo>
                <a:lnTo>
                  <a:pt x="13716" y="19812"/>
                </a:lnTo>
                <a:lnTo>
                  <a:pt x="13716" y="3048"/>
                </a:lnTo>
                <a:lnTo>
                  <a:pt x="15240" y="1524"/>
                </a:lnTo>
                <a:lnTo>
                  <a:pt x="30480" y="1524"/>
                </a:lnTo>
                <a:lnTo>
                  <a:pt x="30480" y="3048"/>
                </a:lnTo>
                <a:lnTo>
                  <a:pt x="32004" y="3048"/>
                </a:lnTo>
                <a:lnTo>
                  <a:pt x="32004" y="15240"/>
                </a:lnTo>
                <a:lnTo>
                  <a:pt x="30480" y="16764"/>
                </a:lnTo>
                <a:lnTo>
                  <a:pt x="30480" y="19812"/>
                </a:lnTo>
                <a:lnTo>
                  <a:pt x="28956" y="21336"/>
                </a:lnTo>
                <a:lnTo>
                  <a:pt x="28956" y="22860"/>
                </a:lnTo>
                <a:lnTo>
                  <a:pt x="27432" y="24384"/>
                </a:lnTo>
                <a:lnTo>
                  <a:pt x="27432" y="25908"/>
                </a:lnTo>
                <a:lnTo>
                  <a:pt x="25908" y="27432"/>
                </a:lnTo>
                <a:lnTo>
                  <a:pt x="12192" y="47244"/>
                </a:lnTo>
                <a:lnTo>
                  <a:pt x="12192" y="48768"/>
                </a:lnTo>
                <a:lnTo>
                  <a:pt x="10668" y="48768"/>
                </a:lnTo>
                <a:lnTo>
                  <a:pt x="9144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 descr=""/>
          <p:cNvSpPr txBox="1"/>
          <p:nvPr/>
        </p:nvSpPr>
        <p:spPr>
          <a:xfrm>
            <a:off x="3318764" y="6517258"/>
            <a:ext cx="651510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-10">
                <a:latin typeface="Calibri"/>
                <a:cs typeface="Calibri"/>
              </a:rPr>
              <a:t>grade2,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68" name="object 68" descr=""/>
          <p:cNvSpPr/>
          <p:nvPr/>
        </p:nvSpPr>
        <p:spPr>
          <a:xfrm>
            <a:off x="4012691" y="6592823"/>
            <a:ext cx="67310" cy="50800"/>
          </a:xfrm>
          <a:custGeom>
            <a:avLst/>
            <a:gdLst/>
            <a:ahLst/>
            <a:cxnLst/>
            <a:rect l="l" t="t" r="r" b="b"/>
            <a:pathLst>
              <a:path w="67310" h="50800">
                <a:moveTo>
                  <a:pt x="51816" y="48768"/>
                </a:moveTo>
                <a:lnTo>
                  <a:pt x="36576" y="48768"/>
                </a:lnTo>
                <a:lnTo>
                  <a:pt x="36576" y="32004"/>
                </a:lnTo>
                <a:lnTo>
                  <a:pt x="38100" y="30480"/>
                </a:lnTo>
                <a:lnTo>
                  <a:pt x="38100" y="27432"/>
                </a:lnTo>
                <a:lnTo>
                  <a:pt x="41148" y="24384"/>
                </a:lnTo>
                <a:lnTo>
                  <a:pt x="41148" y="22860"/>
                </a:lnTo>
                <a:lnTo>
                  <a:pt x="54864" y="3048"/>
                </a:lnTo>
                <a:lnTo>
                  <a:pt x="54864" y="1524"/>
                </a:lnTo>
                <a:lnTo>
                  <a:pt x="57912" y="1524"/>
                </a:lnTo>
                <a:lnTo>
                  <a:pt x="57912" y="0"/>
                </a:lnTo>
                <a:lnTo>
                  <a:pt x="67056" y="0"/>
                </a:lnTo>
                <a:lnTo>
                  <a:pt x="67056" y="3048"/>
                </a:lnTo>
                <a:lnTo>
                  <a:pt x="53340" y="30480"/>
                </a:lnTo>
                <a:lnTo>
                  <a:pt x="53340" y="47244"/>
                </a:lnTo>
                <a:lnTo>
                  <a:pt x="51816" y="48768"/>
                </a:lnTo>
                <a:close/>
              </a:path>
              <a:path w="67310" h="50800">
                <a:moveTo>
                  <a:pt x="50292" y="50292"/>
                </a:moveTo>
                <a:lnTo>
                  <a:pt x="39624" y="50292"/>
                </a:lnTo>
                <a:lnTo>
                  <a:pt x="38100" y="48768"/>
                </a:lnTo>
                <a:lnTo>
                  <a:pt x="50292" y="48768"/>
                </a:lnTo>
                <a:lnTo>
                  <a:pt x="50292" y="50292"/>
                </a:lnTo>
                <a:close/>
              </a:path>
              <a:path w="67310" h="50800">
                <a:moveTo>
                  <a:pt x="16764" y="48768"/>
                </a:moveTo>
                <a:lnTo>
                  <a:pt x="1524" y="48768"/>
                </a:lnTo>
                <a:lnTo>
                  <a:pt x="1524" y="45720"/>
                </a:lnTo>
                <a:lnTo>
                  <a:pt x="0" y="44196"/>
                </a:lnTo>
                <a:lnTo>
                  <a:pt x="0" y="38100"/>
                </a:lnTo>
                <a:lnTo>
                  <a:pt x="1524" y="36576"/>
                </a:lnTo>
                <a:lnTo>
                  <a:pt x="1524" y="32004"/>
                </a:lnTo>
                <a:lnTo>
                  <a:pt x="3048" y="30480"/>
                </a:lnTo>
                <a:lnTo>
                  <a:pt x="3048" y="27432"/>
                </a:lnTo>
                <a:lnTo>
                  <a:pt x="4572" y="25908"/>
                </a:lnTo>
                <a:lnTo>
                  <a:pt x="4572" y="24384"/>
                </a:lnTo>
                <a:lnTo>
                  <a:pt x="6096" y="22860"/>
                </a:lnTo>
                <a:lnTo>
                  <a:pt x="19812" y="3048"/>
                </a:lnTo>
                <a:lnTo>
                  <a:pt x="19812" y="1524"/>
                </a:lnTo>
                <a:lnTo>
                  <a:pt x="22860" y="1524"/>
                </a:lnTo>
                <a:lnTo>
                  <a:pt x="22860" y="0"/>
                </a:lnTo>
                <a:lnTo>
                  <a:pt x="32004" y="0"/>
                </a:lnTo>
                <a:lnTo>
                  <a:pt x="32004" y="3048"/>
                </a:lnTo>
                <a:lnTo>
                  <a:pt x="18288" y="30480"/>
                </a:lnTo>
                <a:lnTo>
                  <a:pt x="18288" y="47244"/>
                </a:lnTo>
                <a:lnTo>
                  <a:pt x="16764" y="48768"/>
                </a:lnTo>
                <a:close/>
              </a:path>
              <a:path w="67310" h="50800">
                <a:moveTo>
                  <a:pt x="15240" y="50292"/>
                </a:moveTo>
                <a:lnTo>
                  <a:pt x="4572" y="50292"/>
                </a:lnTo>
                <a:lnTo>
                  <a:pt x="3048" y="48768"/>
                </a:lnTo>
                <a:lnTo>
                  <a:pt x="15240" y="48768"/>
                </a:lnTo>
                <a:lnTo>
                  <a:pt x="1524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9" name="object 69" descr="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4149852" y="6601968"/>
            <a:ext cx="102107" cy="131063"/>
          </a:xfrm>
          <a:prstGeom prst="rect">
            <a:avLst/>
          </a:prstGeom>
        </p:spPr>
      </p:pic>
      <p:pic>
        <p:nvPicPr>
          <p:cNvPr id="70" name="object 70" descr="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4311396" y="6637019"/>
            <a:ext cx="73152" cy="96012"/>
          </a:xfrm>
          <a:prstGeom prst="rect">
            <a:avLst/>
          </a:prstGeom>
        </p:spPr>
      </p:pic>
      <p:pic>
        <p:nvPicPr>
          <p:cNvPr id="71" name="object 71" descr="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4463795" y="6592823"/>
            <a:ext cx="1309116" cy="173736"/>
          </a:xfrm>
          <a:prstGeom prst="rect">
            <a:avLst/>
          </a:prstGeom>
        </p:spPr>
      </p:pic>
      <p:sp>
        <p:nvSpPr>
          <p:cNvPr id="72" name="object 72" descr=""/>
          <p:cNvSpPr txBox="1"/>
          <p:nvPr/>
        </p:nvSpPr>
        <p:spPr>
          <a:xfrm>
            <a:off x="5827267" y="6517258"/>
            <a:ext cx="1724660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-10">
                <a:latin typeface="Calibri"/>
                <a:cs typeface="Calibri"/>
              </a:rPr>
              <a:t>LetterGrade(grade2)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73" name="object 73" descr=""/>
          <p:cNvSpPr/>
          <p:nvPr/>
        </p:nvSpPr>
        <p:spPr>
          <a:xfrm>
            <a:off x="7546847" y="6710171"/>
            <a:ext cx="32384" cy="50800"/>
          </a:xfrm>
          <a:custGeom>
            <a:avLst/>
            <a:gdLst/>
            <a:ahLst/>
            <a:cxnLst/>
            <a:rect l="l" t="t" r="r" b="b"/>
            <a:pathLst>
              <a:path w="32384" h="50800">
                <a:moveTo>
                  <a:pt x="28956" y="1524"/>
                </a:moveTo>
                <a:lnTo>
                  <a:pt x="16764" y="1524"/>
                </a:lnTo>
                <a:lnTo>
                  <a:pt x="16764" y="0"/>
                </a:lnTo>
                <a:lnTo>
                  <a:pt x="27432" y="0"/>
                </a:lnTo>
                <a:lnTo>
                  <a:pt x="28956" y="1524"/>
                </a:lnTo>
                <a:close/>
              </a:path>
              <a:path w="32384" h="50800">
                <a:moveTo>
                  <a:pt x="9144" y="50292"/>
                </a:moveTo>
                <a:lnTo>
                  <a:pt x="0" y="50292"/>
                </a:lnTo>
                <a:lnTo>
                  <a:pt x="0" y="47244"/>
                </a:lnTo>
                <a:lnTo>
                  <a:pt x="13716" y="19812"/>
                </a:lnTo>
                <a:lnTo>
                  <a:pt x="13716" y="1524"/>
                </a:lnTo>
                <a:lnTo>
                  <a:pt x="30480" y="1524"/>
                </a:lnTo>
                <a:lnTo>
                  <a:pt x="30480" y="3048"/>
                </a:lnTo>
                <a:lnTo>
                  <a:pt x="32004" y="3048"/>
                </a:lnTo>
                <a:lnTo>
                  <a:pt x="32004" y="15240"/>
                </a:lnTo>
                <a:lnTo>
                  <a:pt x="30480" y="16764"/>
                </a:lnTo>
                <a:lnTo>
                  <a:pt x="30480" y="19812"/>
                </a:lnTo>
                <a:lnTo>
                  <a:pt x="28956" y="21336"/>
                </a:lnTo>
                <a:lnTo>
                  <a:pt x="28956" y="22860"/>
                </a:lnTo>
                <a:lnTo>
                  <a:pt x="27432" y="24384"/>
                </a:lnTo>
                <a:lnTo>
                  <a:pt x="27432" y="25908"/>
                </a:lnTo>
                <a:lnTo>
                  <a:pt x="25908" y="27432"/>
                </a:lnTo>
                <a:lnTo>
                  <a:pt x="12192" y="47244"/>
                </a:lnTo>
                <a:lnTo>
                  <a:pt x="12192" y="48768"/>
                </a:lnTo>
                <a:lnTo>
                  <a:pt x="10668" y="48768"/>
                </a:lnTo>
                <a:lnTo>
                  <a:pt x="9144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 descr=""/>
          <p:cNvSpPr/>
          <p:nvPr/>
        </p:nvSpPr>
        <p:spPr>
          <a:xfrm>
            <a:off x="7638275" y="6592823"/>
            <a:ext cx="216535" cy="172720"/>
          </a:xfrm>
          <a:custGeom>
            <a:avLst/>
            <a:gdLst/>
            <a:ahLst/>
            <a:cxnLst/>
            <a:rect l="l" t="t" r="r" b="b"/>
            <a:pathLst>
              <a:path w="216534" h="172720">
                <a:moveTo>
                  <a:pt x="30480" y="0"/>
                </a:moveTo>
                <a:lnTo>
                  <a:pt x="21336" y="0"/>
                </a:lnTo>
                <a:lnTo>
                  <a:pt x="21336" y="1524"/>
                </a:lnTo>
                <a:lnTo>
                  <a:pt x="19812" y="1524"/>
                </a:lnTo>
                <a:lnTo>
                  <a:pt x="18288" y="3048"/>
                </a:lnTo>
                <a:lnTo>
                  <a:pt x="6096" y="22860"/>
                </a:lnTo>
                <a:lnTo>
                  <a:pt x="3048" y="25908"/>
                </a:lnTo>
                <a:lnTo>
                  <a:pt x="3048" y="27432"/>
                </a:lnTo>
                <a:lnTo>
                  <a:pt x="1524" y="28956"/>
                </a:lnTo>
                <a:lnTo>
                  <a:pt x="1524" y="32004"/>
                </a:lnTo>
                <a:lnTo>
                  <a:pt x="0" y="33528"/>
                </a:lnTo>
                <a:lnTo>
                  <a:pt x="0" y="47244"/>
                </a:lnTo>
                <a:lnTo>
                  <a:pt x="1524" y="48768"/>
                </a:lnTo>
                <a:lnTo>
                  <a:pt x="3048" y="48768"/>
                </a:lnTo>
                <a:lnTo>
                  <a:pt x="3048" y="50292"/>
                </a:lnTo>
                <a:lnTo>
                  <a:pt x="13716" y="50292"/>
                </a:lnTo>
                <a:lnTo>
                  <a:pt x="15240" y="48768"/>
                </a:lnTo>
                <a:lnTo>
                  <a:pt x="16764" y="48768"/>
                </a:lnTo>
                <a:lnTo>
                  <a:pt x="16764" y="45720"/>
                </a:lnTo>
                <a:lnTo>
                  <a:pt x="18288" y="45720"/>
                </a:lnTo>
                <a:lnTo>
                  <a:pt x="18288" y="30480"/>
                </a:lnTo>
                <a:lnTo>
                  <a:pt x="30480" y="3048"/>
                </a:lnTo>
                <a:lnTo>
                  <a:pt x="30480" y="0"/>
                </a:lnTo>
                <a:close/>
              </a:path>
              <a:path w="216534" h="172720">
                <a:moveTo>
                  <a:pt x="67056" y="1524"/>
                </a:moveTo>
                <a:lnTo>
                  <a:pt x="65532" y="1524"/>
                </a:lnTo>
                <a:lnTo>
                  <a:pt x="65532" y="0"/>
                </a:lnTo>
                <a:lnTo>
                  <a:pt x="56388" y="0"/>
                </a:lnTo>
                <a:lnTo>
                  <a:pt x="56388" y="1524"/>
                </a:lnTo>
                <a:lnTo>
                  <a:pt x="54864" y="1524"/>
                </a:lnTo>
                <a:lnTo>
                  <a:pt x="54864" y="3048"/>
                </a:lnTo>
                <a:lnTo>
                  <a:pt x="53340" y="3048"/>
                </a:lnTo>
                <a:lnTo>
                  <a:pt x="41148" y="22860"/>
                </a:lnTo>
                <a:lnTo>
                  <a:pt x="38100" y="25908"/>
                </a:lnTo>
                <a:lnTo>
                  <a:pt x="38100" y="27432"/>
                </a:lnTo>
                <a:lnTo>
                  <a:pt x="36576" y="28956"/>
                </a:lnTo>
                <a:lnTo>
                  <a:pt x="36576" y="32004"/>
                </a:lnTo>
                <a:lnTo>
                  <a:pt x="35052" y="33528"/>
                </a:lnTo>
                <a:lnTo>
                  <a:pt x="35052" y="47244"/>
                </a:lnTo>
                <a:lnTo>
                  <a:pt x="36576" y="48768"/>
                </a:lnTo>
                <a:lnTo>
                  <a:pt x="38100" y="48768"/>
                </a:lnTo>
                <a:lnTo>
                  <a:pt x="38100" y="50292"/>
                </a:lnTo>
                <a:lnTo>
                  <a:pt x="48768" y="50292"/>
                </a:lnTo>
                <a:lnTo>
                  <a:pt x="50292" y="48768"/>
                </a:lnTo>
                <a:lnTo>
                  <a:pt x="51816" y="48768"/>
                </a:lnTo>
                <a:lnTo>
                  <a:pt x="51816" y="45720"/>
                </a:lnTo>
                <a:lnTo>
                  <a:pt x="53340" y="45720"/>
                </a:lnTo>
                <a:lnTo>
                  <a:pt x="53340" y="30480"/>
                </a:lnTo>
                <a:lnTo>
                  <a:pt x="65532" y="3048"/>
                </a:lnTo>
                <a:lnTo>
                  <a:pt x="67056" y="1524"/>
                </a:lnTo>
                <a:close/>
              </a:path>
              <a:path w="216534" h="172720">
                <a:moveTo>
                  <a:pt x="123456" y="6108"/>
                </a:moveTo>
                <a:lnTo>
                  <a:pt x="121932" y="4584"/>
                </a:lnTo>
                <a:lnTo>
                  <a:pt x="121932" y="1536"/>
                </a:lnTo>
                <a:lnTo>
                  <a:pt x="120408" y="1536"/>
                </a:lnTo>
                <a:lnTo>
                  <a:pt x="118884" y="12"/>
                </a:lnTo>
                <a:lnTo>
                  <a:pt x="108216" y="12"/>
                </a:lnTo>
                <a:lnTo>
                  <a:pt x="108216" y="1536"/>
                </a:lnTo>
                <a:lnTo>
                  <a:pt x="106692" y="1536"/>
                </a:lnTo>
                <a:lnTo>
                  <a:pt x="105168" y="3060"/>
                </a:lnTo>
                <a:lnTo>
                  <a:pt x="105168" y="19824"/>
                </a:lnTo>
                <a:lnTo>
                  <a:pt x="91452" y="47256"/>
                </a:lnTo>
                <a:lnTo>
                  <a:pt x="91452" y="50304"/>
                </a:lnTo>
                <a:lnTo>
                  <a:pt x="100596" y="50304"/>
                </a:lnTo>
                <a:lnTo>
                  <a:pt x="102120" y="48780"/>
                </a:lnTo>
                <a:lnTo>
                  <a:pt x="103644" y="48780"/>
                </a:lnTo>
                <a:lnTo>
                  <a:pt x="103644" y="47256"/>
                </a:lnTo>
                <a:lnTo>
                  <a:pt x="117360" y="27444"/>
                </a:lnTo>
                <a:lnTo>
                  <a:pt x="118884" y="25920"/>
                </a:lnTo>
                <a:lnTo>
                  <a:pt x="118884" y="24396"/>
                </a:lnTo>
                <a:lnTo>
                  <a:pt x="120408" y="22872"/>
                </a:lnTo>
                <a:lnTo>
                  <a:pt x="120408" y="19824"/>
                </a:lnTo>
                <a:lnTo>
                  <a:pt x="121932" y="18300"/>
                </a:lnTo>
                <a:lnTo>
                  <a:pt x="121932" y="13728"/>
                </a:lnTo>
                <a:lnTo>
                  <a:pt x="123456" y="12204"/>
                </a:lnTo>
                <a:lnTo>
                  <a:pt x="123456" y="6108"/>
                </a:lnTo>
                <a:close/>
              </a:path>
              <a:path w="216534" h="172720">
                <a:moveTo>
                  <a:pt x="158508" y="4584"/>
                </a:moveTo>
                <a:lnTo>
                  <a:pt x="156984" y="4584"/>
                </a:lnTo>
                <a:lnTo>
                  <a:pt x="156984" y="1536"/>
                </a:lnTo>
                <a:lnTo>
                  <a:pt x="155460" y="1536"/>
                </a:lnTo>
                <a:lnTo>
                  <a:pt x="153936" y="12"/>
                </a:lnTo>
                <a:lnTo>
                  <a:pt x="143268" y="12"/>
                </a:lnTo>
                <a:lnTo>
                  <a:pt x="143268" y="1536"/>
                </a:lnTo>
                <a:lnTo>
                  <a:pt x="141744" y="1536"/>
                </a:lnTo>
                <a:lnTo>
                  <a:pt x="140220" y="3060"/>
                </a:lnTo>
                <a:lnTo>
                  <a:pt x="140220" y="19824"/>
                </a:lnTo>
                <a:lnTo>
                  <a:pt x="126504" y="47256"/>
                </a:lnTo>
                <a:lnTo>
                  <a:pt x="126504" y="50304"/>
                </a:lnTo>
                <a:lnTo>
                  <a:pt x="135648" y="50304"/>
                </a:lnTo>
                <a:lnTo>
                  <a:pt x="137172" y="48780"/>
                </a:lnTo>
                <a:lnTo>
                  <a:pt x="138696" y="48780"/>
                </a:lnTo>
                <a:lnTo>
                  <a:pt x="138696" y="47256"/>
                </a:lnTo>
                <a:lnTo>
                  <a:pt x="152412" y="27444"/>
                </a:lnTo>
                <a:lnTo>
                  <a:pt x="153936" y="25920"/>
                </a:lnTo>
                <a:lnTo>
                  <a:pt x="153936" y="24396"/>
                </a:lnTo>
                <a:lnTo>
                  <a:pt x="155460" y="22872"/>
                </a:lnTo>
                <a:lnTo>
                  <a:pt x="155460" y="21348"/>
                </a:lnTo>
                <a:lnTo>
                  <a:pt x="156984" y="19824"/>
                </a:lnTo>
                <a:lnTo>
                  <a:pt x="156984" y="13728"/>
                </a:lnTo>
                <a:lnTo>
                  <a:pt x="158508" y="12204"/>
                </a:lnTo>
                <a:lnTo>
                  <a:pt x="158508" y="4584"/>
                </a:lnTo>
                <a:close/>
              </a:path>
              <a:path w="216534" h="172720">
                <a:moveTo>
                  <a:pt x="216420" y="100596"/>
                </a:moveTo>
                <a:lnTo>
                  <a:pt x="213194" y="53873"/>
                </a:lnTo>
                <a:lnTo>
                  <a:pt x="199605" y="11823"/>
                </a:lnTo>
                <a:lnTo>
                  <a:pt x="195072" y="1536"/>
                </a:lnTo>
                <a:lnTo>
                  <a:pt x="193548" y="1536"/>
                </a:lnTo>
                <a:lnTo>
                  <a:pt x="193548" y="12"/>
                </a:lnTo>
                <a:lnTo>
                  <a:pt x="182880" y="12"/>
                </a:lnTo>
                <a:lnTo>
                  <a:pt x="182880" y="1536"/>
                </a:lnTo>
                <a:lnTo>
                  <a:pt x="181356" y="1536"/>
                </a:lnTo>
                <a:lnTo>
                  <a:pt x="181356" y="4584"/>
                </a:lnTo>
                <a:lnTo>
                  <a:pt x="185648" y="13982"/>
                </a:lnTo>
                <a:lnTo>
                  <a:pt x="189357" y="23825"/>
                </a:lnTo>
                <a:lnTo>
                  <a:pt x="198501" y="64782"/>
                </a:lnTo>
                <a:lnTo>
                  <a:pt x="199644" y="85356"/>
                </a:lnTo>
                <a:lnTo>
                  <a:pt x="199364" y="96520"/>
                </a:lnTo>
                <a:lnTo>
                  <a:pt x="192506" y="138290"/>
                </a:lnTo>
                <a:lnTo>
                  <a:pt x="181356" y="167652"/>
                </a:lnTo>
                <a:lnTo>
                  <a:pt x="181356" y="172224"/>
                </a:lnTo>
                <a:lnTo>
                  <a:pt x="193548" y="172224"/>
                </a:lnTo>
                <a:lnTo>
                  <a:pt x="193548" y="170700"/>
                </a:lnTo>
                <a:lnTo>
                  <a:pt x="195072" y="170700"/>
                </a:lnTo>
                <a:lnTo>
                  <a:pt x="198120" y="163080"/>
                </a:lnTo>
                <a:lnTo>
                  <a:pt x="201168" y="156984"/>
                </a:lnTo>
                <a:lnTo>
                  <a:pt x="204216" y="149364"/>
                </a:lnTo>
                <a:lnTo>
                  <a:pt x="207264" y="143268"/>
                </a:lnTo>
                <a:lnTo>
                  <a:pt x="208788" y="135648"/>
                </a:lnTo>
                <a:lnTo>
                  <a:pt x="210324" y="129552"/>
                </a:lnTo>
                <a:lnTo>
                  <a:pt x="213372" y="121932"/>
                </a:lnTo>
                <a:lnTo>
                  <a:pt x="214896" y="115836"/>
                </a:lnTo>
                <a:lnTo>
                  <a:pt x="214896" y="108216"/>
                </a:lnTo>
                <a:lnTo>
                  <a:pt x="216420" y="1005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 descr=""/>
          <p:cNvSpPr/>
          <p:nvPr/>
        </p:nvSpPr>
        <p:spPr>
          <a:xfrm>
            <a:off x="7703819" y="6708647"/>
            <a:ext cx="21590" cy="22860"/>
          </a:xfrm>
          <a:custGeom>
            <a:avLst/>
            <a:gdLst/>
            <a:ahLst/>
            <a:cxnLst/>
            <a:rect l="l" t="t" r="r" b="b"/>
            <a:pathLst>
              <a:path w="21590" h="22859">
                <a:moveTo>
                  <a:pt x="16764" y="22859"/>
                </a:moveTo>
                <a:lnTo>
                  <a:pt x="4572" y="22859"/>
                </a:lnTo>
                <a:lnTo>
                  <a:pt x="1524" y="19811"/>
                </a:lnTo>
                <a:lnTo>
                  <a:pt x="0" y="16763"/>
                </a:lnTo>
                <a:lnTo>
                  <a:pt x="0" y="7619"/>
                </a:lnTo>
                <a:lnTo>
                  <a:pt x="1524" y="4571"/>
                </a:lnTo>
                <a:lnTo>
                  <a:pt x="6096" y="0"/>
                </a:lnTo>
                <a:lnTo>
                  <a:pt x="15240" y="0"/>
                </a:lnTo>
                <a:lnTo>
                  <a:pt x="18288" y="3047"/>
                </a:lnTo>
                <a:lnTo>
                  <a:pt x="21336" y="6095"/>
                </a:lnTo>
                <a:lnTo>
                  <a:pt x="21336" y="15239"/>
                </a:lnTo>
                <a:lnTo>
                  <a:pt x="19812" y="19811"/>
                </a:lnTo>
                <a:lnTo>
                  <a:pt x="16764" y="228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00"/>
              </a:lnSpc>
            </a:pPr>
            <a:r>
              <a:rPr dirty="0" spc="-25"/>
              <a:t>TOC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1195" y="533400"/>
            <a:ext cx="1028700" cy="25755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20667" y="548640"/>
            <a:ext cx="1534668" cy="24231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33059" y="550163"/>
            <a:ext cx="196596" cy="23926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18108" y="533400"/>
            <a:ext cx="883859" cy="257556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91883" y="533400"/>
            <a:ext cx="656843" cy="25755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534035">
              <a:lnSpc>
                <a:spcPct val="100000"/>
              </a:lnSpc>
              <a:spcBef>
                <a:spcPts val="110"/>
              </a:spcBef>
            </a:pPr>
            <a:r>
              <a:rPr dirty="0" spc="-25"/>
              <a:t>Control</a:t>
            </a:r>
            <a:r>
              <a:rPr dirty="0" spc="-229"/>
              <a:t> </a:t>
            </a:r>
            <a:r>
              <a:rPr dirty="0" spc="-30"/>
              <a:t>Structures:</a:t>
            </a:r>
            <a:r>
              <a:rPr dirty="0" spc="-210"/>
              <a:t> </a:t>
            </a:r>
            <a:r>
              <a:rPr dirty="0"/>
              <a:t>A</a:t>
            </a:r>
            <a:r>
              <a:rPr dirty="0" spc="-25"/>
              <a:t> </a:t>
            </a:r>
            <a:r>
              <a:rPr dirty="0" spc="-10"/>
              <a:t>Closer</a:t>
            </a:r>
            <a:r>
              <a:rPr dirty="0" spc="-140"/>
              <a:t> </a:t>
            </a:r>
            <a:r>
              <a:rPr dirty="0" spc="-20"/>
              <a:t>Look</a:t>
            </a:r>
          </a:p>
        </p:txBody>
      </p:sp>
      <p:sp>
        <p:nvSpPr>
          <p:cNvPr id="8" name="object 8" descr=""/>
          <p:cNvSpPr/>
          <p:nvPr/>
        </p:nvSpPr>
        <p:spPr>
          <a:xfrm>
            <a:off x="665988" y="1021079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5" h="50800">
                <a:moveTo>
                  <a:pt x="30480" y="50292"/>
                </a:moveTo>
                <a:lnTo>
                  <a:pt x="18288" y="50292"/>
                </a:lnTo>
                <a:lnTo>
                  <a:pt x="12192" y="48768"/>
                </a:lnTo>
                <a:lnTo>
                  <a:pt x="7620" y="44196"/>
                </a:lnTo>
                <a:lnTo>
                  <a:pt x="1524" y="38100"/>
                </a:lnTo>
                <a:lnTo>
                  <a:pt x="0" y="32004"/>
                </a:lnTo>
                <a:lnTo>
                  <a:pt x="0" y="18288"/>
                </a:lnTo>
                <a:lnTo>
                  <a:pt x="1524" y="12192"/>
                </a:lnTo>
                <a:lnTo>
                  <a:pt x="7620" y="7620"/>
                </a:lnTo>
                <a:lnTo>
                  <a:pt x="12192" y="3048"/>
                </a:lnTo>
                <a:lnTo>
                  <a:pt x="18288" y="0"/>
                </a:lnTo>
                <a:lnTo>
                  <a:pt x="30480" y="0"/>
                </a:lnTo>
                <a:lnTo>
                  <a:pt x="36576" y="3048"/>
                </a:lnTo>
                <a:lnTo>
                  <a:pt x="45720" y="12192"/>
                </a:lnTo>
                <a:lnTo>
                  <a:pt x="48768" y="18288"/>
                </a:lnTo>
                <a:lnTo>
                  <a:pt x="48768" y="32004"/>
                </a:lnTo>
                <a:lnTo>
                  <a:pt x="45720" y="38100"/>
                </a:lnTo>
                <a:lnTo>
                  <a:pt x="41148" y="44196"/>
                </a:lnTo>
                <a:lnTo>
                  <a:pt x="36576" y="48768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871219" y="902843"/>
            <a:ext cx="8497570" cy="114681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12700" marR="5080">
              <a:lnSpc>
                <a:spcPct val="93100"/>
              </a:lnSpc>
              <a:spcBef>
                <a:spcPts val="265"/>
              </a:spcBef>
            </a:pPr>
            <a:r>
              <a:rPr dirty="0" sz="1550">
                <a:latin typeface="Calibri"/>
                <a:cs typeface="Calibri"/>
              </a:rPr>
              <a:t>Another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control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structure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known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as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while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statement.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while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statement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executes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block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code </a:t>
            </a:r>
            <a:r>
              <a:rPr dirty="0" sz="1550">
                <a:latin typeface="Calibri"/>
                <a:cs typeface="Calibri"/>
              </a:rPr>
              <a:t>until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condition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met.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When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testing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with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variables,</a:t>
            </a:r>
            <a:r>
              <a:rPr dirty="0" sz="1550" spc="-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variable</a:t>
            </a:r>
            <a:r>
              <a:rPr dirty="0" sz="1550" spc="-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being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tested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within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condition</a:t>
            </a:r>
            <a:r>
              <a:rPr dirty="0" sz="1550" spc="5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must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set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value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before</a:t>
            </a:r>
            <a:r>
              <a:rPr dirty="0" sz="1550" spc="-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2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while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statement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begins.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condition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being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tested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evaluates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to </a:t>
            </a:r>
            <a:r>
              <a:rPr dirty="0" sz="1550">
                <a:latin typeface="Calibri"/>
                <a:cs typeface="Calibri"/>
              </a:rPr>
              <a:t>True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never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evaluate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False,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this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condition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known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as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infinite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loop.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Examples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infinite </a:t>
            </a:r>
            <a:r>
              <a:rPr dirty="0" sz="1550">
                <a:latin typeface="Calibri"/>
                <a:cs typeface="Calibri"/>
              </a:rPr>
              <a:t>loop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conditions: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665988" y="3291839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5" h="50800">
                <a:moveTo>
                  <a:pt x="30480" y="50292"/>
                </a:moveTo>
                <a:lnTo>
                  <a:pt x="18288" y="50292"/>
                </a:lnTo>
                <a:lnTo>
                  <a:pt x="12192" y="48768"/>
                </a:lnTo>
                <a:lnTo>
                  <a:pt x="7620" y="44196"/>
                </a:lnTo>
                <a:lnTo>
                  <a:pt x="1524" y="38100"/>
                </a:lnTo>
                <a:lnTo>
                  <a:pt x="0" y="33528"/>
                </a:lnTo>
                <a:lnTo>
                  <a:pt x="0" y="18288"/>
                </a:lnTo>
                <a:lnTo>
                  <a:pt x="1524" y="13716"/>
                </a:lnTo>
                <a:lnTo>
                  <a:pt x="12192" y="3048"/>
                </a:lnTo>
                <a:lnTo>
                  <a:pt x="18288" y="0"/>
                </a:lnTo>
                <a:lnTo>
                  <a:pt x="30480" y="0"/>
                </a:lnTo>
                <a:lnTo>
                  <a:pt x="36576" y="3048"/>
                </a:lnTo>
                <a:lnTo>
                  <a:pt x="41148" y="7620"/>
                </a:lnTo>
                <a:lnTo>
                  <a:pt x="45720" y="13716"/>
                </a:lnTo>
                <a:lnTo>
                  <a:pt x="48768" y="18288"/>
                </a:lnTo>
                <a:lnTo>
                  <a:pt x="48768" y="33528"/>
                </a:lnTo>
                <a:lnTo>
                  <a:pt x="45720" y="38100"/>
                </a:lnTo>
                <a:lnTo>
                  <a:pt x="41148" y="44196"/>
                </a:lnTo>
                <a:lnTo>
                  <a:pt x="36576" y="48768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 descr=""/>
          <p:cNvGrpSpPr/>
          <p:nvPr/>
        </p:nvGrpSpPr>
        <p:grpSpPr>
          <a:xfrm>
            <a:off x="886968" y="3261360"/>
            <a:ext cx="207645" cy="127000"/>
            <a:chOff x="886968" y="3261360"/>
            <a:chExt cx="207645" cy="127000"/>
          </a:xfrm>
        </p:grpSpPr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6968" y="3261360"/>
              <a:ext cx="109728" cy="126492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18031" y="3293364"/>
              <a:ext cx="76200" cy="94488"/>
            </a:xfrm>
            <a:prstGeom prst="rect">
              <a:avLst/>
            </a:prstGeom>
          </p:spPr>
        </p:pic>
      </p:grpSp>
      <p:grpSp>
        <p:nvGrpSpPr>
          <p:cNvPr id="14" name="object 14" descr=""/>
          <p:cNvGrpSpPr/>
          <p:nvPr/>
        </p:nvGrpSpPr>
        <p:grpSpPr>
          <a:xfrm>
            <a:off x="1167383" y="3250692"/>
            <a:ext cx="893444" cy="172720"/>
            <a:chOff x="1167383" y="3250692"/>
            <a:chExt cx="893444" cy="172720"/>
          </a:xfrm>
        </p:grpSpPr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67383" y="3293363"/>
              <a:ext cx="265176" cy="96012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66087" y="3293364"/>
              <a:ext cx="131064" cy="94488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30680" y="3293363"/>
              <a:ext cx="80772" cy="129540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1740395" y="3250704"/>
              <a:ext cx="17145" cy="137160"/>
            </a:xfrm>
            <a:custGeom>
              <a:avLst/>
              <a:gdLst/>
              <a:ahLst/>
              <a:cxnLst/>
              <a:rect l="l" t="t" r="r" b="b"/>
              <a:pathLst>
                <a:path w="17144" h="137160">
                  <a:moveTo>
                    <a:pt x="10668" y="1524"/>
                  </a:moveTo>
                  <a:lnTo>
                    <a:pt x="9144" y="0"/>
                  </a:lnTo>
                  <a:lnTo>
                    <a:pt x="6096" y="0"/>
                  </a:lnTo>
                  <a:lnTo>
                    <a:pt x="4572" y="1524"/>
                  </a:lnTo>
                  <a:lnTo>
                    <a:pt x="10668" y="1524"/>
                  </a:lnTo>
                  <a:close/>
                </a:path>
                <a:path w="17144" h="137160">
                  <a:moveTo>
                    <a:pt x="16764" y="3302"/>
                  </a:moveTo>
                  <a:lnTo>
                    <a:pt x="15240" y="3302"/>
                  </a:lnTo>
                  <a:lnTo>
                    <a:pt x="15240" y="2032"/>
                  </a:lnTo>
                  <a:lnTo>
                    <a:pt x="0" y="2032"/>
                  </a:lnTo>
                  <a:lnTo>
                    <a:pt x="0" y="3302"/>
                  </a:lnTo>
                  <a:lnTo>
                    <a:pt x="0" y="135382"/>
                  </a:lnTo>
                  <a:lnTo>
                    <a:pt x="0" y="136652"/>
                  </a:lnTo>
                  <a:lnTo>
                    <a:pt x="15240" y="136652"/>
                  </a:lnTo>
                  <a:lnTo>
                    <a:pt x="15240" y="135382"/>
                  </a:lnTo>
                  <a:lnTo>
                    <a:pt x="16764" y="135382"/>
                  </a:lnTo>
                  <a:lnTo>
                    <a:pt x="16764" y="3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80032" y="3293363"/>
              <a:ext cx="80772" cy="96012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01952" y="3270503"/>
              <a:ext cx="158495" cy="118872"/>
            </a:xfrm>
            <a:prstGeom prst="rect">
              <a:avLst/>
            </a:prstGeom>
          </p:spPr>
        </p:pic>
      </p:grpSp>
      <p:grpSp>
        <p:nvGrpSpPr>
          <p:cNvPr id="21" name="object 21" descr=""/>
          <p:cNvGrpSpPr/>
          <p:nvPr/>
        </p:nvGrpSpPr>
        <p:grpSpPr>
          <a:xfrm>
            <a:off x="2132075" y="3293364"/>
            <a:ext cx="266700" cy="96520"/>
            <a:chOff x="2132075" y="3293364"/>
            <a:chExt cx="266700" cy="96520"/>
          </a:xfrm>
        </p:grpSpPr>
        <p:pic>
          <p:nvPicPr>
            <p:cNvPr id="22" name="object 22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132075" y="3294888"/>
              <a:ext cx="76200" cy="94488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2234183" y="3293364"/>
              <a:ext cx="62865" cy="96520"/>
            </a:xfrm>
            <a:custGeom>
              <a:avLst/>
              <a:gdLst/>
              <a:ahLst/>
              <a:cxnLst/>
              <a:rect l="l" t="t" r="r" b="b"/>
              <a:pathLst>
                <a:path w="62864" h="96520">
                  <a:moveTo>
                    <a:pt x="60198" y="82296"/>
                  </a:moveTo>
                  <a:lnTo>
                    <a:pt x="38100" y="82296"/>
                  </a:lnTo>
                  <a:lnTo>
                    <a:pt x="41148" y="79248"/>
                  </a:lnTo>
                  <a:lnTo>
                    <a:pt x="42672" y="79248"/>
                  </a:lnTo>
                  <a:lnTo>
                    <a:pt x="45720" y="76200"/>
                  </a:lnTo>
                  <a:lnTo>
                    <a:pt x="45720" y="65532"/>
                  </a:lnTo>
                  <a:lnTo>
                    <a:pt x="39624" y="59436"/>
                  </a:lnTo>
                  <a:lnTo>
                    <a:pt x="36576" y="57912"/>
                  </a:lnTo>
                  <a:lnTo>
                    <a:pt x="35052" y="56388"/>
                  </a:lnTo>
                  <a:lnTo>
                    <a:pt x="32004" y="56388"/>
                  </a:lnTo>
                  <a:lnTo>
                    <a:pt x="30480" y="54864"/>
                  </a:lnTo>
                  <a:lnTo>
                    <a:pt x="27432" y="53340"/>
                  </a:lnTo>
                  <a:lnTo>
                    <a:pt x="24384" y="53340"/>
                  </a:lnTo>
                  <a:lnTo>
                    <a:pt x="18288" y="50292"/>
                  </a:lnTo>
                  <a:lnTo>
                    <a:pt x="16764" y="48768"/>
                  </a:lnTo>
                  <a:lnTo>
                    <a:pt x="10668" y="45720"/>
                  </a:lnTo>
                  <a:lnTo>
                    <a:pt x="9144" y="44196"/>
                  </a:lnTo>
                  <a:lnTo>
                    <a:pt x="7620" y="41148"/>
                  </a:lnTo>
                  <a:lnTo>
                    <a:pt x="6096" y="39624"/>
                  </a:lnTo>
                  <a:lnTo>
                    <a:pt x="1524" y="30480"/>
                  </a:lnTo>
                  <a:lnTo>
                    <a:pt x="1524" y="22860"/>
                  </a:lnTo>
                  <a:lnTo>
                    <a:pt x="7620" y="10668"/>
                  </a:lnTo>
                  <a:lnTo>
                    <a:pt x="10668" y="9144"/>
                  </a:lnTo>
                  <a:lnTo>
                    <a:pt x="13716" y="6096"/>
                  </a:lnTo>
                  <a:lnTo>
                    <a:pt x="19812" y="3048"/>
                  </a:lnTo>
                  <a:lnTo>
                    <a:pt x="28956" y="0"/>
                  </a:lnTo>
                  <a:lnTo>
                    <a:pt x="36576" y="0"/>
                  </a:lnTo>
                  <a:lnTo>
                    <a:pt x="39624" y="1524"/>
                  </a:lnTo>
                  <a:lnTo>
                    <a:pt x="45720" y="1524"/>
                  </a:lnTo>
                  <a:lnTo>
                    <a:pt x="48768" y="3048"/>
                  </a:lnTo>
                  <a:lnTo>
                    <a:pt x="50292" y="3048"/>
                  </a:lnTo>
                  <a:lnTo>
                    <a:pt x="51816" y="4572"/>
                  </a:lnTo>
                  <a:lnTo>
                    <a:pt x="54864" y="4572"/>
                  </a:lnTo>
                  <a:lnTo>
                    <a:pt x="54864" y="6096"/>
                  </a:lnTo>
                  <a:lnTo>
                    <a:pt x="56388" y="6096"/>
                  </a:lnTo>
                  <a:lnTo>
                    <a:pt x="57912" y="7620"/>
                  </a:lnTo>
                  <a:lnTo>
                    <a:pt x="57912" y="12192"/>
                  </a:lnTo>
                  <a:lnTo>
                    <a:pt x="32004" y="12192"/>
                  </a:lnTo>
                  <a:lnTo>
                    <a:pt x="30480" y="13716"/>
                  </a:lnTo>
                  <a:lnTo>
                    <a:pt x="27432" y="13716"/>
                  </a:lnTo>
                  <a:lnTo>
                    <a:pt x="25908" y="15240"/>
                  </a:lnTo>
                  <a:lnTo>
                    <a:pt x="24384" y="15240"/>
                  </a:lnTo>
                  <a:lnTo>
                    <a:pt x="21336" y="18288"/>
                  </a:lnTo>
                  <a:lnTo>
                    <a:pt x="21336" y="19812"/>
                  </a:lnTo>
                  <a:lnTo>
                    <a:pt x="19812" y="21336"/>
                  </a:lnTo>
                  <a:lnTo>
                    <a:pt x="19812" y="22860"/>
                  </a:lnTo>
                  <a:lnTo>
                    <a:pt x="18288" y="24384"/>
                  </a:lnTo>
                  <a:lnTo>
                    <a:pt x="18288" y="28956"/>
                  </a:lnTo>
                  <a:lnTo>
                    <a:pt x="27432" y="38100"/>
                  </a:lnTo>
                  <a:lnTo>
                    <a:pt x="30480" y="39624"/>
                  </a:lnTo>
                  <a:lnTo>
                    <a:pt x="33528" y="39624"/>
                  </a:lnTo>
                  <a:lnTo>
                    <a:pt x="35052" y="41148"/>
                  </a:lnTo>
                  <a:lnTo>
                    <a:pt x="38100" y="42672"/>
                  </a:lnTo>
                  <a:lnTo>
                    <a:pt x="41148" y="42672"/>
                  </a:lnTo>
                  <a:lnTo>
                    <a:pt x="47244" y="45720"/>
                  </a:lnTo>
                  <a:lnTo>
                    <a:pt x="48768" y="47244"/>
                  </a:lnTo>
                  <a:lnTo>
                    <a:pt x="54864" y="50292"/>
                  </a:lnTo>
                  <a:lnTo>
                    <a:pt x="57912" y="53340"/>
                  </a:lnTo>
                  <a:lnTo>
                    <a:pt x="60960" y="59436"/>
                  </a:lnTo>
                  <a:lnTo>
                    <a:pt x="62484" y="60960"/>
                  </a:lnTo>
                  <a:lnTo>
                    <a:pt x="62484" y="77724"/>
                  </a:lnTo>
                  <a:lnTo>
                    <a:pt x="60198" y="82296"/>
                  </a:lnTo>
                  <a:close/>
                </a:path>
                <a:path w="62864" h="96520">
                  <a:moveTo>
                    <a:pt x="57912" y="18288"/>
                  </a:moveTo>
                  <a:lnTo>
                    <a:pt x="53340" y="18288"/>
                  </a:lnTo>
                  <a:lnTo>
                    <a:pt x="51816" y="16764"/>
                  </a:lnTo>
                  <a:lnTo>
                    <a:pt x="50292" y="16764"/>
                  </a:lnTo>
                  <a:lnTo>
                    <a:pt x="48768" y="15240"/>
                  </a:lnTo>
                  <a:lnTo>
                    <a:pt x="45720" y="15240"/>
                  </a:lnTo>
                  <a:lnTo>
                    <a:pt x="42672" y="13716"/>
                  </a:lnTo>
                  <a:lnTo>
                    <a:pt x="41148" y="13716"/>
                  </a:lnTo>
                  <a:lnTo>
                    <a:pt x="38100" y="12192"/>
                  </a:lnTo>
                  <a:lnTo>
                    <a:pt x="57912" y="12192"/>
                  </a:lnTo>
                  <a:lnTo>
                    <a:pt x="57912" y="18288"/>
                  </a:lnTo>
                  <a:close/>
                </a:path>
                <a:path w="62864" h="96520">
                  <a:moveTo>
                    <a:pt x="4572" y="76200"/>
                  </a:moveTo>
                  <a:lnTo>
                    <a:pt x="3048" y="76200"/>
                  </a:lnTo>
                  <a:lnTo>
                    <a:pt x="3048" y="74676"/>
                  </a:lnTo>
                  <a:lnTo>
                    <a:pt x="4572" y="74676"/>
                  </a:lnTo>
                  <a:lnTo>
                    <a:pt x="4572" y="76200"/>
                  </a:lnTo>
                  <a:close/>
                </a:path>
                <a:path w="62864" h="96520">
                  <a:moveTo>
                    <a:pt x="38100" y="96012"/>
                  </a:moveTo>
                  <a:lnTo>
                    <a:pt x="16764" y="96012"/>
                  </a:lnTo>
                  <a:lnTo>
                    <a:pt x="13716" y="94488"/>
                  </a:lnTo>
                  <a:lnTo>
                    <a:pt x="12192" y="94488"/>
                  </a:lnTo>
                  <a:lnTo>
                    <a:pt x="9144" y="92964"/>
                  </a:lnTo>
                  <a:lnTo>
                    <a:pt x="7620" y="92964"/>
                  </a:lnTo>
                  <a:lnTo>
                    <a:pt x="6096" y="91440"/>
                  </a:lnTo>
                  <a:lnTo>
                    <a:pt x="3048" y="91440"/>
                  </a:lnTo>
                  <a:lnTo>
                    <a:pt x="3048" y="89916"/>
                  </a:lnTo>
                  <a:lnTo>
                    <a:pt x="1524" y="89916"/>
                  </a:lnTo>
                  <a:lnTo>
                    <a:pt x="1524" y="85344"/>
                  </a:lnTo>
                  <a:lnTo>
                    <a:pt x="0" y="83820"/>
                  </a:lnTo>
                  <a:lnTo>
                    <a:pt x="0" y="79248"/>
                  </a:lnTo>
                  <a:lnTo>
                    <a:pt x="1524" y="79248"/>
                  </a:lnTo>
                  <a:lnTo>
                    <a:pt x="1524" y="76200"/>
                  </a:lnTo>
                  <a:lnTo>
                    <a:pt x="6096" y="76200"/>
                  </a:lnTo>
                  <a:lnTo>
                    <a:pt x="7620" y="77724"/>
                  </a:lnTo>
                  <a:lnTo>
                    <a:pt x="9144" y="77724"/>
                  </a:lnTo>
                  <a:lnTo>
                    <a:pt x="12192" y="79248"/>
                  </a:lnTo>
                  <a:lnTo>
                    <a:pt x="13716" y="80772"/>
                  </a:lnTo>
                  <a:lnTo>
                    <a:pt x="16764" y="80772"/>
                  </a:lnTo>
                  <a:lnTo>
                    <a:pt x="18288" y="82296"/>
                  </a:lnTo>
                  <a:lnTo>
                    <a:pt x="60198" y="82296"/>
                  </a:lnTo>
                  <a:lnTo>
                    <a:pt x="59436" y="83820"/>
                  </a:lnTo>
                  <a:lnTo>
                    <a:pt x="53340" y="89916"/>
                  </a:lnTo>
                  <a:lnTo>
                    <a:pt x="47244" y="92964"/>
                  </a:lnTo>
                  <a:lnTo>
                    <a:pt x="38100" y="960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318003" y="3293364"/>
              <a:ext cx="80772" cy="96012"/>
            </a:xfrm>
            <a:prstGeom prst="rect">
              <a:avLst/>
            </a:prstGeom>
          </p:spPr>
        </p:pic>
      </p:grpSp>
      <p:pic>
        <p:nvPicPr>
          <p:cNvPr id="25" name="object 25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455164" y="3293364"/>
            <a:ext cx="73152" cy="96012"/>
          </a:xfrm>
          <a:prstGeom prst="rect">
            <a:avLst/>
          </a:prstGeom>
        </p:spPr>
      </p:pic>
      <p:grpSp>
        <p:nvGrpSpPr>
          <p:cNvPr id="26" name="object 26" descr=""/>
          <p:cNvGrpSpPr/>
          <p:nvPr/>
        </p:nvGrpSpPr>
        <p:grpSpPr>
          <a:xfrm>
            <a:off x="2598420" y="3250692"/>
            <a:ext cx="431800" cy="139065"/>
            <a:chOff x="2598420" y="3250692"/>
            <a:chExt cx="431800" cy="139065"/>
          </a:xfrm>
        </p:grpSpPr>
        <p:pic>
          <p:nvPicPr>
            <p:cNvPr id="27" name="object 27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98420" y="3294887"/>
              <a:ext cx="132588" cy="92964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753868" y="3250692"/>
              <a:ext cx="76200" cy="137160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2862059" y="3250704"/>
              <a:ext cx="64135" cy="137160"/>
            </a:xfrm>
            <a:custGeom>
              <a:avLst/>
              <a:gdLst/>
              <a:ahLst/>
              <a:cxnLst/>
              <a:rect l="l" t="t" r="r" b="b"/>
              <a:pathLst>
                <a:path w="64135" h="137160">
                  <a:moveTo>
                    <a:pt x="18288" y="47231"/>
                  </a:moveTo>
                  <a:lnTo>
                    <a:pt x="16764" y="45707"/>
                  </a:lnTo>
                  <a:lnTo>
                    <a:pt x="12192" y="45707"/>
                  </a:lnTo>
                  <a:lnTo>
                    <a:pt x="10668" y="44183"/>
                  </a:lnTo>
                  <a:lnTo>
                    <a:pt x="7620" y="44183"/>
                  </a:lnTo>
                  <a:lnTo>
                    <a:pt x="6096" y="45707"/>
                  </a:lnTo>
                  <a:lnTo>
                    <a:pt x="1524" y="45707"/>
                  </a:lnTo>
                  <a:lnTo>
                    <a:pt x="1524" y="137147"/>
                  </a:lnTo>
                  <a:lnTo>
                    <a:pt x="16764" y="137147"/>
                  </a:lnTo>
                  <a:lnTo>
                    <a:pt x="18288" y="135623"/>
                  </a:lnTo>
                  <a:lnTo>
                    <a:pt x="18288" y="47231"/>
                  </a:lnTo>
                  <a:close/>
                </a:path>
                <a:path w="64135" h="137160">
                  <a:moveTo>
                    <a:pt x="21336" y="13703"/>
                  </a:moveTo>
                  <a:lnTo>
                    <a:pt x="15240" y="7607"/>
                  </a:lnTo>
                  <a:lnTo>
                    <a:pt x="6096" y="7607"/>
                  </a:lnTo>
                  <a:lnTo>
                    <a:pt x="3048" y="9131"/>
                  </a:lnTo>
                  <a:lnTo>
                    <a:pt x="0" y="12179"/>
                  </a:lnTo>
                  <a:lnTo>
                    <a:pt x="0" y="24371"/>
                  </a:lnTo>
                  <a:lnTo>
                    <a:pt x="3048" y="27419"/>
                  </a:lnTo>
                  <a:lnTo>
                    <a:pt x="16764" y="27419"/>
                  </a:lnTo>
                  <a:lnTo>
                    <a:pt x="19812" y="24371"/>
                  </a:lnTo>
                  <a:lnTo>
                    <a:pt x="21336" y="21323"/>
                  </a:lnTo>
                  <a:lnTo>
                    <a:pt x="21336" y="13703"/>
                  </a:lnTo>
                  <a:close/>
                </a:path>
                <a:path w="64135" h="137160">
                  <a:moveTo>
                    <a:pt x="57924" y="1524"/>
                  </a:moveTo>
                  <a:lnTo>
                    <a:pt x="56400" y="0"/>
                  </a:lnTo>
                  <a:lnTo>
                    <a:pt x="53352" y="0"/>
                  </a:lnTo>
                  <a:lnTo>
                    <a:pt x="51828" y="1524"/>
                  </a:lnTo>
                  <a:lnTo>
                    <a:pt x="57924" y="1524"/>
                  </a:lnTo>
                  <a:close/>
                </a:path>
                <a:path w="64135" h="137160">
                  <a:moveTo>
                    <a:pt x="64020" y="3302"/>
                  </a:moveTo>
                  <a:lnTo>
                    <a:pt x="63639" y="3302"/>
                  </a:lnTo>
                  <a:lnTo>
                    <a:pt x="63639" y="2032"/>
                  </a:lnTo>
                  <a:lnTo>
                    <a:pt x="47256" y="2032"/>
                  </a:lnTo>
                  <a:lnTo>
                    <a:pt x="47256" y="3302"/>
                  </a:lnTo>
                  <a:lnTo>
                    <a:pt x="47256" y="135382"/>
                  </a:lnTo>
                  <a:lnTo>
                    <a:pt x="47256" y="136652"/>
                  </a:lnTo>
                  <a:lnTo>
                    <a:pt x="63639" y="136652"/>
                  </a:lnTo>
                  <a:lnTo>
                    <a:pt x="63639" y="135382"/>
                  </a:lnTo>
                  <a:lnTo>
                    <a:pt x="64020" y="135382"/>
                  </a:lnTo>
                  <a:lnTo>
                    <a:pt x="64020" y="3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948939" y="3293363"/>
              <a:ext cx="80772" cy="96012"/>
            </a:xfrm>
            <a:prstGeom prst="rect">
              <a:avLst/>
            </a:prstGeom>
          </p:spPr>
        </p:pic>
      </p:grpSp>
      <p:pic>
        <p:nvPicPr>
          <p:cNvPr id="31" name="object 31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093720" y="3249167"/>
            <a:ext cx="2255520" cy="173735"/>
          </a:xfrm>
          <a:prstGeom prst="rect">
            <a:avLst/>
          </a:prstGeom>
        </p:spPr>
      </p:pic>
      <p:pic>
        <p:nvPicPr>
          <p:cNvPr id="32" name="object 32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422391" y="3249168"/>
            <a:ext cx="897636" cy="173735"/>
          </a:xfrm>
          <a:prstGeom prst="rect">
            <a:avLst/>
          </a:prstGeom>
        </p:spPr>
      </p:pic>
      <p:grpSp>
        <p:nvGrpSpPr>
          <p:cNvPr id="33" name="object 33" descr=""/>
          <p:cNvGrpSpPr/>
          <p:nvPr/>
        </p:nvGrpSpPr>
        <p:grpSpPr>
          <a:xfrm>
            <a:off x="6384035" y="3258311"/>
            <a:ext cx="485140" cy="131445"/>
            <a:chOff x="6384035" y="3258311"/>
            <a:chExt cx="485140" cy="131445"/>
          </a:xfrm>
        </p:grpSpPr>
        <p:pic>
          <p:nvPicPr>
            <p:cNvPr id="34" name="object 34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384035" y="3293364"/>
              <a:ext cx="73152" cy="96012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484619" y="3258311"/>
              <a:ext cx="172212" cy="131064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676643" y="3293364"/>
              <a:ext cx="88392" cy="96012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792468" y="3293364"/>
              <a:ext cx="76200" cy="94488"/>
            </a:xfrm>
            <a:prstGeom prst="rect">
              <a:avLst/>
            </a:prstGeom>
          </p:spPr>
        </p:pic>
      </p:grpSp>
      <p:pic>
        <p:nvPicPr>
          <p:cNvPr id="38" name="object 38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941819" y="3293364"/>
            <a:ext cx="73152" cy="96012"/>
          </a:xfrm>
          <a:prstGeom prst="rect">
            <a:avLst/>
          </a:prstGeom>
        </p:spPr>
      </p:pic>
      <p:grpSp>
        <p:nvGrpSpPr>
          <p:cNvPr id="39" name="object 39" descr=""/>
          <p:cNvGrpSpPr/>
          <p:nvPr/>
        </p:nvGrpSpPr>
        <p:grpSpPr>
          <a:xfrm>
            <a:off x="7086600" y="3270503"/>
            <a:ext cx="236220" cy="119380"/>
            <a:chOff x="7086600" y="3270503"/>
            <a:chExt cx="236220" cy="119380"/>
          </a:xfrm>
        </p:grpSpPr>
        <p:sp>
          <p:nvSpPr>
            <p:cNvPr id="40" name="object 40" descr=""/>
            <p:cNvSpPr/>
            <p:nvPr/>
          </p:nvSpPr>
          <p:spPr>
            <a:xfrm>
              <a:off x="7086600" y="3293363"/>
              <a:ext cx="62865" cy="96520"/>
            </a:xfrm>
            <a:custGeom>
              <a:avLst/>
              <a:gdLst/>
              <a:ahLst/>
              <a:cxnLst/>
              <a:rect l="l" t="t" r="r" b="b"/>
              <a:pathLst>
                <a:path w="62865" h="96520">
                  <a:moveTo>
                    <a:pt x="58674" y="82296"/>
                  </a:moveTo>
                  <a:lnTo>
                    <a:pt x="36576" y="82296"/>
                  </a:lnTo>
                  <a:lnTo>
                    <a:pt x="39624" y="79248"/>
                  </a:lnTo>
                  <a:lnTo>
                    <a:pt x="41148" y="79248"/>
                  </a:lnTo>
                  <a:lnTo>
                    <a:pt x="44196" y="76200"/>
                  </a:lnTo>
                  <a:lnTo>
                    <a:pt x="44196" y="74676"/>
                  </a:lnTo>
                  <a:lnTo>
                    <a:pt x="45720" y="71628"/>
                  </a:lnTo>
                  <a:lnTo>
                    <a:pt x="45720" y="67056"/>
                  </a:lnTo>
                  <a:lnTo>
                    <a:pt x="42672" y="64008"/>
                  </a:lnTo>
                  <a:lnTo>
                    <a:pt x="42672" y="62484"/>
                  </a:lnTo>
                  <a:lnTo>
                    <a:pt x="41148" y="60960"/>
                  </a:lnTo>
                  <a:lnTo>
                    <a:pt x="38100" y="59436"/>
                  </a:lnTo>
                  <a:lnTo>
                    <a:pt x="36576" y="57912"/>
                  </a:lnTo>
                  <a:lnTo>
                    <a:pt x="33528" y="56388"/>
                  </a:lnTo>
                  <a:lnTo>
                    <a:pt x="32004" y="56388"/>
                  </a:lnTo>
                  <a:lnTo>
                    <a:pt x="25908" y="53340"/>
                  </a:lnTo>
                  <a:lnTo>
                    <a:pt x="22860" y="53340"/>
                  </a:lnTo>
                  <a:lnTo>
                    <a:pt x="19812" y="51816"/>
                  </a:lnTo>
                  <a:lnTo>
                    <a:pt x="18288" y="50292"/>
                  </a:lnTo>
                  <a:lnTo>
                    <a:pt x="12192" y="47244"/>
                  </a:lnTo>
                  <a:lnTo>
                    <a:pt x="10668" y="45720"/>
                  </a:lnTo>
                  <a:lnTo>
                    <a:pt x="7620" y="44196"/>
                  </a:lnTo>
                  <a:lnTo>
                    <a:pt x="6096" y="41148"/>
                  </a:lnTo>
                  <a:lnTo>
                    <a:pt x="4572" y="39624"/>
                  </a:lnTo>
                  <a:lnTo>
                    <a:pt x="1524" y="33528"/>
                  </a:lnTo>
                  <a:lnTo>
                    <a:pt x="1524" y="19812"/>
                  </a:lnTo>
                  <a:lnTo>
                    <a:pt x="6096" y="10668"/>
                  </a:lnTo>
                  <a:lnTo>
                    <a:pt x="9144" y="9144"/>
                  </a:lnTo>
                  <a:lnTo>
                    <a:pt x="12192" y="6096"/>
                  </a:lnTo>
                  <a:lnTo>
                    <a:pt x="15240" y="4572"/>
                  </a:lnTo>
                  <a:lnTo>
                    <a:pt x="19812" y="3048"/>
                  </a:lnTo>
                  <a:lnTo>
                    <a:pt x="22860" y="1524"/>
                  </a:lnTo>
                  <a:lnTo>
                    <a:pt x="27432" y="0"/>
                  </a:lnTo>
                  <a:lnTo>
                    <a:pt x="36576" y="0"/>
                  </a:lnTo>
                  <a:lnTo>
                    <a:pt x="38100" y="1524"/>
                  </a:lnTo>
                  <a:lnTo>
                    <a:pt x="45720" y="1524"/>
                  </a:lnTo>
                  <a:lnTo>
                    <a:pt x="47244" y="3048"/>
                  </a:lnTo>
                  <a:lnTo>
                    <a:pt x="48768" y="3048"/>
                  </a:lnTo>
                  <a:lnTo>
                    <a:pt x="50292" y="4572"/>
                  </a:lnTo>
                  <a:lnTo>
                    <a:pt x="53340" y="4572"/>
                  </a:lnTo>
                  <a:lnTo>
                    <a:pt x="54864" y="6096"/>
                  </a:lnTo>
                  <a:lnTo>
                    <a:pt x="56388" y="6096"/>
                  </a:lnTo>
                  <a:lnTo>
                    <a:pt x="56388" y="9144"/>
                  </a:lnTo>
                  <a:lnTo>
                    <a:pt x="57912" y="9144"/>
                  </a:lnTo>
                  <a:lnTo>
                    <a:pt x="57912" y="12192"/>
                  </a:lnTo>
                  <a:lnTo>
                    <a:pt x="32004" y="12192"/>
                  </a:lnTo>
                  <a:lnTo>
                    <a:pt x="28956" y="13716"/>
                  </a:lnTo>
                  <a:lnTo>
                    <a:pt x="27432" y="13716"/>
                  </a:lnTo>
                  <a:lnTo>
                    <a:pt x="24384" y="15240"/>
                  </a:lnTo>
                  <a:lnTo>
                    <a:pt x="22860" y="15240"/>
                  </a:lnTo>
                  <a:lnTo>
                    <a:pt x="19812" y="18288"/>
                  </a:lnTo>
                  <a:lnTo>
                    <a:pt x="19812" y="19812"/>
                  </a:lnTo>
                  <a:lnTo>
                    <a:pt x="18288" y="21336"/>
                  </a:lnTo>
                  <a:lnTo>
                    <a:pt x="18288" y="30480"/>
                  </a:lnTo>
                  <a:lnTo>
                    <a:pt x="24384" y="36576"/>
                  </a:lnTo>
                  <a:lnTo>
                    <a:pt x="27432" y="38100"/>
                  </a:lnTo>
                  <a:lnTo>
                    <a:pt x="28956" y="39624"/>
                  </a:lnTo>
                  <a:lnTo>
                    <a:pt x="32004" y="39624"/>
                  </a:lnTo>
                  <a:lnTo>
                    <a:pt x="35052" y="41148"/>
                  </a:lnTo>
                  <a:lnTo>
                    <a:pt x="36576" y="42672"/>
                  </a:lnTo>
                  <a:lnTo>
                    <a:pt x="39624" y="42672"/>
                  </a:lnTo>
                  <a:lnTo>
                    <a:pt x="48768" y="47244"/>
                  </a:lnTo>
                  <a:lnTo>
                    <a:pt x="50292" y="48768"/>
                  </a:lnTo>
                  <a:lnTo>
                    <a:pt x="53340" y="50292"/>
                  </a:lnTo>
                  <a:lnTo>
                    <a:pt x="54864" y="51816"/>
                  </a:lnTo>
                  <a:lnTo>
                    <a:pt x="57912" y="53340"/>
                  </a:lnTo>
                  <a:lnTo>
                    <a:pt x="59436" y="56388"/>
                  </a:lnTo>
                  <a:lnTo>
                    <a:pt x="59436" y="59436"/>
                  </a:lnTo>
                  <a:lnTo>
                    <a:pt x="60960" y="60960"/>
                  </a:lnTo>
                  <a:lnTo>
                    <a:pt x="62484" y="65532"/>
                  </a:lnTo>
                  <a:lnTo>
                    <a:pt x="62484" y="73152"/>
                  </a:lnTo>
                  <a:lnTo>
                    <a:pt x="60960" y="77724"/>
                  </a:lnTo>
                  <a:lnTo>
                    <a:pt x="58674" y="82296"/>
                  </a:lnTo>
                  <a:close/>
                </a:path>
                <a:path w="62865" h="96520">
                  <a:moveTo>
                    <a:pt x="57912" y="16764"/>
                  </a:moveTo>
                  <a:lnTo>
                    <a:pt x="50292" y="16764"/>
                  </a:lnTo>
                  <a:lnTo>
                    <a:pt x="48768" y="15240"/>
                  </a:lnTo>
                  <a:lnTo>
                    <a:pt x="44196" y="15240"/>
                  </a:lnTo>
                  <a:lnTo>
                    <a:pt x="42672" y="13716"/>
                  </a:lnTo>
                  <a:lnTo>
                    <a:pt x="39624" y="13716"/>
                  </a:lnTo>
                  <a:lnTo>
                    <a:pt x="36576" y="12192"/>
                  </a:lnTo>
                  <a:lnTo>
                    <a:pt x="57912" y="12192"/>
                  </a:lnTo>
                  <a:lnTo>
                    <a:pt x="57912" y="16764"/>
                  </a:lnTo>
                  <a:close/>
                </a:path>
                <a:path w="62865" h="96520">
                  <a:moveTo>
                    <a:pt x="56388" y="18288"/>
                  </a:moveTo>
                  <a:lnTo>
                    <a:pt x="51816" y="18288"/>
                  </a:lnTo>
                  <a:lnTo>
                    <a:pt x="51816" y="16764"/>
                  </a:lnTo>
                  <a:lnTo>
                    <a:pt x="56388" y="16764"/>
                  </a:lnTo>
                  <a:lnTo>
                    <a:pt x="56388" y="18288"/>
                  </a:lnTo>
                  <a:close/>
                </a:path>
                <a:path w="62865" h="96520">
                  <a:moveTo>
                    <a:pt x="4572" y="76200"/>
                  </a:moveTo>
                  <a:lnTo>
                    <a:pt x="1524" y="76200"/>
                  </a:lnTo>
                  <a:lnTo>
                    <a:pt x="1524" y="74676"/>
                  </a:lnTo>
                  <a:lnTo>
                    <a:pt x="3048" y="74676"/>
                  </a:lnTo>
                  <a:lnTo>
                    <a:pt x="4572" y="76200"/>
                  </a:lnTo>
                  <a:close/>
                </a:path>
                <a:path w="62865" h="96520">
                  <a:moveTo>
                    <a:pt x="36576" y="96012"/>
                  </a:moveTo>
                  <a:lnTo>
                    <a:pt x="15240" y="96012"/>
                  </a:lnTo>
                  <a:lnTo>
                    <a:pt x="13716" y="94488"/>
                  </a:lnTo>
                  <a:lnTo>
                    <a:pt x="10668" y="94488"/>
                  </a:lnTo>
                  <a:lnTo>
                    <a:pt x="9144" y="92964"/>
                  </a:lnTo>
                  <a:lnTo>
                    <a:pt x="6096" y="92964"/>
                  </a:lnTo>
                  <a:lnTo>
                    <a:pt x="4572" y="91440"/>
                  </a:lnTo>
                  <a:lnTo>
                    <a:pt x="3048" y="91440"/>
                  </a:lnTo>
                  <a:lnTo>
                    <a:pt x="0" y="88392"/>
                  </a:lnTo>
                  <a:lnTo>
                    <a:pt x="0" y="76200"/>
                  </a:lnTo>
                  <a:lnTo>
                    <a:pt x="6096" y="76200"/>
                  </a:lnTo>
                  <a:lnTo>
                    <a:pt x="6096" y="77724"/>
                  </a:lnTo>
                  <a:lnTo>
                    <a:pt x="9144" y="77724"/>
                  </a:lnTo>
                  <a:lnTo>
                    <a:pt x="12192" y="80772"/>
                  </a:lnTo>
                  <a:lnTo>
                    <a:pt x="15240" y="80772"/>
                  </a:lnTo>
                  <a:lnTo>
                    <a:pt x="18288" y="82296"/>
                  </a:lnTo>
                  <a:lnTo>
                    <a:pt x="58674" y="82296"/>
                  </a:lnTo>
                  <a:lnTo>
                    <a:pt x="57912" y="83820"/>
                  </a:lnTo>
                  <a:lnTo>
                    <a:pt x="51816" y="89916"/>
                  </a:lnTo>
                  <a:lnTo>
                    <a:pt x="45720" y="92964"/>
                  </a:lnTo>
                  <a:lnTo>
                    <a:pt x="36576" y="960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170420" y="3270503"/>
              <a:ext cx="152399" cy="118872"/>
            </a:xfrm>
            <a:prstGeom prst="rect">
              <a:avLst/>
            </a:prstGeom>
          </p:spPr>
        </p:pic>
      </p:grpSp>
      <p:pic>
        <p:nvPicPr>
          <p:cNvPr id="42" name="object 42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386828" y="3249168"/>
            <a:ext cx="1309115" cy="140208"/>
          </a:xfrm>
          <a:prstGeom prst="rect">
            <a:avLst/>
          </a:prstGeom>
        </p:spPr>
      </p:pic>
      <p:grpSp>
        <p:nvGrpSpPr>
          <p:cNvPr id="43" name="object 43" descr=""/>
          <p:cNvGrpSpPr/>
          <p:nvPr/>
        </p:nvGrpSpPr>
        <p:grpSpPr>
          <a:xfrm>
            <a:off x="8761476" y="3250692"/>
            <a:ext cx="299085" cy="139065"/>
            <a:chOff x="8761476" y="3250692"/>
            <a:chExt cx="299085" cy="139065"/>
          </a:xfrm>
        </p:grpSpPr>
        <p:pic>
          <p:nvPicPr>
            <p:cNvPr id="44" name="object 44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761476" y="3250692"/>
              <a:ext cx="190500" cy="137160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979408" y="3293363"/>
              <a:ext cx="80772" cy="96012"/>
            </a:xfrm>
            <a:prstGeom prst="rect">
              <a:avLst/>
            </a:prstGeom>
          </p:spPr>
        </p:pic>
      </p:grpSp>
      <p:sp>
        <p:nvSpPr>
          <p:cNvPr id="46" name="object 46" descr=""/>
          <p:cNvSpPr txBox="1"/>
          <p:nvPr/>
        </p:nvSpPr>
        <p:spPr>
          <a:xfrm>
            <a:off x="871219" y="3394583"/>
            <a:ext cx="8518525" cy="2529205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00"/>
              </a:spcBef>
            </a:pPr>
            <a:r>
              <a:rPr dirty="0" sz="1550">
                <a:latin typeface="Calibri"/>
                <a:cs typeface="Calibri"/>
              </a:rPr>
              <a:t>starting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ending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values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any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value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required.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this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example,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number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variable,</a:t>
            </a:r>
            <a:r>
              <a:rPr dirty="0" sz="1550" spc="2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num, </a:t>
            </a:r>
            <a:r>
              <a:rPr dirty="0" sz="1550" spc="-25">
                <a:latin typeface="Calibri"/>
                <a:cs typeface="Calibri"/>
              </a:rPr>
              <a:t>is </a:t>
            </a:r>
            <a:r>
              <a:rPr dirty="0" sz="1550">
                <a:latin typeface="Calibri"/>
                <a:cs typeface="Calibri"/>
              </a:rPr>
              <a:t>initiated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0.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while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loop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runs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until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num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variable</a:t>
            </a:r>
            <a:r>
              <a:rPr dirty="0" sz="1550" spc="-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greater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equal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10.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code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executed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in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while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loop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prints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2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current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value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num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variable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then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increments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num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variable</a:t>
            </a:r>
            <a:r>
              <a:rPr dirty="0" sz="1550" spc="-6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by </a:t>
            </a:r>
            <a:r>
              <a:rPr dirty="0" sz="1550">
                <a:latin typeface="Calibri"/>
                <a:cs typeface="Calibri"/>
              </a:rPr>
              <a:t>one.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this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code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were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execute,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it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would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print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numbers</a:t>
            </a:r>
            <a:r>
              <a:rPr dirty="0" sz="1550" spc="-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0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thru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9,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each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separate</a:t>
            </a:r>
            <a:r>
              <a:rPr dirty="0" sz="1550" spc="-8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line.</a:t>
            </a:r>
            <a:endParaRPr sz="1550">
              <a:latin typeface="Calibri"/>
              <a:cs typeface="Calibri"/>
            </a:endParaRPr>
          </a:p>
          <a:p>
            <a:pPr marL="26034">
              <a:lnSpc>
                <a:spcPts val="1685"/>
              </a:lnSpc>
            </a:pPr>
            <a:r>
              <a:rPr dirty="0" sz="1550">
                <a:latin typeface="Calibri"/>
                <a:cs typeface="Calibri"/>
              </a:rPr>
              <a:t>num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=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0</a:t>
            </a:r>
            <a:endParaRPr sz="1550">
              <a:latin typeface="Calibri"/>
              <a:cs typeface="Calibri"/>
            </a:endParaRPr>
          </a:p>
          <a:p>
            <a:pPr marL="208915" marR="7249795" indent="-182880">
              <a:lnSpc>
                <a:spcPts val="1939"/>
              </a:lnSpc>
              <a:spcBef>
                <a:spcPts val="10"/>
              </a:spcBef>
            </a:pPr>
            <a:r>
              <a:rPr dirty="0" sz="1550">
                <a:latin typeface="Calibri"/>
                <a:cs typeface="Calibri"/>
              </a:rPr>
              <a:t>while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num&lt;10: print(num) num+=1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Calibri"/>
              <a:cs typeface="Calibri"/>
            </a:endParaRPr>
          </a:p>
          <a:p>
            <a:pPr marL="12700" marR="239395">
              <a:lnSpc>
                <a:spcPts val="1739"/>
              </a:lnSpc>
            </a:pP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while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loop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tested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against</a:t>
            </a:r>
            <a:r>
              <a:rPr dirty="0" sz="1550" spc="-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text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as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well.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example</a:t>
            </a:r>
            <a:r>
              <a:rPr dirty="0" sz="1550" spc="-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below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prompts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user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input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and </a:t>
            </a:r>
            <a:r>
              <a:rPr dirty="0" sz="1550">
                <a:latin typeface="Calibri"/>
                <a:cs typeface="Calibri"/>
              </a:rPr>
              <a:t>will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not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exit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loop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until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expected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input</a:t>
            </a:r>
            <a:r>
              <a:rPr dirty="0" sz="1550" spc="-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received: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47" name="object 47" descr=""/>
          <p:cNvSpPr/>
          <p:nvPr/>
        </p:nvSpPr>
        <p:spPr>
          <a:xfrm>
            <a:off x="665988" y="5553455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5" h="50800">
                <a:moveTo>
                  <a:pt x="30480" y="50292"/>
                </a:moveTo>
                <a:lnTo>
                  <a:pt x="18288" y="50292"/>
                </a:lnTo>
                <a:lnTo>
                  <a:pt x="12192" y="48768"/>
                </a:lnTo>
                <a:lnTo>
                  <a:pt x="7620" y="44196"/>
                </a:lnTo>
                <a:lnTo>
                  <a:pt x="1524" y="38100"/>
                </a:lnTo>
                <a:lnTo>
                  <a:pt x="0" y="32004"/>
                </a:lnTo>
                <a:lnTo>
                  <a:pt x="0" y="18288"/>
                </a:lnTo>
                <a:lnTo>
                  <a:pt x="1524" y="12192"/>
                </a:lnTo>
                <a:lnTo>
                  <a:pt x="7620" y="7620"/>
                </a:lnTo>
                <a:lnTo>
                  <a:pt x="12192" y="3048"/>
                </a:lnTo>
                <a:lnTo>
                  <a:pt x="18288" y="0"/>
                </a:lnTo>
                <a:lnTo>
                  <a:pt x="30480" y="0"/>
                </a:lnTo>
                <a:lnTo>
                  <a:pt x="36576" y="3048"/>
                </a:lnTo>
                <a:lnTo>
                  <a:pt x="45720" y="12192"/>
                </a:lnTo>
                <a:lnTo>
                  <a:pt x="48768" y="18288"/>
                </a:lnTo>
                <a:lnTo>
                  <a:pt x="48768" y="32004"/>
                </a:lnTo>
                <a:lnTo>
                  <a:pt x="45720" y="38100"/>
                </a:lnTo>
                <a:lnTo>
                  <a:pt x="41148" y="44196"/>
                </a:lnTo>
                <a:lnTo>
                  <a:pt x="36576" y="48768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 txBox="1"/>
          <p:nvPr/>
        </p:nvSpPr>
        <p:spPr>
          <a:xfrm>
            <a:off x="880363" y="2074798"/>
            <a:ext cx="2806065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843405" algn="l"/>
              </a:tabLst>
            </a:pPr>
            <a:r>
              <a:rPr dirty="0" sz="1550">
                <a:latin typeface="Calibri"/>
                <a:cs typeface="Calibri"/>
              </a:rPr>
              <a:t>while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True:</a:t>
            </a:r>
            <a:r>
              <a:rPr dirty="0" sz="1550">
                <a:latin typeface="Calibri"/>
                <a:cs typeface="Calibri"/>
              </a:rPr>
              <a:t>	while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1==1: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5456935" y="2074798"/>
            <a:ext cx="2595245" cy="75374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>
                <a:latin typeface="Calibri"/>
                <a:cs typeface="Calibri"/>
              </a:rPr>
              <a:t>someVal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=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1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550">
                <a:latin typeface="Calibri"/>
                <a:cs typeface="Calibri"/>
              </a:rPr>
              <a:t>while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someVal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==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 spc="-35">
                <a:latin typeface="Calibri"/>
                <a:cs typeface="Calibri"/>
              </a:rPr>
              <a:t>1:</a:t>
            </a:r>
            <a:endParaRPr sz="1550">
              <a:latin typeface="Calibri"/>
              <a:cs typeface="Calibri"/>
            </a:endParaRPr>
          </a:p>
          <a:p>
            <a:pPr marL="194945">
              <a:lnSpc>
                <a:spcPct val="100000"/>
              </a:lnSpc>
              <a:spcBef>
                <a:spcPts val="85"/>
              </a:spcBef>
            </a:pPr>
            <a:r>
              <a:rPr dirty="0" sz="1550">
                <a:latin typeface="Calibri"/>
                <a:cs typeface="Calibri"/>
              </a:rPr>
              <a:t>code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never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changes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someVal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50" name="object 50" descr="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920496" y="6038087"/>
            <a:ext cx="870203" cy="129540"/>
          </a:xfrm>
          <a:prstGeom prst="rect">
            <a:avLst/>
          </a:prstGeom>
        </p:spPr>
      </p:pic>
      <p:grpSp>
        <p:nvGrpSpPr>
          <p:cNvPr id="51" name="object 51" descr=""/>
          <p:cNvGrpSpPr/>
          <p:nvPr/>
        </p:nvGrpSpPr>
        <p:grpSpPr>
          <a:xfrm>
            <a:off x="1859279" y="5993891"/>
            <a:ext cx="268605" cy="139065"/>
            <a:chOff x="1859279" y="5993891"/>
            <a:chExt cx="268605" cy="139065"/>
          </a:xfrm>
        </p:grpSpPr>
        <p:sp>
          <p:nvSpPr>
            <p:cNvPr id="52" name="object 52" descr=""/>
            <p:cNvSpPr/>
            <p:nvPr/>
          </p:nvSpPr>
          <p:spPr>
            <a:xfrm>
              <a:off x="1859279" y="5993891"/>
              <a:ext cx="66040" cy="50800"/>
            </a:xfrm>
            <a:custGeom>
              <a:avLst/>
              <a:gdLst/>
              <a:ahLst/>
              <a:cxnLst/>
              <a:rect l="l" t="t" r="r" b="b"/>
              <a:pathLst>
                <a:path w="66039" h="50800">
                  <a:moveTo>
                    <a:pt x="50292" y="50292"/>
                  </a:moveTo>
                  <a:lnTo>
                    <a:pt x="38100" y="50292"/>
                  </a:lnTo>
                  <a:lnTo>
                    <a:pt x="35052" y="47244"/>
                  </a:lnTo>
                  <a:lnTo>
                    <a:pt x="35052" y="33528"/>
                  </a:lnTo>
                  <a:lnTo>
                    <a:pt x="36576" y="32004"/>
                  </a:lnTo>
                  <a:lnTo>
                    <a:pt x="36576" y="28956"/>
                  </a:lnTo>
                  <a:lnTo>
                    <a:pt x="38100" y="27432"/>
                  </a:lnTo>
                  <a:lnTo>
                    <a:pt x="38100" y="25908"/>
                  </a:lnTo>
                  <a:lnTo>
                    <a:pt x="41148" y="22860"/>
                  </a:lnTo>
                  <a:lnTo>
                    <a:pt x="53340" y="3048"/>
                  </a:lnTo>
                  <a:lnTo>
                    <a:pt x="54864" y="3048"/>
                  </a:lnTo>
                  <a:lnTo>
                    <a:pt x="54864" y="1524"/>
                  </a:lnTo>
                  <a:lnTo>
                    <a:pt x="56388" y="1524"/>
                  </a:lnTo>
                  <a:lnTo>
                    <a:pt x="56388" y="0"/>
                  </a:lnTo>
                  <a:lnTo>
                    <a:pt x="65532" y="0"/>
                  </a:lnTo>
                  <a:lnTo>
                    <a:pt x="65532" y="3048"/>
                  </a:lnTo>
                  <a:lnTo>
                    <a:pt x="53340" y="30480"/>
                  </a:lnTo>
                  <a:lnTo>
                    <a:pt x="53340" y="45720"/>
                  </a:lnTo>
                  <a:lnTo>
                    <a:pt x="51816" y="47244"/>
                  </a:lnTo>
                  <a:lnTo>
                    <a:pt x="51816" y="48768"/>
                  </a:lnTo>
                  <a:lnTo>
                    <a:pt x="50292" y="48768"/>
                  </a:lnTo>
                  <a:lnTo>
                    <a:pt x="50292" y="50292"/>
                  </a:lnTo>
                  <a:close/>
                </a:path>
                <a:path w="66039" h="50800">
                  <a:moveTo>
                    <a:pt x="15240" y="50292"/>
                  </a:moveTo>
                  <a:lnTo>
                    <a:pt x="3048" y="50292"/>
                  </a:lnTo>
                  <a:lnTo>
                    <a:pt x="0" y="47244"/>
                  </a:lnTo>
                  <a:lnTo>
                    <a:pt x="0" y="33528"/>
                  </a:lnTo>
                  <a:lnTo>
                    <a:pt x="1524" y="32004"/>
                  </a:lnTo>
                  <a:lnTo>
                    <a:pt x="1524" y="28956"/>
                  </a:lnTo>
                  <a:lnTo>
                    <a:pt x="3048" y="27432"/>
                  </a:lnTo>
                  <a:lnTo>
                    <a:pt x="3048" y="25908"/>
                  </a:lnTo>
                  <a:lnTo>
                    <a:pt x="6096" y="22860"/>
                  </a:lnTo>
                  <a:lnTo>
                    <a:pt x="18288" y="3048"/>
                  </a:lnTo>
                  <a:lnTo>
                    <a:pt x="19812" y="1524"/>
                  </a:lnTo>
                  <a:lnTo>
                    <a:pt x="21336" y="1524"/>
                  </a:lnTo>
                  <a:lnTo>
                    <a:pt x="21336" y="0"/>
                  </a:lnTo>
                  <a:lnTo>
                    <a:pt x="30480" y="0"/>
                  </a:lnTo>
                  <a:lnTo>
                    <a:pt x="30480" y="3048"/>
                  </a:lnTo>
                  <a:lnTo>
                    <a:pt x="18288" y="30480"/>
                  </a:lnTo>
                  <a:lnTo>
                    <a:pt x="18288" y="45720"/>
                  </a:lnTo>
                  <a:lnTo>
                    <a:pt x="16764" y="47244"/>
                  </a:lnTo>
                  <a:lnTo>
                    <a:pt x="16764" y="48768"/>
                  </a:lnTo>
                  <a:lnTo>
                    <a:pt x="15240" y="48768"/>
                  </a:lnTo>
                  <a:lnTo>
                    <a:pt x="15240" y="502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944623" y="6006084"/>
              <a:ext cx="96012" cy="126492"/>
            </a:xfrm>
            <a:prstGeom prst="rect">
              <a:avLst/>
            </a:prstGeom>
          </p:spPr>
        </p:pic>
        <p:sp>
          <p:nvSpPr>
            <p:cNvPr id="54" name="object 54" descr=""/>
            <p:cNvSpPr/>
            <p:nvPr/>
          </p:nvSpPr>
          <p:spPr>
            <a:xfrm>
              <a:off x="2060447" y="5993892"/>
              <a:ext cx="67310" cy="50800"/>
            </a:xfrm>
            <a:custGeom>
              <a:avLst/>
              <a:gdLst/>
              <a:ahLst/>
              <a:cxnLst/>
              <a:rect l="l" t="t" r="r" b="b"/>
              <a:pathLst>
                <a:path w="67310" h="50800">
                  <a:moveTo>
                    <a:pt x="64008" y="1524"/>
                  </a:moveTo>
                  <a:lnTo>
                    <a:pt x="51816" y="1524"/>
                  </a:lnTo>
                  <a:lnTo>
                    <a:pt x="51816" y="0"/>
                  </a:lnTo>
                  <a:lnTo>
                    <a:pt x="62484" y="0"/>
                  </a:lnTo>
                  <a:lnTo>
                    <a:pt x="64008" y="1524"/>
                  </a:lnTo>
                  <a:close/>
                </a:path>
                <a:path w="67310" h="50800">
                  <a:moveTo>
                    <a:pt x="45720" y="50292"/>
                  </a:moveTo>
                  <a:lnTo>
                    <a:pt x="35052" y="50292"/>
                  </a:lnTo>
                  <a:lnTo>
                    <a:pt x="35052" y="47244"/>
                  </a:lnTo>
                  <a:lnTo>
                    <a:pt x="48768" y="21336"/>
                  </a:lnTo>
                  <a:lnTo>
                    <a:pt x="48768" y="3048"/>
                  </a:lnTo>
                  <a:lnTo>
                    <a:pt x="50292" y="1524"/>
                  </a:lnTo>
                  <a:lnTo>
                    <a:pt x="65532" y="1524"/>
                  </a:lnTo>
                  <a:lnTo>
                    <a:pt x="65532" y="4572"/>
                  </a:lnTo>
                  <a:lnTo>
                    <a:pt x="67056" y="4572"/>
                  </a:lnTo>
                  <a:lnTo>
                    <a:pt x="67056" y="13716"/>
                  </a:lnTo>
                  <a:lnTo>
                    <a:pt x="65532" y="15240"/>
                  </a:lnTo>
                  <a:lnTo>
                    <a:pt x="65532" y="19812"/>
                  </a:lnTo>
                  <a:lnTo>
                    <a:pt x="64008" y="21336"/>
                  </a:lnTo>
                  <a:lnTo>
                    <a:pt x="64008" y="22860"/>
                  </a:lnTo>
                  <a:lnTo>
                    <a:pt x="62484" y="24384"/>
                  </a:lnTo>
                  <a:lnTo>
                    <a:pt x="62484" y="25908"/>
                  </a:lnTo>
                  <a:lnTo>
                    <a:pt x="60960" y="27432"/>
                  </a:lnTo>
                  <a:lnTo>
                    <a:pt x="47244" y="47244"/>
                  </a:lnTo>
                  <a:lnTo>
                    <a:pt x="47244" y="48768"/>
                  </a:lnTo>
                  <a:lnTo>
                    <a:pt x="45720" y="48768"/>
                  </a:lnTo>
                  <a:lnTo>
                    <a:pt x="45720" y="50292"/>
                  </a:lnTo>
                  <a:close/>
                </a:path>
                <a:path w="67310" h="50800">
                  <a:moveTo>
                    <a:pt x="28956" y="1524"/>
                  </a:moveTo>
                  <a:lnTo>
                    <a:pt x="16764" y="1524"/>
                  </a:lnTo>
                  <a:lnTo>
                    <a:pt x="16764" y="0"/>
                  </a:lnTo>
                  <a:lnTo>
                    <a:pt x="27432" y="0"/>
                  </a:lnTo>
                  <a:lnTo>
                    <a:pt x="28956" y="1524"/>
                  </a:lnTo>
                  <a:close/>
                </a:path>
                <a:path w="67310" h="50800">
                  <a:moveTo>
                    <a:pt x="10668" y="50292"/>
                  </a:moveTo>
                  <a:lnTo>
                    <a:pt x="0" y="50292"/>
                  </a:lnTo>
                  <a:lnTo>
                    <a:pt x="0" y="47244"/>
                  </a:lnTo>
                  <a:lnTo>
                    <a:pt x="13716" y="21336"/>
                  </a:lnTo>
                  <a:lnTo>
                    <a:pt x="13716" y="3048"/>
                  </a:lnTo>
                  <a:lnTo>
                    <a:pt x="15240" y="1524"/>
                  </a:lnTo>
                  <a:lnTo>
                    <a:pt x="30480" y="1524"/>
                  </a:lnTo>
                  <a:lnTo>
                    <a:pt x="30480" y="4572"/>
                  </a:lnTo>
                  <a:lnTo>
                    <a:pt x="32004" y="4572"/>
                  </a:lnTo>
                  <a:lnTo>
                    <a:pt x="32004" y="13716"/>
                  </a:lnTo>
                  <a:lnTo>
                    <a:pt x="30480" y="15240"/>
                  </a:lnTo>
                  <a:lnTo>
                    <a:pt x="30480" y="19812"/>
                  </a:lnTo>
                  <a:lnTo>
                    <a:pt x="28956" y="21336"/>
                  </a:lnTo>
                  <a:lnTo>
                    <a:pt x="28956" y="22860"/>
                  </a:lnTo>
                  <a:lnTo>
                    <a:pt x="27432" y="24384"/>
                  </a:lnTo>
                  <a:lnTo>
                    <a:pt x="27432" y="25908"/>
                  </a:lnTo>
                  <a:lnTo>
                    <a:pt x="25908" y="27432"/>
                  </a:lnTo>
                  <a:lnTo>
                    <a:pt x="12192" y="47244"/>
                  </a:lnTo>
                  <a:lnTo>
                    <a:pt x="12192" y="48768"/>
                  </a:lnTo>
                  <a:lnTo>
                    <a:pt x="10668" y="48768"/>
                  </a:lnTo>
                  <a:lnTo>
                    <a:pt x="10668" y="502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5" name="object 55" descr=""/>
          <p:cNvGrpSpPr/>
          <p:nvPr/>
        </p:nvGrpSpPr>
        <p:grpSpPr>
          <a:xfrm>
            <a:off x="911351" y="6233159"/>
            <a:ext cx="431800" cy="139065"/>
            <a:chOff x="911351" y="6233159"/>
            <a:chExt cx="431800" cy="139065"/>
          </a:xfrm>
        </p:grpSpPr>
        <p:pic>
          <p:nvPicPr>
            <p:cNvPr id="56" name="object 56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11351" y="6277356"/>
              <a:ext cx="132588" cy="92964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66799" y="6233159"/>
              <a:ext cx="76200" cy="137160"/>
            </a:xfrm>
            <a:prstGeom prst="rect">
              <a:avLst/>
            </a:prstGeom>
          </p:spPr>
        </p:pic>
        <p:sp>
          <p:nvSpPr>
            <p:cNvPr id="58" name="object 58" descr=""/>
            <p:cNvSpPr/>
            <p:nvPr/>
          </p:nvSpPr>
          <p:spPr>
            <a:xfrm>
              <a:off x="1174991" y="6233160"/>
              <a:ext cx="64135" cy="137795"/>
            </a:xfrm>
            <a:custGeom>
              <a:avLst/>
              <a:gdLst/>
              <a:ahLst/>
              <a:cxnLst/>
              <a:rect l="l" t="t" r="r" b="b"/>
              <a:pathLst>
                <a:path w="64134" h="137795">
                  <a:moveTo>
                    <a:pt x="18288" y="45720"/>
                  </a:moveTo>
                  <a:lnTo>
                    <a:pt x="15240" y="45720"/>
                  </a:lnTo>
                  <a:lnTo>
                    <a:pt x="13716" y="44196"/>
                  </a:lnTo>
                  <a:lnTo>
                    <a:pt x="6096" y="44196"/>
                  </a:lnTo>
                  <a:lnTo>
                    <a:pt x="4572" y="45720"/>
                  </a:lnTo>
                  <a:lnTo>
                    <a:pt x="1524" y="45720"/>
                  </a:lnTo>
                  <a:lnTo>
                    <a:pt x="1524" y="137160"/>
                  </a:lnTo>
                  <a:lnTo>
                    <a:pt x="16764" y="137160"/>
                  </a:lnTo>
                  <a:lnTo>
                    <a:pt x="16764" y="135636"/>
                  </a:lnTo>
                  <a:lnTo>
                    <a:pt x="18288" y="135636"/>
                  </a:lnTo>
                  <a:lnTo>
                    <a:pt x="18288" y="45720"/>
                  </a:lnTo>
                  <a:close/>
                </a:path>
                <a:path w="64134" h="137795">
                  <a:moveTo>
                    <a:pt x="21336" y="13716"/>
                  </a:moveTo>
                  <a:lnTo>
                    <a:pt x="16764" y="9144"/>
                  </a:lnTo>
                  <a:lnTo>
                    <a:pt x="13716" y="7620"/>
                  </a:lnTo>
                  <a:lnTo>
                    <a:pt x="6096" y="7620"/>
                  </a:lnTo>
                  <a:lnTo>
                    <a:pt x="3048" y="9144"/>
                  </a:lnTo>
                  <a:lnTo>
                    <a:pt x="0" y="12192"/>
                  </a:lnTo>
                  <a:lnTo>
                    <a:pt x="0" y="24384"/>
                  </a:lnTo>
                  <a:lnTo>
                    <a:pt x="3048" y="27432"/>
                  </a:lnTo>
                  <a:lnTo>
                    <a:pt x="16764" y="27432"/>
                  </a:lnTo>
                  <a:lnTo>
                    <a:pt x="19812" y="24384"/>
                  </a:lnTo>
                  <a:lnTo>
                    <a:pt x="21336" y="21336"/>
                  </a:lnTo>
                  <a:lnTo>
                    <a:pt x="21336" y="13716"/>
                  </a:lnTo>
                  <a:close/>
                </a:path>
                <a:path w="64134" h="137795">
                  <a:moveTo>
                    <a:pt x="60972" y="1524"/>
                  </a:moveTo>
                  <a:lnTo>
                    <a:pt x="59448" y="0"/>
                  </a:lnTo>
                  <a:lnTo>
                    <a:pt x="51828" y="0"/>
                  </a:lnTo>
                  <a:lnTo>
                    <a:pt x="50304" y="1524"/>
                  </a:lnTo>
                  <a:lnTo>
                    <a:pt x="60972" y="1524"/>
                  </a:lnTo>
                  <a:close/>
                </a:path>
                <a:path w="64134" h="137795">
                  <a:moveTo>
                    <a:pt x="64020" y="1778"/>
                  </a:moveTo>
                  <a:lnTo>
                    <a:pt x="47256" y="1778"/>
                  </a:lnTo>
                  <a:lnTo>
                    <a:pt x="47256" y="135128"/>
                  </a:lnTo>
                  <a:lnTo>
                    <a:pt x="47256" y="137668"/>
                  </a:lnTo>
                  <a:lnTo>
                    <a:pt x="62496" y="137668"/>
                  </a:lnTo>
                  <a:lnTo>
                    <a:pt x="62496" y="135128"/>
                  </a:lnTo>
                  <a:lnTo>
                    <a:pt x="64020" y="135128"/>
                  </a:lnTo>
                  <a:lnTo>
                    <a:pt x="64020" y="17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261872" y="6275831"/>
              <a:ext cx="80772" cy="96012"/>
            </a:xfrm>
            <a:prstGeom prst="rect">
              <a:avLst/>
            </a:prstGeom>
          </p:spPr>
        </p:pic>
      </p:grpSp>
      <p:pic>
        <p:nvPicPr>
          <p:cNvPr id="60" name="object 60" descr="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414271" y="6275831"/>
            <a:ext cx="740664" cy="129540"/>
          </a:xfrm>
          <a:prstGeom prst="rect">
            <a:avLst/>
          </a:prstGeom>
        </p:spPr>
      </p:pic>
      <p:sp>
        <p:nvSpPr>
          <p:cNvPr id="61" name="object 61" descr=""/>
          <p:cNvSpPr/>
          <p:nvPr/>
        </p:nvSpPr>
        <p:spPr>
          <a:xfrm>
            <a:off x="2218931" y="6233172"/>
            <a:ext cx="129539" cy="139065"/>
          </a:xfrm>
          <a:custGeom>
            <a:avLst/>
            <a:gdLst/>
            <a:ahLst/>
            <a:cxnLst/>
            <a:rect l="l" t="t" r="r" b="b"/>
            <a:pathLst>
              <a:path w="129539" h="139064">
                <a:moveTo>
                  <a:pt x="19812" y="3048"/>
                </a:moveTo>
                <a:lnTo>
                  <a:pt x="18288" y="3048"/>
                </a:lnTo>
                <a:lnTo>
                  <a:pt x="18288" y="1524"/>
                </a:lnTo>
                <a:lnTo>
                  <a:pt x="15240" y="1524"/>
                </a:lnTo>
                <a:lnTo>
                  <a:pt x="13716" y="0"/>
                </a:lnTo>
                <a:lnTo>
                  <a:pt x="7620" y="0"/>
                </a:lnTo>
                <a:lnTo>
                  <a:pt x="6096" y="1524"/>
                </a:lnTo>
                <a:lnTo>
                  <a:pt x="3048" y="1524"/>
                </a:lnTo>
                <a:lnTo>
                  <a:pt x="1524" y="3048"/>
                </a:lnTo>
                <a:lnTo>
                  <a:pt x="1524" y="4572"/>
                </a:lnTo>
                <a:lnTo>
                  <a:pt x="3048" y="100584"/>
                </a:lnTo>
                <a:lnTo>
                  <a:pt x="3048" y="102108"/>
                </a:lnTo>
                <a:lnTo>
                  <a:pt x="4572" y="102108"/>
                </a:lnTo>
                <a:lnTo>
                  <a:pt x="4572" y="103632"/>
                </a:lnTo>
                <a:lnTo>
                  <a:pt x="16764" y="103632"/>
                </a:lnTo>
                <a:lnTo>
                  <a:pt x="16764" y="102108"/>
                </a:lnTo>
                <a:lnTo>
                  <a:pt x="18288" y="102108"/>
                </a:lnTo>
                <a:lnTo>
                  <a:pt x="18288" y="100584"/>
                </a:lnTo>
                <a:lnTo>
                  <a:pt x="19812" y="4572"/>
                </a:lnTo>
                <a:lnTo>
                  <a:pt x="19812" y="3048"/>
                </a:lnTo>
                <a:close/>
              </a:path>
              <a:path w="129539" h="139064">
                <a:moveTo>
                  <a:pt x="21336" y="123444"/>
                </a:moveTo>
                <a:lnTo>
                  <a:pt x="19812" y="121920"/>
                </a:lnTo>
                <a:lnTo>
                  <a:pt x="19812" y="118872"/>
                </a:lnTo>
                <a:lnTo>
                  <a:pt x="18288" y="118872"/>
                </a:lnTo>
                <a:lnTo>
                  <a:pt x="18288" y="117348"/>
                </a:lnTo>
                <a:lnTo>
                  <a:pt x="15240" y="117348"/>
                </a:lnTo>
                <a:lnTo>
                  <a:pt x="13716" y="115824"/>
                </a:lnTo>
                <a:lnTo>
                  <a:pt x="7620" y="115824"/>
                </a:lnTo>
                <a:lnTo>
                  <a:pt x="6096" y="117348"/>
                </a:lnTo>
                <a:lnTo>
                  <a:pt x="3048" y="117348"/>
                </a:lnTo>
                <a:lnTo>
                  <a:pt x="3048" y="118872"/>
                </a:lnTo>
                <a:lnTo>
                  <a:pt x="1524" y="118872"/>
                </a:lnTo>
                <a:lnTo>
                  <a:pt x="1524" y="120396"/>
                </a:lnTo>
                <a:lnTo>
                  <a:pt x="0" y="121920"/>
                </a:lnTo>
                <a:lnTo>
                  <a:pt x="0" y="132588"/>
                </a:lnTo>
                <a:lnTo>
                  <a:pt x="1524" y="134112"/>
                </a:lnTo>
                <a:lnTo>
                  <a:pt x="1524" y="135636"/>
                </a:lnTo>
                <a:lnTo>
                  <a:pt x="4572" y="138684"/>
                </a:lnTo>
                <a:lnTo>
                  <a:pt x="16764" y="138684"/>
                </a:lnTo>
                <a:lnTo>
                  <a:pt x="19812" y="135636"/>
                </a:lnTo>
                <a:lnTo>
                  <a:pt x="19812" y="132588"/>
                </a:lnTo>
                <a:lnTo>
                  <a:pt x="21336" y="131064"/>
                </a:lnTo>
                <a:lnTo>
                  <a:pt x="21336" y="123444"/>
                </a:lnTo>
                <a:close/>
              </a:path>
              <a:path w="129539" h="139064">
                <a:moveTo>
                  <a:pt x="129540" y="96012"/>
                </a:moveTo>
                <a:lnTo>
                  <a:pt x="126492" y="92964"/>
                </a:lnTo>
                <a:lnTo>
                  <a:pt x="50292" y="92964"/>
                </a:lnTo>
                <a:lnTo>
                  <a:pt x="47244" y="96012"/>
                </a:lnTo>
                <a:lnTo>
                  <a:pt x="47244" y="105156"/>
                </a:lnTo>
                <a:lnTo>
                  <a:pt x="48768" y="105156"/>
                </a:lnTo>
                <a:lnTo>
                  <a:pt x="48768" y="106680"/>
                </a:lnTo>
                <a:lnTo>
                  <a:pt x="128016" y="106680"/>
                </a:lnTo>
                <a:lnTo>
                  <a:pt x="128016" y="105156"/>
                </a:lnTo>
                <a:lnTo>
                  <a:pt x="129540" y="105156"/>
                </a:lnTo>
                <a:lnTo>
                  <a:pt x="129540" y="96012"/>
                </a:lnTo>
                <a:close/>
              </a:path>
              <a:path w="129539" h="139064">
                <a:moveTo>
                  <a:pt x="129540" y="57912"/>
                </a:moveTo>
                <a:lnTo>
                  <a:pt x="126492" y="54864"/>
                </a:lnTo>
                <a:lnTo>
                  <a:pt x="50292" y="54864"/>
                </a:lnTo>
                <a:lnTo>
                  <a:pt x="47244" y="57912"/>
                </a:lnTo>
                <a:lnTo>
                  <a:pt x="47244" y="67056"/>
                </a:lnTo>
                <a:lnTo>
                  <a:pt x="48768" y="67056"/>
                </a:lnTo>
                <a:lnTo>
                  <a:pt x="48768" y="68580"/>
                </a:lnTo>
                <a:lnTo>
                  <a:pt x="128016" y="68580"/>
                </a:lnTo>
                <a:lnTo>
                  <a:pt x="128016" y="67056"/>
                </a:lnTo>
                <a:lnTo>
                  <a:pt x="129540" y="67056"/>
                </a:lnTo>
                <a:lnTo>
                  <a:pt x="129540" y="57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2" name="object 62" descr=""/>
          <p:cNvGrpSpPr/>
          <p:nvPr/>
        </p:nvGrpSpPr>
        <p:grpSpPr>
          <a:xfrm>
            <a:off x="2417064" y="6231635"/>
            <a:ext cx="291465" cy="139065"/>
            <a:chOff x="2417064" y="6231635"/>
            <a:chExt cx="291465" cy="139065"/>
          </a:xfrm>
        </p:grpSpPr>
        <p:pic>
          <p:nvPicPr>
            <p:cNvPr id="63" name="object 63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417064" y="6231635"/>
              <a:ext cx="239267" cy="138684"/>
            </a:xfrm>
            <a:prstGeom prst="rect">
              <a:avLst/>
            </a:prstGeom>
          </p:spPr>
        </p:pic>
        <p:sp>
          <p:nvSpPr>
            <p:cNvPr id="64" name="object 64" descr=""/>
            <p:cNvSpPr/>
            <p:nvPr/>
          </p:nvSpPr>
          <p:spPr>
            <a:xfrm>
              <a:off x="2686812" y="6280404"/>
              <a:ext cx="21590" cy="90170"/>
            </a:xfrm>
            <a:custGeom>
              <a:avLst/>
              <a:gdLst/>
              <a:ahLst/>
              <a:cxnLst/>
              <a:rect l="l" t="t" r="r" b="b"/>
              <a:pathLst>
                <a:path w="21589" h="90170">
                  <a:moveTo>
                    <a:pt x="15240" y="1524"/>
                  </a:moveTo>
                  <a:lnTo>
                    <a:pt x="4572" y="1524"/>
                  </a:lnTo>
                  <a:lnTo>
                    <a:pt x="6096" y="0"/>
                  </a:lnTo>
                  <a:lnTo>
                    <a:pt x="13716" y="0"/>
                  </a:lnTo>
                  <a:lnTo>
                    <a:pt x="15240" y="1524"/>
                  </a:lnTo>
                  <a:close/>
                </a:path>
                <a:path w="21589" h="90170">
                  <a:moveTo>
                    <a:pt x="19812" y="21336"/>
                  </a:moveTo>
                  <a:lnTo>
                    <a:pt x="1524" y="21336"/>
                  </a:lnTo>
                  <a:lnTo>
                    <a:pt x="1524" y="19812"/>
                  </a:lnTo>
                  <a:lnTo>
                    <a:pt x="0" y="18288"/>
                  </a:lnTo>
                  <a:lnTo>
                    <a:pt x="0" y="4572"/>
                  </a:lnTo>
                  <a:lnTo>
                    <a:pt x="1524" y="4572"/>
                  </a:lnTo>
                  <a:lnTo>
                    <a:pt x="1524" y="3048"/>
                  </a:lnTo>
                  <a:lnTo>
                    <a:pt x="3048" y="1524"/>
                  </a:lnTo>
                  <a:lnTo>
                    <a:pt x="18288" y="1524"/>
                  </a:lnTo>
                  <a:lnTo>
                    <a:pt x="19812" y="3048"/>
                  </a:lnTo>
                  <a:lnTo>
                    <a:pt x="19812" y="4572"/>
                  </a:lnTo>
                  <a:lnTo>
                    <a:pt x="21336" y="6096"/>
                  </a:lnTo>
                  <a:lnTo>
                    <a:pt x="21336" y="16764"/>
                  </a:lnTo>
                  <a:lnTo>
                    <a:pt x="19812" y="18288"/>
                  </a:lnTo>
                  <a:lnTo>
                    <a:pt x="19812" y="21336"/>
                  </a:lnTo>
                  <a:close/>
                </a:path>
                <a:path w="21589" h="90170">
                  <a:moveTo>
                    <a:pt x="16764" y="22860"/>
                  </a:moveTo>
                  <a:lnTo>
                    <a:pt x="4572" y="22860"/>
                  </a:lnTo>
                  <a:lnTo>
                    <a:pt x="3048" y="21336"/>
                  </a:lnTo>
                  <a:lnTo>
                    <a:pt x="18288" y="21336"/>
                  </a:lnTo>
                  <a:lnTo>
                    <a:pt x="16764" y="22860"/>
                  </a:lnTo>
                  <a:close/>
                </a:path>
                <a:path w="21589" h="90170">
                  <a:moveTo>
                    <a:pt x="15240" y="68580"/>
                  </a:moveTo>
                  <a:lnTo>
                    <a:pt x="4572" y="68580"/>
                  </a:lnTo>
                  <a:lnTo>
                    <a:pt x="6096" y="67056"/>
                  </a:lnTo>
                  <a:lnTo>
                    <a:pt x="13716" y="67056"/>
                  </a:lnTo>
                  <a:lnTo>
                    <a:pt x="15240" y="68580"/>
                  </a:lnTo>
                  <a:close/>
                </a:path>
                <a:path w="21589" h="90170">
                  <a:moveTo>
                    <a:pt x="19812" y="88392"/>
                  </a:moveTo>
                  <a:lnTo>
                    <a:pt x="1524" y="88392"/>
                  </a:lnTo>
                  <a:lnTo>
                    <a:pt x="1524" y="86868"/>
                  </a:lnTo>
                  <a:lnTo>
                    <a:pt x="0" y="85344"/>
                  </a:lnTo>
                  <a:lnTo>
                    <a:pt x="0" y="71628"/>
                  </a:lnTo>
                  <a:lnTo>
                    <a:pt x="1524" y="71628"/>
                  </a:lnTo>
                  <a:lnTo>
                    <a:pt x="1524" y="70104"/>
                  </a:lnTo>
                  <a:lnTo>
                    <a:pt x="3048" y="68580"/>
                  </a:lnTo>
                  <a:lnTo>
                    <a:pt x="18288" y="68580"/>
                  </a:lnTo>
                  <a:lnTo>
                    <a:pt x="19812" y="70104"/>
                  </a:lnTo>
                  <a:lnTo>
                    <a:pt x="19812" y="71628"/>
                  </a:lnTo>
                  <a:lnTo>
                    <a:pt x="21336" y="73152"/>
                  </a:lnTo>
                  <a:lnTo>
                    <a:pt x="21336" y="83820"/>
                  </a:lnTo>
                  <a:lnTo>
                    <a:pt x="19812" y="85344"/>
                  </a:lnTo>
                  <a:lnTo>
                    <a:pt x="19812" y="88392"/>
                  </a:lnTo>
                  <a:close/>
                </a:path>
                <a:path w="21589" h="90170">
                  <a:moveTo>
                    <a:pt x="16764" y="89916"/>
                  </a:moveTo>
                  <a:lnTo>
                    <a:pt x="4572" y="89916"/>
                  </a:lnTo>
                  <a:lnTo>
                    <a:pt x="3048" y="88392"/>
                  </a:lnTo>
                  <a:lnTo>
                    <a:pt x="18288" y="88392"/>
                  </a:lnTo>
                  <a:lnTo>
                    <a:pt x="16764" y="899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5" name="object 65" descr=""/>
          <p:cNvGrpSpPr/>
          <p:nvPr/>
        </p:nvGrpSpPr>
        <p:grpSpPr>
          <a:xfrm>
            <a:off x="1103376" y="6480047"/>
            <a:ext cx="1062355" cy="173990"/>
            <a:chOff x="1103376" y="6480047"/>
            <a:chExt cx="1062355" cy="173990"/>
          </a:xfrm>
        </p:grpSpPr>
        <p:pic>
          <p:nvPicPr>
            <p:cNvPr id="66" name="object 66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103376" y="6524244"/>
              <a:ext cx="80772" cy="129540"/>
            </a:xfrm>
            <a:prstGeom prst="rect">
              <a:avLst/>
            </a:prstGeom>
          </p:spPr>
        </p:pic>
        <p:sp>
          <p:nvSpPr>
            <p:cNvPr id="67" name="object 67" descr=""/>
            <p:cNvSpPr/>
            <p:nvPr/>
          </p:nvSpPr>
          <p:spPr>
            <a:xfrm>
              <a:off x="1213104" y="6489204"/>
              <a:ext cx="93345" cy="129539"/>
            </a:xfrm>
            <a:custGeom>
              <a:avLst/>
              <a:gdLst/>
              <a:ahLst/>
              <a:cxnLst/>
              <a:rect l="l" t="t" r="r" b="b"/>
              <a:pathLst>
                <a:path w="93344" h="129540">
                  <a:moveTo>
                    <a:pt x="51816" y="38087"/>
                  </a:moveTo>
                  <a:lnTo>
                    <a:pt x="50292" y="36563"/>
                  </a:lnTo>
                  <a:lnTo>
                    <a:pt x="48768" y="36563"/>
                  </a:lnTo>
                  <a:lnTo>
                    <a:pt x="47244" y="35039"/>
                  </a:lnTo>
                  <a:lnTo>
                    <a:pt x="32004" y="35039"/>
                  </a:lnTo>
                  <a:lnTo>
                    <a:pt x="30480" y="36563"/>
                  </a:lnTo>
                  <a:lnTo>
                    <a:pt x="27432" y="38087"/>
                  </a:lnTo>
                  <a:lnTo>
                    <a:pt x="24384" y="41135"/>
                  </a:lnTo>
                  <a:lnTo>
                    <a:pt x="21336" y="42659"/>
                  </a:lnTo>
                  <a:lnTo>
                    <a:pt x="18288" y="48755"/>
                  </a:lnTo>
                  <a:lnTo>
                    <a:pt x="15240" y="51803"/>
                  </a:lnTo>
                  <a:lnTo>
                    <a:pt x="15240" y="36563"/>
                  </a:lnTo>
                  <a:lnTo>
                    <a:pt x="0" y="36563"/>
                  </a:lnTo>
                  <a:lnTo>
                    <a:pt x="0" y="128003"/>
                  </a:lnTo>
                  <a:lnTo>
                    <a:pt x="4572" y="128003"/>
                  </a:lnTo>
                  <a:lnTo>
                    <a:pt x="6096" y="129527"/>
                  </a:lnTo>
                  <a:lnTo>
                    <a:pt x="12192" y="129527"/>
                  </a:lnTo>
                  <a:lnTo>
                    <a:pt x="12192" y="128003"/>
                  </a:lnTo>
                  <a:lnTo>
                    <a:pt x="16764" y="128003"/>
                  </a:lnTo>
                  <a:lnTo>
                    <a:pt x="16764" y="68567"/>
                  </a:lnTo>
                  <a:lnTo>
                    <a:pt x="19812" y="65519"/>
                  </a:lnTo>
                  <a:lnTo>
                    <a:pt x="22860" y="59423"/>
                  </a:lnTo>
                  <a:lnTo>
                    <a:pt x="30480" y="51803"/>
                  </a:lnTo>
                  <a:lnTo>
                    <a:pt x="32004" y="51803"/>
                  </a:lnTo>
                  <a:lnTo>
                    <a:pt x="33528" y="50279"/>
                  </a:lnTo>
                  <a:lnTo>
                    <a:pt x="45720" y="50279"/>
                  </a:lnTo>
                  <a:lnTo>
                    <a:pt x="45720" y="51803"/>
                  </a:lnTo>
                  <a:lnTo>
                    <a:pt x="50292" y="51803"/>
                  </a:lnTo>
                  <a:lnTo>
                    <a:pt x="51816" y="50279"/>
                  </a:lnTo>
                  <a:lnTo>
                    <a:pt x="51816" y="38087"/>
                  </a:lnTo>
                  <a:close/>
                </a:path>
                <a:path w="93344" h="129540">
                  <a:moveTo>
                    <a:pt x="89916" y="38100"/>
                  </a:moveTo>
                  <a:lnTo>
                    <a:pt x="88392" y="36576"/>
                  </a:lnTo>
                  <a:lnTo>
                    <a:pt x="73152" y="36576"/>
                  </a:lnTo>
                  <a:lnTo>
                    <a:pt x="73152" y="128016"/>
                  </a:lnTo>
                  <a:lnTo>
                    <a:pt x="77724" y="128016"/>
                  </a:lnTo>
                  <a:lnTo>
                    <a:pt x="77724" y="129540"/>
                  </a:lnTo>
                  <a:lnTo>
                    <a:pt x="83820" y="129540"/>
                  </a:lnTo>
                  <a:lnTo>
                    <a:pt x="85344" y="128016"/>
                  </a:lnTo>
                  <a:lnTo>
                    <a:pt x="88392" y="128016"/>
                  </a:lnTo>
                  <a:lnTo>
                    <a:pt x="89916" y="126492"/>
                  </a:lnTo>
                  <a:lnTo>
                    <a:pt x="89916" y="38100"/>
                  </a:lnTo>
                  <a:close/>
                </a:path>
                <a:path w="93344" h="129540">
                  <a:moveTo>
                    <a:pt x="92964" y="4572"/>
                  </a:moveTo>
                  <a:lnTo>
                    <a:pt x="88392" y="0"/>
                  </a:lnTo>
                  <a:lnTo>
                    <a:pt x="74676" y="0"/>
                  </a:lnTo>
                  <a:lnTo>
                    <a:pt x="71628" y="3048"/>
                  </a:lnTo>
                  <a:lnTo>
                    <a:pt x="71628" y="15240"/>
                  </a:lnTo>
                  <a:lnTo>
                    <a:pt x="74676" y="18288"/>
                  </a:lnTo>
                  <a:lnTo>
                    <a:pt x="77724" y="19812"/>
                  </a:lnTo>
                  <a:lnTo>
                    <a:pt x="86868" y="19812"/>
                  </a:lnTo>
                  <a:lnTo>
                    <a:pt x="92964" y="13716"/>
                  </a:lnTo>
                  <a:lnTo>
                    <a:pt x="92964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8" name="object 68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331975" y="6524244"/>
              <a:ext cx="76200" cy="94488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429512" y="6480047"/>
              <a:ext cx="111251" cy="172212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568196" y="6480047"/>
              <a:ext cx="339851" cy="140208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935480" y="6525768"/>
              <a:ext cx="76200" cy="94488"/>
            </a:xfrm>
            <a:prstGeom prst="rect">
              <a:avLst/>
            </a:prstGeom>
          </p:spPr>
        </p:pic>
        <p:sp>
          <p:nvSpPr>
            <p:cNvPr id="72" name="object 72" descr=""/>
            <p:cNvSpPr/>
            <p:nvPr/>
          </p:nvSpPr>
          <p:spPr>
            <a:xfrm>
              <a:off x="2045195" y="6482080"/>
              <a:ext cx="17145" cy="137160"/>
            </a:xfrm>
            <a:custGeom>
              <a:avLst/>
              <a:gdLst/>
              <a:ahLst/>
              <a:cxnLst/>
              <a:rect l="l" t="t" r="r" b="b"/>
              <a:pathLst>
                <a:path w="17144" h="137159">
                  <a:moveTo>
                    <a:pt x="12192" y="135128"/>
                  </a:moveTo>
                  <a:lnTo>
                    <a:pt x="4572" y="135128"/>
                  </a:lnTo>
                  <a:lnTo>
                    <a:pt x="6096" y="136652"/>
                  </a:lnTo>
                  <a:lnTo>
                    <a:pt x="12192" y="136652"/>
                  </a:lnTo>
                  <a:lnTo>
                    <a:pt x="12192" y="135128"/>
                  </a:lnTo>
                  <a:close/>
                </a:path>
                <a:path w="17144" h="137159">
                  <a:moveTo>
                    <a:pt x="16764" y="0"/>
                  </a:moveTo>
                  <a:lnTo>
                    <a:pt x="381" y="0"/>
                  </a:lnTo>
                  <a:lnTo>
                    <a:pt x="381" y="1270"/>
                  </a:lnTo>
                  <a:lnTo>
                    <a:pt x="0" y="1270"/>
                  </a:lnTo>
                  <a:lnTo>
                    <a:pt x="0" y="133350"/>
                  </a:lnTo>
                  <a:lnTo>
                    <a:pt x="381" y="133350"/>
                  </a:lnTo>
                  <a:lnTo>
                    <a:pt x="381" y="134620"/>
                  </a:lnTo>
                  <a:lnTo>
                    <a:pt x="16764" y="134620"/>
                  </a:lnTo>
                  <a:lnTo>
                    <a:pt x="16764" y="133350"/>
                  </a:lnTo>
                  <a:lnTo>
                    <a:pt x="16764" y="1270"/>
                  </a:lnTo>
                  <a:lnTo>
                    <a:pt x="167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3" name="object 73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084832" y="6481571"/>
              <a:ext cx="80772" cy="138684"/>
            </a:xfrm>
            <a:prstGeom prst="rect">
              <a:avLst/>
            </a:prstGeom>
          </p:spPr>
        </p:pic>
      </p:grpSp>
      <p:grpSp>
        <p:nvGrpSpPr>
          <p:cNvPr id="74" name="object 74" descr=""/>
          <p:cNvGrpSpPr/>
          <p:nvPr/>
        </p:nvGrpSpPr>
        <p:grpSpPr>
          <a:xfrm>
            <a:off x="2226563" y="6524244"/>
            <a:ext cx="288290" cy="129539"/>
            <a:chOff x="2226563" y="6524244"/>
            <a:chExt cx="288290" cy="129539"/>
          </a:xfrm>
        </p:grpSpPr>
        <p:pic>
          <p:nvPicPr>
            <p:cNvPr id="75" name="object 75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226563" y="6524244"/>
              <a:ext cx="184404" cy="129539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438399" y="6525768"/>
              <a:ext cx="76200" cy="94488"/>
            </a:xfrm>
            <a:prstGeom prst="rect">
              <a:avLst/>
            </a:prstGeom>
          </p:spPr>
        </p:pic>
      </p:grpSp>
      <p:grpSp>
        <p:nvGrpSpPr>
          <p:cNvPr id="77" name="object 77" descr=""/>
          <p:cNvGrpSpPr/>
          <p:nvPr/>
        </p:nvGrpSpPr>
        <p:grpSpPr>
          <a:xfrm>
            <a:off x="2586227" y="6481571"/>
            <a:ext cx="247015" cy="139065"/>
            <a:chOff x="2586227" y="6481571"/>
            <a:chExt cx="247015" cy="139065"/>
          </a:xfrm>
        </p:grpSpPr>
        <p:sp>
          <p:nvSpPr>
            <p:cNvPr id="78" name="object 78" descr=""/>
            <p:cNvSpPr/>
            <p:nvPr/>
          </p:nvSpPr>
          <p:spPr>
            <a:xfrm>
              <a:off x="2586215" y="6482079"/>
              <a:ext cx="66040" cy="137160"/>
            </a:xfrm>
            <a:custGeom>
              <a:avLst/>
              <a:gdLst/>
              <a:ahLst/>
              <a:cxnLst/>
              <a:rect l="l" t="t" r="r" b="b"/>
              <a:pathLst>
                <a:path w="66039" h="137159">
                  <a:moveTo>
                    <a:pt x="12192" y="135128"/>
                  </a:moveTo>
                  <a:lnTo>
                    <a:pt x="3048" y="135128"/>
                  </a:lnTo>
                  <a:lnTo>
                    <a:pt x="4572" y="136652"/>
                  </a:lnTo>
                  <a:lnTo>
                    <a:pt x="10668" y="136652"/>
                  </a:lnTo>
                  <a:lnTo>
                    <a:pt x="12192" y="135128"/>
                  </a:lnTo>
                  <a:close/>
                </a:path>
                <a:path w="66039" h="137159">
                  <a:moveTo>
                    <a:pt x="16764" y="1270"/>
                  </a:moveTo>
                  <a:lnTo>
                    <a:pt x="15240" y="1270"/>
                  </a:lnTo>
                  <a:lnTo>
                    <a:pt x="152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33350"/>
                  </a:lnTo>
                  <a:lnTo>
                    <a:pt x="0" y="134620"/>
                  </a:lnTo>
                  <a:lnTo>
                    <a:pt x="15240" y="134620"/>
                  </a:lnTo>
                  <a:lnTo>
                    <a:pt x="15240" y="133350"/>
                  </a:lnTo>
                  <a:lnTo>
                    <a:pt x="16764" y="133350"/>
                  </a:lnTo>
                  <a:lnTo>
                    <a:pt x="16764" y="1270"/>
                  </a:lnTo>
                  <a:close/>
                </a:path>
                <a:path w="66039" h="137159">
                  <a:moveTo>
                    <a:pt x="62484" y="45224"/>
                  </a:moveTo>
                  <a:lnTo>
                    <a:pt x="60960" y="45224"/>
                  </a:lnTo>
                  <a:lnTo>
                    <a:pt x="60960" y="43700"/>
                  </a:lnTo>
                  <a:lnTo>
                    <a:pt x="45720" y="43700"/>
                  </a:lnTo>
                  <a:lnTo>
                    <a:pt x="45720" y="135140"/>
                  </a:lnTo>
                  <a:lnTo>
                    <a:pt x="48768" y="135140"/>
                  </a:lnTo>
                  <a:lnTo>
                    <a:pt x="50292" y="136664"/>
                  </a:lnTo>
                  <a:lnTo>
                    <a:pt x="56388" y="136664"/>
                  </a:lnTo>
                  <a:lnTo>
                    <a:pt x="57912" y="135140"/>
                  </a:lnTo>
                  <a:lnTo>
                    <a:pt x="60960" y="135140"/>
                  </a:lnTo>
                  <a:lnTo>
                    <a:pt x="60960" y="133616"/>
                  </a:lnTo>
                  <a:lnTo>
                    <a:pt x="62484" y="133616"/>
                  </a:lnTo>
                  <a:lnTo>
                    <a:pt x="62484" y="45224"/>
                  </a:lnTo>
                  <a:close/>
                </a:path>
                <a:path w="66039" h="137159">
                  <a:moveTo>
                    <a:pt x="65532" y="11696"/>
                  </a:moveTo>
                  <a:lnTo>
                    <a:pt x="60960" y="7124"/>
                  </a:lnTo>
                  <a:lnTo>
                    <a:pt x="47244" y="7124"/>
                  </a:lnTo>
                  <a:lnTo>
                    <a:pt x="44196" y="10172"/>
                  </a:lnTo>
                  <a:lnTo>
                    <a:pt x="44196" y="22364"/>
                  </a:lnTo>
                  <a:lnTo>
                    <a:pt x="47244" y="25412"/>
                  </a:lnTo>
                  <a:lnTo>
                    <a:pt x="50292" y="26936"/>
                  </a:lnTo>
                  <a:lnTo>
                    <a:pt x="57912" y="26936"/>
                  </a:lnTo>
                  <a:lnTo>
                    <a:pt x="60960" y="25412"/>
                  </a:lnTo>
                  <a:lnTo>
                    <a:pt x="65532" y="20840"/>
                  </a:lnTo>
                  <a:lnTo>
                    <a:pt x="65532" y="116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9" name="object 79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677668" y="6481571"/>
              <a:ext cx="155447" cy="138684"/>
            </a:xfrm>
            <a:prstGeom prst="rect">
              <a:avLst/>
            </a:prstGeom>
          </p:spPr>
        </p:pic>
      </p:grpSp>
      <p:pic>
        <p:nvPicPr>
          <p:cNvPr id="80" name="object 80" descr="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2901695" y="6501383"/>
            <a:ext cx="158495" cy="118872"/>
          </a:xfrm>
          <a:prstGeom prst="rect">
            <a:avLst/>
          </a:prstGeom>
        </p:spPr>
      </p:pic>
      <p:pic>
        <p:nvPicPr>
          <p:cNvPr id="81" name="object 81" descr="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3127247" y="6473951"/>
            <a:ext cx="952500" cy="178308"/>
          </a:xfrm>
          <a:prstGeom prst="rect">
            <a:avLst/>
          </a:prstGeom>
        </p:spPr>
      </p:pic>
      <p:sp>
        <p:nvSpPr>
          <p:cNvPr id="82" name="object 82" descr=""/>
          <p:cNvSpPr txBox="1"/>
          <p:nvPr/>
        </p:nvSpPr>
        <p:spPr>
          <a:xfrm>
            <a:off x="1075436" y="6651370"/>
            <a:ext cx="1458595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-10">
                <a:latin typeface="Calibri"/>
                <a:cs typeface="Calibri"/>
              </a:rPr>
              <a:t>response=input()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83" name="object 8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00"/>
              </a:lnSpc>
            </a:pPr>
            <a:r>
              <a:rPr dirty="0" spc="-25"/>
              <a:t>TOC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2779" y="533400"/>
            <a:ext cx="3698748" cy="3185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52647" y="413343"/>
            <a:ext cx="3752215" cy="454659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50"/>
              <a:t>Programming</a:t>
            </a:r>
            <a:r>
              <a:rPr dirty="0" spc="-130"/>
              <a:t> </a:t>
            </a:r>
            <a:r>
              <a:rPr dirty="0" spc="-30"/>
              <a:t>Terminology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675131" y="1027175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36575" y="56388"/>
                </a:moveTo>
                <a:lnTo>
                  <a:pt x="21335" y="56388"/>
                </a:lnTo>
                <a:lnTo>
                  <a:pt x="13715" y="54864"/>
                </a:lnTo>
                <a:lnTo>
                  <a:pt x="9143" y="48768"/>
                </a:lnTo>
                <a:lnTo>
                  <a:pt x="3047" y="42672"/>
                </a:lnTo>
                <a:lnTo>
                  <a:pt x="0" y="36576"/>
                </a:lnTo>
                <a:lnTo>
                  <a:pt x="0" y="21336"/>
                </a:lnTo>
                <a:lnTo>
                  <a:pt x="3047" y="13716"/>
                </a:lnTo>
                <a:lnTo>
                  <a:pt x="9143" y="9144"/>
                </a:lnTo>
                <a:lnTo>
                  <a:pt x="13715" y="3048"/>
                </a:lnTo>
                <a:lnTo>
                  <a:pt x="21335" y="0"/>
                </a:lnTo>
                <a:lnTo>
                  <a:pt x="36575" y="0"/>
                </a:lnTo>
                <a:lnTo>
                  <a:pt x="42671" y="3048"/>
                </a:lnTo>
                <a:lnTo>
                  <a:pt x="53339" y="13716"/>
                </a:lnTo>
                <a:lnTo>
                  <a:pt x="56387" y="21336"/>
                </a:lnTo>
                <a:lnTo>
                  <a:pt x="56387" y="36576"/>
                </a:lnTo>
                <a:lnTo>
                  <a:pt x="53339" y="42672"/>
                </a:lnTo>
                <a:lnTo>
                  <a:pt x="48767" y="48768"/>
                </a:lnTo>
                <a:lnTo>
                  <a:pt x="42671" y="54864"/>
                </a:lnTo>
                <a:lnTo>
                  <a:pt x="36575" y="56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132331" y="1333500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0480" y="50292"/>
                </a:moveTo>
                <a:lnTo>
                  <a:pt x="16764" y="50292"/>
                </a:lnTo>
                <a:lnTo>
                  <a:pt x="10668" y="47244"/>
                </a:lnTo>
                <a:lnTo>
                  <a:pt x="6096" y="42672"/>
                </a:lnTo>
                <a:lnTo>
                  <a:pt x="1524" y="38100"/>
                </a:lnTo>
                <a:lnTo>
                  <a:pt x="0" y="32004"/>
                </a:lnTo>
                <a:lnTo>
                  <a:pt x="0" y="18288"/>
                </a:lnTo>
                <a:lnTo>
                  <a:pt x="1524" y="12192"/>
                </a:lnTo>
                <a:lnTo>
                  <a:pt x="6096" y="6096"/>
                </a:lnTo>
                <a:lnTo>
                  <a:pt x="10668" y="1524"/>
                </a:lnTo>
                <a:lnTo>
                  <a:pt x="16764" y="0"/>
                </a:lnTo>
                <a:lnTo>
                  <a:pt x="30480" y="0"/>
                </a:lnTo>
                <a:lnTo>
                  <a:pt x="36576" y="1524"/>
                </a:lnTo>
                <a:lnTo>
                  <a:pt x="41148" y="6096"/>
                </a:lnTo>
                <a:lnTo>
                  <a:pt x="45720" y="12192"/>
                </a:lnTo>
                <a:lnTo>
                  <a:pt x="48768" y="18288"/>
                </a:lnTo>
                <a:lnTo>
                  <a:pt x="48768" y="32004"/>
                </a:lnTo>
                <a:lnTo>
                  <a:pt x="45720" y="38100"/>
                </a:lnTo>
                <a:lnTo>
                  <a:pt x="36576" y="47244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675131" y="1906523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36575" y="56387"/>
                </a:moveTo>
                <a:lnTo>
                  <a:pt x="21335" y="56387"/>
                </a:lnTo>
                <a:lnTo>
                  <a:pt x="13715" y="53339"/>
                </a:lnTo>
                <a:lnTo>
                  <a:pt x="9143" y="48767"/>
                </a:lnTo>
                <a:lnTo>
                  <a:pt x="3047" y="42671"/>
                </a:lnTo>
                <a:lnTo>
                  <a:pt x="0" y="36575"/>
                </a:lnTo>
                <a:lnTo>
                  <a:pt x="0" y="21335"/>
                </a:lnTo>
                <a:lnTo>
                  <a:pt x="3047" y="13715"/>
                </a:lnTo>
                <a:lnTo>
                  <a:pt x="9143" y="9143"/>
                </a:lnTo>
                <a:lnTo>
                  <a:pt x="13715" y="3047"/>
                </a:lnTo>
                <a:lnTo>
                  <a:pt x="21335" y="0"/>
                </a:lnTo>
                <a:lnTo>
                  <a:pt x="36575" y="0"/>
                </a:lnTo>
                <a:lnTo>
                  <a:pt x="42671" y="3047"/>
                </a:lnTo>
                <a:lnTo>
                  <a:pt x="53339" y="13715"/>
                </a:lnTo>
                <a:lnTo>
                  <a:pt x="56387" y="21335"/>
                </a:lnTo>
                <a:lnTo>
                  <a:pt x="56387" y="36575"/>
                </a:lnTo>
                <a:lnTo>
                  <a:pt x="53339" y="42671"/>
                </a:lnTo>
                <a:lnTo>
                  <a:pt x="48767" y="48767"/>
                </a:lnTo>
                <a:lnTo>
                  <a:pt x="42671" y="53339"/>
                </a:lnTo>
                <a:lnTo>
                  <a:pt x="36575" y="563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132331" y="2211323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0480" y="50292"/>
                </a:moveTo>
                <a:lnTo>
                  <a:pt x="16764" y="50292"/>
                </a:lnTo>
                <a:lnTo>
                  <a:pt x="10668" y="48768"/>
                </a:lnTo>
                <a:lnTo>
                  <a:pt x="6096" y="44196"/>
                </a:lnTo>
                <a:lnTo>
                  <a:pt x="1524" y="38100"/>
                </a:lnTo>
                <a:lnTo>
                  <a:pt x="0" y="33528"/>
                </a:lnTo>
                <a:lnTo>
                  <a:pt x="0" y="18288"/>
                </a:lnTo>
                <a:lnTo>
                  <a:pt x="1524" y="13716"/>
                </a:lnTo>
                <a:lnTo>
                  <a:pt x="6096" y="7620"/>
                </a:lnTo>
                <a:lnTo>
                  <a:pt x="10668" y="3048"/>
                </a:lnTo>
                <a:lnTo>
                  <a:pt x="16764" y="0"/>
                </a:lnTo>
                <a:lnTo>
                  <a:pt x="30480" y="0"/>
                </a:lnTo>
                <a:lnTo>
                  <a:pt x="36576" y="3048"/>
                </a:lnTo>
                <a:lnTo>
                  <a:pt x="41148" y="7620"/>
                </a:lnTo>
                <a:lnTo>
                  <a:pt x="45720" y="13716"/>
                </a:lnTo>
                <a:lnTo>
                  <a:pt x="48768" y="18288"/>
                </a:lnTo>
                <a:lnTo>
                  <a:pt x="48768" y="33528"/>
                </a:lnTo>
                <a:lnTo>
                  <a:pt x="45720" y="38100"/>
                </a:lnTo>
                <a:lnTo>
                  <a:pt x="41148" y="44196"/>
                </a:lnTo>
                <a:lnTo>
                  <a:pt x="36576" y="48768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675131" y="3005328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36575" y="56387"/>
                </a:moveTo>
                <a:lnTo>
                  <a:pt x="21335" y="56387"/>
                </a:lnTo>
                <a:lnTo>
                  <a:pt x="13715" y="54863"/>
                </a:lnTo>
                <a:lnTo>
                  <a:pt x="9143" y="48767"/>
                </a:lnTo>
                <a:lnTo>
                  <a:pt x="3047" y="42671"/>
                </a:lnTo>
                <a:lnTo>
                  <a:pt x="0" y="36575"/>
                </a:lnTo>
                <a:lnTo>
                  <a:pt x="0" y="21335"/>
                </a:lnTo>
                <a:lnTo>
                  <a:pt x="3047" y="13715"/>
                </a:lnTo>
                <a:lnTo>
                  <a:pt x="9143" y="9143"/>
                </a:lnTo>
                <a:lnTo>
                  <a:pt x="13715" y="3047"/>
                </a:lnTo>
                <a:lnTo>
                  <a:pt x="21335" y="0"/>
                </a:lnTo>
                <a:lnTo>
                  <a:pt x="36575" y="0"/>
                </a:lnTo>
                <a:lnTo>
                  <a:pt x="42671" y="3047"/>
                </a:lnTo>
                <a:lnTo>
                  <a:pt x="53339" y="13715"/>
                </a:lnTo>
                <a:lnTo>
                  <a:pt x="56387" y="21335"/>
                </a:lnTo>
                <a:lnTo>
                  <a:pt x="56387" y="36575"/>
                </a:lnTo>
                <a:lnTo>
                  <a:pt x="53339" y="42671"/>
                </a:lnTo>
                <a:lnTo>
                  <a:pt x="48767" y="48767"/>
                </a:lnTo>
                <a:lnTo>
                  <a:pt x="42671" y="54863"/>
                </a:lnTo>
                <a:lnTo>
                  <a:pt x="36575" y="563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132331" y="3310128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0480" y="50292"/>
                </a:moveTo>
                <a:lnTo>
                  <a:pt x="16764" y="50292"/>
                </a:lnTo>
                <a:lnTo>
                  <a:pt x="10668" y="48768"/>
                </a:lnTo>
                <a:lnTo>
                  <a:pt x="6096" y="44196"/>
                </a:lnTo>
                <a:lnTo>
                  <a:pt x="1524" y="38100"/>
                </a:lnTo>
                <a:lnTo>
                  <a:pt x="0" y="33528"/>
                </a:lnTo>
                <a:lnTo>
                  <a:pt x="0" y="18288"/>
                </a:lnTo>
                <a:lnTo>
                  <a:pt x="1524" y="13716"/>
                </a:lnTo>
                <a:lnTo>
                  <a:pt x="6096" y="7620"/>
                </a:lnTo>
                <a:lnTo>
                  <a:pt x="10668" y="3048"/>
                </a:lnTo>
                <a:lnTo>
                  <a:pt x="16764" y="0"/>
                </a:lnTo>
                <a:lnTo>
                  <a:pt x="30480" y="0"/>
                </a:lnTo>
                <a:lnTo>
                  <a:pt x="36576" y="3048"/>
                </a:lnTo>
                <a:lnTo>
                  <a:pt x="41148" y="7620"/>
                </a:lnTo>
                <a:lnTo>
                  <a:pt x="45720" y="13716"/>
                </a:lnTo>
                <a:lnTo>
                  <a:pt x="48768" y="18288"/>
                </a:lnTo>
                <a:lnTo>
                  <a:pt x="48768" y="33528"/>
                </a:lnTo>
                <a:lnTo>
                  <a:pt x="45720" y="38100"/>
                </a:lnTo>
                <a:lnTo>
                  <a:pt x="41148" y="44196"/>
                </a:lnTo>
                <a:lnTo>
                  <a:pt x="36576" y="48768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675131" y="3884676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36575" y="56388"/>
                </a:moveTo>
                <a:lnTo>
                  <a:pt x="21335" y="56388"/>
                </a:lnTo>
                <a:lnTo>
                  <a:pt x="13715" y="53340"/>
                </a:lnTo>
                <a:lnTo>
                  <a:pt x="9143" y="47244"/>
                </a:lnTo>
                <a:lnTo>
                  <a:pt x="3047" y="42672"/>
                </a:lnTo>
                <a:lnTo>
                  <a:pt x="0" y="35052"/>
                </a:lnTo>
                <a:lnTo>
                  <a:pt x="0" y="19812"/>
                </a:lnTo>
                <a:lnTo>
                  <a:pt x="3047" y="13716"/>
                </a:lnTo>
                <a:lnTo>
                  <a:pt x="13715" y="3048"/>
                </a:lnTo>
                <a:lnTo>
                  <a:pt x="21335" y="0"/>
                </a:lnTo>
                <a:lnTo>
                  <a:pt x="36575" y="0"/>
                </a:lnTo>
                <a:lnTo>
                  <a:pt x="42671" y="3048"/>
                </a:lnTo>
                <a:lnTo>
                  <a:pt x="48767" y="7620"/>
                </a:lnTo>
                <a:lnTo>
                  <a:pt x="53339" y="13716"/>
                </a:lnTo>
                <a:lnTo>
                  <a:pt x="56387" y="19812"/>
                </a:lnTo>
                <a:lnTo>
                  <a:pt x="56387" y="35052"/>
                </a:lnTo>
                <a:lnTo>
                  <a:pt x="53339" y="42672"/>
                </a:lnTo>
                <a:lnTo>
                  <a:pt x="42671" y="53340"/>
                </a:lnTo>
                <a:lnTo>
                  <a:pt x="36575" y="56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132331" y="4189476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0480" y="50292"/>
                </a:moveTo>
                <a:lnTo>
                  <a:pt x="16764" y="50292"/>
                </a:lnTo>
                <a:lnTo>
                  <a:pt x="10668" y="48768"/>
                </a:lnTo>
                <a:lnTo>
                  <a:pt x="6096" y="42672"/>
                </a:lnTo>
                <a:lnTo>
                  <a:pt x="1524" y="38100"/>
                </a:lnTo>
                <a:lnTo>
                  <a:pt x="0" y="32004"/>
                </a:lnTo>
                <a:lnTo>
                  <a:pt x="0" y="18288"/>
                </a:lnTo>
                <a:lnTo>
                  <a:pt x="1524" y="12192"/>
                </a:lnTo>
                <a:lnTo>
                  <a:pt x="10668" y="3048"/>
                </a:lnTo>
                <a:lnTo>
                  <a:pt x="16764" y="0"/>
                </a:lnTo>
                <a:lnTo>
                  <a:pt x="30480" y="0"/>
                </a:lnTo>
                <a:lnTo>
                  <a:pt x="36576" y="3048"/>
                </a:lnTo>
                <a:lnTo>
                  <a:pt x="45720" y="12192"/>
                </a:lnTo>
                <a:lnTo>
                  <a:pt x="48768" y="18288"/>
                </a:lnTo>
                <a:lnTo>
                  <a:pt x="48768" y="32004"/>
                </a:lnTo>
                <a:lnTo>
                  <a:pt x="45720" y="38100"/>
                </a:lnTo>
                <a:lnTo>
                  <a:pt x="41148" y="42672"/>
                </a:lnTo>
                <a:lnTo>
                  <a:pt x="36576" y="48768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878839" y="840487"/>
            <a:ext cx="8376284" cy="3498215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800">
                <a:latin typeface="Calibri"/>
                <a:cs typeface="Calibri"/>
              </a:rPr>
              <a:t>What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source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code?</a:t>
            </a:r>
            <a:endParaRPr sz="1800">
              <a:latin typeface="Calibri"/>
              <a:cs typeface="Calibri"/>
            </a:endParaRPr>
          </a:p>
          <a:p>
            <a:pPr marL="471170" marR="79375">
              <a:lnSpc>
                <a:spcPts val="1730"/>
              </a:lnSpc>
              <a:spcBef>
                <a:spcPts val="570"/>
              </a:spcBef>
            </a:pP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plain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text,</a:t>
            </a:r>
            <a:r>
              <a:rPr dirty="0" sz="1550" spc="1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human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readable</a:t>
            </a:r>
            <a:r>
              <a:rPr dirty="0" sz="1550" spc="-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file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that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contains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commands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compiled</a:t>
            </a:r>
            <a:r>
              <a:rPr dirty="0" sz="1550" spc="1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assembled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into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an </a:t>
            </a:r>
            <a:r>
              <a:rPr dirty="0" sz="1550">
                <a:latin typeface="Calibri"/>
                <a:cs typeface="Calibri"/>
              </a:rPr>
              <a:t>executable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program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1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interpreted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by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interpreter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executed.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1800">
                <a:latin typeface="Calibri"/>
                <a:cs typeface="Calibri"/>
              </a:rPr>
              <a:t>What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machine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code/language?</a:t>
            </a:r>
            <a:endParaRPr sz="1800">
              <a:latin typeface="Calibri"/>
              <a:cs typeface="Calibri"/>
            </a:endParaRPr>
          </a:p>
          <a:p>
            <a:pPr marL="471170" marR="5080">
              <a:lnSpc>
                <a:spcPts val="1730"/>
              </a:lnSpc>
              <a:spcBef>
                <a:spcPts val="570"/>
              </a:spcBef>
            </a:pP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native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language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computer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(binary).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It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specific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architecture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hardware</a:t>
            </a:r>
            <a:r>
              <a:rPr dirty="0" sz="1550" spc="-5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to </a:t>
            </a:r>
            <a:r>
              <a:rPr dirty="0" sz="1550">
                <a:latin typeface="Calibri"/>
                <a:cs typeface="Calibri"/>
              </a:rPr>
              <a:t>which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it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was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written,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interpreted,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compiled.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It</a:t>
            </a:r>
            <a:r>
              <a:rPr dirty="0" sz="1550" spc="2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transportable</a:t>
            </a:r>
            <a:r>
              <a:rPr dirty="0" sz="1550" spc="-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computers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with</a:t>
            </a:r>
            <a:r>
              <a:rPr dirty="0" sz="1550" spc="2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same </a:t>
            </a:r>
            <a:r>
              <a:rPr dirty="0" sz="1550">
                <a:latin typeface="Calibri"/>
                <a:cs typeface="Calibri"/>
              </a:rPr>
              <a:t>architecture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hardware,</a:t>
            </a:r>
            <a:r>
              <a:rPr dirty="0" sz="1550" spc="-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but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will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not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work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produce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unreliable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results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there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8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variance.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dirty="0" sz="1800">
                <a:latin typeface="Calibri"/>
                <a:cs typeface="Calibri"/>
              </a:rPr>
              <a:t>What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compiler?</a:t>
            </a:r>
            <a:endParaRPr sz="1800">
              <a:latin typeface="Calibri"/>
              <a:cs typeface="Calibri"/>
            </a:endParaRPr>
          </a:p>
          <a:p>
            <a:pPr marL="471170" marR="189230">
              <a:lnSpc>
                <a:spcPts val="1730"/>
              </a:lnSpc>
              <a:spcBef>
                <a:spcPts val="575"/>
              </a:spcBef>
            </a:pP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program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that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coverts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instructions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into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machine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code/language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lower-level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form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so</a:t>
            </a:r>
            <a:r>
              <a:rPr dirty="0" sz="1550" spc="175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that </a:t>
            </a:r>
            <a:r>
              <a:rPr dirty="0" sz="1550">
                <a:latin typeface="Calibri"/>
                <a:cs typeface="Calibri"/>
              </a:rPr>
              <a:t>they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read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executed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by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computer.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dirty="0" sz="1800">
                <a:latin typeface="Calibri"/>
                <a:cs typeface="Calibri"/>
              </a:rPr>
              <a:t>What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</a:t>
            </a:r>
            <a:r>
              <a:rPr dirty="0" sz="1800" spc="-10">
                <a:latin typeface="Calibri"/>
                <a:cs typeface="Calibri"/>
              </a:rPr>
              <a:t> interpreter?</a:t>
            </a:r>
            <a:endParaRPr sz="1800">
              <a:latin typeface="Calibri"/>
              <a:cs typeface="Calibri"/>
            </a:endParaRPr>
          </a:p>
          <a:p>
            <a:pPr marL="471170">
              <a:lnSpc>
                <a:spcPct val="100000"/>
              </a:lnSpc>
              <a:spcBef>
                <a:spcPts val="395"/>
              </a:spcBef>
            </a:pP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program</a:t>
            </a:r>
            <a:r>
              <a:rPr dirty="0" sz="1550" spc="-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that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analyze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-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execute</a:t>
            </a:r>
            <a:r>
              <a:rPr dirty="0" sz="1550" spc="1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program</a:t>
            </a:r>
            <a:r>
              <a:rPr dirty="0" sz="1550" spc="-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its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source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code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line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by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line.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00"/>
              </a:lnSpc>
            </a:pPr>
            <a:r>
              <a:rPr dirty="0" spc="-25"/>
              <a:t>TOC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1195" y="533400"/>
            <a:ext cx="1028700" cy="25755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20667" y="548640"/>
            <a:ext cx="1534668" cy="24231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33059" y="550163"/>
            <a:ext cx="196596" cy="23926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18108" y="533400"/>
            <a:ext cx="883859" cy="257556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91883" y="533400"/>
            <a:ext cx="656843" cy="25755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534035">
              <a:lnSpc>
                <a:spcPct val="100000"/>
              </a:lnSpc>
              <a:spcBef>
                <a:spcPts val="110"/>
              </a:spcBef>
            </a:pPr>
            <a:r>
              <a:rPr dirty="0" spc="-25"/>
              <a:t>Control</a:t>
            </a:r>
            <a:r>
              <a:rPr dirty="0" spc="-229"/>
              <a:t> </a:t>
            </a:r>
            <a:r>
              <a:rPr dirty="0" spc="-30"/>
              <a:t>Structures:</a:t>
            </a:r>
            <a:r>
              <a:rPr dirty="0" spc="-210"/>
              <a:t> </a:t>
            </a:r>
            <a:r>
              <a:rPr dirty="0"/>
              <a:t>A</a:t>
            </a:r>
            <a:r>
              <a:rPr dirty="0" spc="-25"/>
              <a:t> </a:t>
            </a:r>
            <a:r>
              <a:rPr dirty="0" spc="-10"/>
              <a:t>Closer</a:t>
            </a:r>
            <a:r>
              <a:rPr dirty="0" spc="-140"/>
              <a:t> </a:t>
            </a:r>
            <a:r>
              <a:rPr dirty="0" spc="-20"/>
              <a:t>Look</a:t>
            </a:r>
          </a:p>
        </p:txBody>
      </p:sp>
      <p:sp>
        <p:nvSpPr>
          <p:cNvPr id="8" name="object 8" descr=""/>
          <p:cNvSpPr/>
          <p:nvPr/>
        </p:nvSpPr>
        <p:spPr>
          <a:xfrm>
            <a:off x="665988" y="1021079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5" h="50800">
                <a:moveTo>
                  <a:pt x="30480" y="50292"/>
                </a:moveTo>
                <a:lnTo>
                  <a:pt x="18288" y="50292"/>
                </a:lnTo>
                <a:lnTo>
                  <a:pt x="12192" y="48768"/>
                </a:lnTo>
                <a:lnTo>
                  <a:pt x="7620" y="44196"/>
                </a:lnTo>
                <a:lnTo>
                  <a:pt x="1524" y="38100"/>
                </a:lnTo>
                <a:lnTo>
                  <a:pt x="0" y="32004"/>
                </a:lnTo>
                <a:lnTo>
                  <a:pt x="0" y="18288"/>
                </a:lnTo>
                <a:lnTo>
                  <a:pt x="1524" y="12192"/>
                </a:lnTo>
                <a:lnTo>
                  <a:pt x="7620" y="7620"/>
                </a:lnTo>
                <a:lnTo>
                  <a:pt x="12192" y="3048"/>
                </a:lnTo>
                <a:lnTo>
                  <a:pt x="18288" y="0"/>
                </a:lnTo>
                <a:lnTo>
                  <a:pt x="30480" y="0"/>
                </a:lnTo>
                <a:lnTo>
                  <a:pt x="36576" y="3048"/>
                </a:lnTo>
                <a:lnTo>
                  <a:pt x="45720" y="12192"/>
                </a:lnTo>
                <a:lnTo>
                  <a:pt x="48768" y="18288"/>
                </a:lnTo>
                <a:lnTo>
                  <a:pt x="48768" y="32004"/>
                </a:lnTo>
                <a:lnTo>
                  <a:pt x="45720" y="38100"/>
                </a:lnTo>
                <a:lnTo>
                  <a:pt x="41148" y="44196"/>
                </a:lnTo>
                <a:lnTo>
                  <a:pt x="36576" y="48768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665988" y="2284475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5" h="50800">
                <a:moveTo>
                  <a:pt x="30480" y="50292"/>
                </a:moveTo>
                <a:lnTo>
                  <a:pt x="18288" y="50292"/>
                </a:lnTo>
                <a:lnTo>
                  <a:pt x="12192" y="48768"/>
                </a:lnTo>
                <a:lnTo>
                  <a:pt x="7620" y="44196"/>
                </a:lnTo>
                <a:lnTo>
                  <a:pt x="1524" y="38100"/>
                </a:lnTo>
                <a:lnTo>
                  <a:pt x="0" y="33528"/>
                </a:lnTo>
                <a:lnTo>
                  <a:pt x="0" y="18288"/>
                </a:lnTo>
                <a:lnTo>
                  <a:pt x="1524" y="13716"/>
                </a:lnTo>
                <a:lnTo>
                  <a:pt x="12192" y="3048"/>
                </a:lnTo>
                <a:lnTo>
                  <a:pt x="18288" y="0"/>
                </a:lnTo>
                <a:lnTo>
                  <a:pt x="30480" y="0"/>
                </a:lnTo>
                <a:lnTo>
                  <a:pt x="36576" y="3048"/>
                </a:lnTo>
                <a:lnTo>
                  <a:pt x="41148" y="7620"/>
                </a:lnTo>
                <a:lnTo>
                  <a:pt x="45720" y="13716"/>
                </a:lnTo>
                <a:lnTo>
                  <a:pt x="48768" y="18288"/>
                </a:lnTo>
                <a:lnTo>
                  <a:pt x="48768" y="33528"/>
                </a:lnTo>
                <a:lnTo>
                  <a:pt x="45720" y="38100"/>
                </a:lnTo>
                <a:lnTo>
                  <a:pt x="41148" y="44196"/>
                </a:lnTo>
                <a:lnTo>
                  <a:pt x="36576" y="48768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665988" y="3072384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5" h="50800">
                <a:moveTo>
                  <a:pt x="30480" y="50292"/>
                </a:moveTo>
                <a:lnTo>
                  <a:pt x="18288" y="50292"/>
                </a:lnTo>
                <a:lnTo>
                  <a:pt x="12192" y="48768"/>
                </a:lnTo>
                <a:lnTo>
                  <a:pt x="7620" y="42672"/>
                </a:lnTo>
                <a:lnTo>
                  <a:pt x="1524" y="38100"/>
                </a:lnTo>
                <a:lnTo>
                  <a:pt x="0" y="32004"/>
                </a:lnTo>
                <a:lnTo>
                  <a:pt x="0" y="18288"/>
                </a:lnTo>
                <a:lnTo>
                  <a:pt x="1524" y="12192"/>
                </a:lnTo>
                <a:lnTo>
                  <a:pt x="7620" y="7620"/>
                </a:lnTo>
                <a:lnTo>
                  <a:pt x="12192" y="3048"/>
                </a:lnTo>
                <a:lnTo>
                  <a:pt x="18288" y="0"/>
                </a:lnTo>
                <a:lnTo>
                  <a:pt x="30480" y="0"/>
                </a:lnTo>
                <a:lnTo>
                  <a:pt x="36576" y="3048"/>
                </a:lnTo>
                <a:lnTo>
                  <a:pt x="45720" y="12192"/>
                </a:lnTo>
                <a:lnTo>
                  <a:pt x="48768" y="18288"/>
                </a:lnTo>
                <a:lnTo>
                  <a:pt x="48768" y="32004"/>
                </a:lnTo>
                <a:lnTo>
                  <a:pt x="45720" y="38100"/>
                </a:lnTo>
                <a:lnTo>
                  <a:pt x="41148" y="42672"/>
                </a:lnTo>
                <a:lnTo>
                  <a:pt x="36576" y="48768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 descr=""/>
          <p:cNvGrpSpPr/>
          <p:nvPr/>
        </p:nvGrpSpPr>
        <p:grpSpPr>
          <a:xfrm>
            <a:off x="902208" y="3528060"/>
            <a:ext cx="421005" cy="140335"/>
            <a:chOff x="902208" y="3528060"/>
            <a:chExt cx="421005" cy="140335"/>
          </a:xfrm>
        </p:grpSpPr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2208" y="3528060"/>
              <a:ext cx="126491" cy="13868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48512" y="3573780"/>
              <a:ext cx="76200" cy="94488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56716" y="3537204"/>
              <a:ext cx="166116" cy="131064"/>
            </a:xfrm>
            <a:prstGeom prst="rect">
              <a:avLst/>
            </a:prstGeom>
          </p:spPr>
        </p:pic>
      </p:grpSp>
      <p:sp>
        <p:nvSpPr>
          <p:cNvPr id="15" name="object 15" descr=""/>
          <p:cNvSpPr/>
          <p:nvPr/>
        </p:nvSpPr>
        <p:spPr>
          <a:xfrm>
            <a:off x="1380744" y="3584448"/>
            <a:ext cx="82550" cy="52069"/>
          </a:xfrm>
          <a:custGeom>
            <a:avLst/>
            <a:gdLst/>
            <a:ahLst/>
            <a:cxnLst/>
            <a:rect l="l" t="t" r="r" b="b"/>
            <a:pathLst>
              <a:path w="82550" h="52070">
                <a:moveTo>
                  <a:pt x="82296" y="12192"/>
                </a:moveTo>
                <a:lnTo>
                  <a:pt x="0" y="12192"/>
                </a:lnTo>
                <a:lnTo>
                  <a:pt x="0" y="3048"/>
                </a:lnTo>
                <a:lnTo>
                  <a:pt x="3048" y="0"/>
                </a:lnTo>
                <a:lnTo>
                  <a:pt x="80772" y="0"/>
                </a:lnTo>
                <a:lnTo>
                  <a:pt x="80772" y="1524"/>
                </a:lnTo>
                <a:lnTo>
                  <a:pt x="82296" y="1524"/>
                </a:lnTo>
                <a:lnTo>
                  <a:pt x="82296" y="12192"/>
                </a:lnTo>
                <a:close/>
              </a:path>
              <a:path w="82550" h="52070">
                <a:moveTo>
                  <a:pt x="80772" y="13716"/>
                </a:moveTo>
                <a:lnTo>
                  <a:pt x="1524" y="13716"/>
                </a:lnTo>
                <a:lnTo>
                  <a:pt x="1524" y="12192"/>
                </a:lnTo>
                <a:lnTo>
                  <a:pt x="80772" y="12192"/>
                </a:lnTo>
                <a:lnTo>
                  <a:pt x="80772" y="13716"/>
                </a:lnTo>
                <a:close/>
              </a:path>
              <a:path w="82550" h="52070">
                <a:moveTo>
                  <a:pt x="82296" y="50292"/>
                </a:moveTo>
                <a:lnTo>
                  <a:pt x="0" y="50292"/>
                </a:lnTo>
                <a:lnTo>
                  <a:pt x="0" y="41148"/>
                </a:lnTo>
                <a:lnTo>
                  <a:pt x="3048" y="38100"/>
                </a:lnTo>
                <a:lnTo>
                  <a:pt x="80772" y="38100"/>
                </a:lnTo>
                <a:lnTo>
                  <a:pt x="80772" y="39624"/>
                </a:lnTo>
                <a:lnTo>
                  <a:pt x="82296" y="39624"/>
                </a:lnTo>
                <a:lnTo>
                  <a:pt x="82296" y="50292"/>
                </a:lnTo>
                <a:close/>
              </a:path>
              <a:path w="82550" h="52070">
                <a:moveTo>
                  <a:pt x="80772" y="51816"/>
                </a:moveTo>
                <a:lnTo>
                  <a:pt x="1524" y="51816"/>
                </a:lnTo>
                <a:lnTo>
                  <a:pt x="1524" y="50292"/>
                </a:lnTo>
                <a:lnTo>
                  <a:pt x="80772" y="50292"/>
                </a:lnTo>
                <a:lnTo>
                  <a:pt x="80772" y="518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6" name="object 16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45336" y="3528059"/>
            <a:ext cx="685800" cy="173735"/>
          </a:xfrm>
          <a:prstGeom prst="rect">
            <a:avLst/>
          </a:prstGeom>
        </p:spPr>
      </p:pic>
      <p:grpSp>
        <p:nvGrpSpPr>
          <p:cNvPr id="17" name="object 17" descr=""/>
          <p:cNvGrpSpPr/>
          <p:nvPr/>
        </p:nvGrpSpPr>
        <p:grpSpPr>
          <a:xfrm>
            <a:off x="2298192" y="3528059"/>
            <a:ext cx="562610" cy="173990"/>
            <a:chOff x="2298192" y="3528059"/>
            <a:chExt cx="562610" cy="173990"/>
          </a:xfrm>
        </p:grpSpPr>
        <p:pic>
          <p:nvPicPr>
            <p:cNvPr id="18" name="object 1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98192" y="3528059"/>
              <a:ext cx="166115" cy="173735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87168" y="3572255"/>
              <a:ext cx="172212" cy="96012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2692908" y="3528072"/>
              <a:ext cx="167640" cy="167640"/>
            </a:xfrm>
            <a:custGeom>
              <a:avLst/>
              <a:gdLst/>
              <a:ahLst/>
              <a:cxnLst/>
              <a:rect l="l" t="t" r="r" b="b"/>
              <a:pathLst>
                <a:path w="167639" h="167639">
                  <a:moveTo>
                    <a:pt x="51816" y="47231"/>
                  </a:moveTo>
                  <a:lnTo>
                    <a:pt x="50292" y="47231"/>
                  </a:lnTo>
                  <a:lnTo>
                    <a:pt x="50292" y="45707"/>
                  </a:lnTo>
                  <a:lnTo>
                    <a:pt x="45720" y="45707"/>
                  </a:lnTo>
                  <a:lnTo>
                    <a:pt x="44196" y="44183"/>
                  </a:lnTo>
                  <a:lnTo>
                    <a:pt x="36576" y="44183"/>
                  </a:lnTo>
                  <a:lnTo>
                    <a:pt x="33528" y="45707"/>
                  </a:lnTo>
                  <a:lnTo>
                    <a:pt x="32004" y="45707"/>
                  </a:lnTo>
                  <a:lnTo>
                    <a:pt x="30480" y="47231"/>
                  </a:lnTo>
                  <a:lnTo>
                    <a:pt x="28956" y="47231"/>
                  </a:lnTo>
                  <a:lnTo>
                    <a:pt x="27432" y="48755"/>
                  </a:lnTo>
                  <a:lnTo>
                    <a:pt x="24384" y="50279"/>
                  </a:lnTo>
                  <a:lnTo>
                    <a:pt x="22860" y="53327"/>
                  </a:lnTo>
                  <a:lnTo>
                    <a:pt x="19812" y="54851"/>
                  </a:lnTo>
                  <a:lnTo>
                    <a:pt x="18288" y="57899"/>
                  </a:lnTo>
                  <a:lnTo>
                    <a:pt x="15240" y="60947"/>
                  </a:lnTo>
                  <a:lnTo>
                    <a:pt x="15240" y="47231"/>
                  </a:lnTo>
                  <a:lnTo>
                    <a:pt x="13716" y="47231"/>
                  </a:lnTo>
                  <a:lnTo>
                    <a:pt x="13716" y="45707"/>
                  </a:lnTo>
                  <a:lnTo>
                    <a:pt x="3048" y="45707"/>
                  </a:lnTo>
                  <a:lnTo>
                    <a:pt x="1524" y="47231"/>
                  </a:lnTo>
                  <a:lnTo>
                    <a:pt x="1524" y="48755"/>
                  </a:lnTo>
                  <a:lnTo>
                    <a:pt x="0" y="48755"/>
                  </a:lnTo>
                  <a:lnTo>
                    <a:pt x="0" y="137147"/>
                  </a:lnTo>
                  <a:lnTo>
                    <a:pt x="1524" y="137147"/>
                  </a:lnTo>
                  <a:lnTo>
                    <a:pt x="3048" y="138671"/>
                  </a:lnTo>
                  <a:lnTo>
                    <a:pt x="15240" y="138671"/>
                  </a:lnTo>
                  <a:lnTo>
                    <a:pt x="16764" y="137147"/>
                  </a:lnTo>
                  <a:lnTo>
                    <a:pt x="16764" y="79235"/>
                  </a:lnTo>
                  <a:lnTo>
                    <a:pt x="19812" y="74663"/>
                  </a:lnTo>
                  <a:lnTo>
                    <a:pt x="21336" y="71615"/>
                  </a:lnTo>
                  <a:lnTo>
                    <a:pt x="24384" y="70091"/>
                  </a:lnTo>
                  <a:lnTo>
                    <a:pt x="25908" y="67043"/>
                  </a:lnTo>
                  <a:lnTo>
                    <a:pt x="32004" y="60947"/>
                  </a:lnTo>
                  <a:lnTo>
                    <a:pt x="33528" y="60947"/>
                  </a:lnTo>
                  <a:lnTo>
                    <a:pt x="35052" y="59423"/>
                  </a:lnTo>
                  <a:lnTo>
                    <a:pt x="42672" y="59423"/>
                  </a:lnTo>
                  <a:lnTo>
                    <a:pt x="44196" y="60947"/>
                  </a:lnTo>
                  <a:lnTo>
                    <a:pt x="47244" y="60947"/>
                  </a:lnTo>
                  <a:lnTo>
                    <a:pt x="48768" y="62471"/>
                  </a:lnTo>
                  <a:lnTo>
                    <a:pt x="51816" y="62471"/>
                  </a:lnTo>
                  <a:lnTo>
                    <a:pt x="51816" y="59423"/>
                  </a:lnTo>
                  <a:lnTo>
                    <a:pt x="51816" y="47231"/>
                  </a:lnTo>
                  <a:close/>
                </a:path>
                <a:path w="167639" h="167639">
                  <a:moveTo>
                    <a:pt x="103619" y="4572"/>
                  </a:moveTo>
                  <a:lnTo>
                    <a:pt x="102095" y="4572"/>
                  </a:lnTo>
                  <a:lnTo>
                    <a:pt x="102095" y="1524"/>
                  </a:lnTo>
                  <a:lnTo>
                    <a:pt x="100571" y="1524"/>
                  </a:lnTo>
                  <a:lnTo>
                    <a:pt x="99047" y="0"/>
                  </a:lnTo>
                  <a:lnTo>
                    <a:pt x="88379" y="0"/>
                  </a:lnTo>
                  <a:lnTo>
                    <a:pt x="88379" y="1524"/>
                  </a:lnTo>
                  <a:lnTo>
                    <a:pt x="86855" y="1524"/>
                  </a:lnTo>
                  <a:lnTo>
                    <a:pt x="85331" y="3048"/>
                  </a:lnTo>
                  <a:lnTo>
                    <a:pt x="85331" y="21336"/>
                  </a:lnTo>
                  <a:lnTo>
                    <a:pt x="71615" y="47244"/>
                  </a:lnTo>
                  <a:lnTo>
                    <a:pt x="71615" y="50292"/>
                  </a:lnTo>
                  <a:lnTo>
                    <a:pt x="82283" y="50292"/>
                  </a:lnTo>
                  <a:lnTo>
                    <a:pt x="82283" y="48768"/>
                  </a:lnTo>
                  <a:lnTo>
                    <a:pt x="83807" y="48768"/>
                  </a:lnTo>
                  <a:lnTo>
                    <a:pt x="83807" y="47244"/>
                  </a:lnTo>
                  <a:lnTo>
                    <a:pt x="97523" y="27432"/>
                  </a:lnTo>
                  <a:lnTo>
                    <a:pt x="99047" y="25908"/>
                  </a:lnTo>
                  <a:lnTo>
                    <a:pt x="99047" y="24384"/>
                  </a:lnTo>
                  <a:lnTo>
                    <a:pt x="100571" y="22860"/>
                  </a:lnTo>
                  <a:lnTo>
                    <a:pt x="100571" y="21336"/>
                  </a:lnTo>
                  <a:lnTo>
                    <a:pt x="102095" y="19812"/>
                  </a:lnTo>
                  <a:lnTo>
                    <a:pt x="102095" y="13716"/>
                  </a:lnTo>
                  <a:lnTo>
                    <a:pt x="103619" y="12192"/>
                  </a:lnTo>
                  <a:lnTo>
                    <a:pt x="103619" y="4572"/>
                  </a:lnTo>
                  <a:close/>
                </a:path>
                <a:path w="167639" h="167639">
                  <a:moveTo>
                    <a:pt x="138671" y="4572"/>
                  </a:moveTo>
                  <a:lnTo>
                    <a:pt x="137147" y="4572"/>
                  </a:lnTo>
                  <a:lnTo>
                    <a:pt x="137147" y="1524"/>
                  </a:lnTo>
                  <a:lnTo>
                    <a:pt x="135623" y="1524"/>
                  </a:lnTo>
                  <a:lnTo>
                    <a:pt x="134099" y="0"/>
                  </a:lnTo>
                  <a:lnTo>
                    <a:pt x="123431" y="0"/>
                  </a:lnTo>
                  <a:lnTo>
                    <a:pt x="123431" y="1524"/>
                  </a:lnTo>
                  <a:lnTo>
                    <a:pt x="121907" y="1524"/>
                  </a:lnTo>
                  <a:lnTo>
                    <a:pt x="120383" y="3048"/>
                  </a:lnTo>
                  <a:lnTo>
                    <a:pt x="120383" y="21336"/>
                  </a:lnTo>
                  <a:lnTo>
                    <a:pt x="106667" y="47244"/>
                  </a:lnTo>
                  <a:lnTo>
                    <a:pt x="106667" y="50292"/>
                  </a:lnTo>
                  <a:lnTo>
                    <a:pt x="117335" y="50292"/>
                  </a:lnTo>
                  <a:lnTo>
                    <a:pt x="117335" y="48768"/>
                  </a:lnTo>
                  <a:lnTo>
                    <a:pt x="118859" y="48768"/>
                  </a:lnTo>
                  <a:lnTo>
                    <a:pt x="118859" y="47244"/>
                  </a:lnTo>
                  <a:lnTo>
                    <a:pt x="132575" y="27432"/>
                  </a:lnTo>
                  <a:lnTo>
                    <a:pt x="134099" y="25908"/>
                  </a:lnTo>
                  <a:lnTo>
                    <a:pt x="134099" y="24384"/>
                  </a:lnTo>
                  <a:lnTo>
                    <a:pt x="135623" y="22860"/>
                  </a:lnTo>
                  <a:lnTo>
                    <a:pt x="135623" y="21336"/>
                  </a:lnTo>
                  <a:lnTo>
                    <a:pt x="137147" y="19812"/>
                  </a:lnTo>
                  <a:lnTo>
                    <a:pt x="137147" y="15240"/>
                  </a:lnTo>
                  <a:lnTo>
                    <a:pt x="138671" y="13716"/>
                  </a:lnTo>
                  <a:lnTo>
                    <a:pt x="138671" y="4572"/>
                  </a:lnTo>
                  <a:close/>
                </a:path>
                <a:path w="167639" h="167639">
                  <a:moveTo>
                    <a:pt x="167640" y="120396"/>
                  </a:moveTo>
                  <a:lnTo>
                    <a:pt x="166116" y="118872"/>
                  </a:lnTo>
                  <a:lnTo>
                    <a:pt x="164592" y="118872"/>
                  </a:lnTo>
                  <a:lnTo>
                    <a:pt x="164592" y="117348"/>
                  </a:lnTo>
                  <a:lnTo>
                    <a:pt x="152400" y="117348"/>
                  </a:lnTo>
                  <a:lnTo>
                    <a:pt x="152400" y="118872"/>
                  </a:lnTo>
                  <a:lnTo>
                    <a:pt x="150876" y="118872"/>
                  </a:lnTo>
                  <a:lnTo>
                    <a:pt x="149352" y="120396"/>
                  </a:lnTo>
                  <a:lnTo>
                    <a:pt x="149352" y="138684"/>
                  </a:lnTo>
                  <a:lnTo>
                    <a:pt x="135636" y="164592"/>
                  </a:lnTo>
                  <a:lnTo>
                    <a:pt x="135636" y="167640"/>
                  </a:lnTo>
                  <a:lnTo>
                    <a:pt x="146304" y="167640"/>
                  </a:lnTo>
                  <a:lnTo>
                    <a:pt x="149352" y="164592"/>
                  </a:lnTo>
                  <a:lnTo>
                    <a:pt x="161544" y="144780"/>
                  </a:lnTo>
                  <a:lnTo>
                    <a:pt x="164592" y="141732"/>
                  </a:lnTo>
                  <a:lnTo>
                    <a:pt x="164592" y="140208"/>
                  </a:lnTo>
                  <a:lnTo>
                    <a:pt x="166116" y="138684"/>
                  </a:lnTo>
                  <a:lnTo>
                    <a:pt x="166116" y="135636"/>
                  </a:lnTo>
                  <a:lnTo>
                    <a:pt x="167640" y="134112"/>
                  </a:lnTo>
                  <a:lnTo>
                    <a:pt x="167640" y="1203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1" name="object 21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929127" y="3528059"/>
            <a:ext cx="745236" cy="173735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742944" y="3528059"/>
            <a:ext cx="633983" cy="173735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454652" y="3528059"/>
            <a:ext cx="1155192" cy="173735"/>
          </a:xfrm>
          <a:prstGeom prst="rect">
            <a:avLst/>
          </a:prstGeom>
        </p:spPr>
      </p:pic>
      <p:grpSp>
        <p:nvGrpSpPr>
          <p:cNvPr id="24" name="object 24" descr=""/>
          <p:cNvGrpSpPr/>
          <p:nvPr/>
        </p:nvGrpSpPr>
        <p:grpSpPr>
          <a:xfrm>
            <a:off x="5678423" y="3528059"/>
            <a:ext cx="1026160" cy="173990"/>
            <a:chOff x="5678423" y="3528059"/>
            <a:chExt cx="1026160" cy="173990"/>
          </a:xfrm>
        </p:grpSpPr>
        <p:pic>
          <p:nvPicPr>
            <p:cNvPr id="25" name="object 25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78423" y="3528059"/>
              <a:ext cx="740663" cy="173735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6448031" y="3529596"/>
              <a:ext cx="17145" cy="137160"/>
            </a:xfrm>
            <a:custGeom>
              <a:avLst/>
              <a:gdLst/>
              <a:ahLst/>
              <a:cxnLst/>
              <a:rect l="l" t="t" r="r" b="b"/>
              <a:pathLst>
                <a:path w="17145" h="137160">
                  <a:moveTo>
                    <a:pt x="16764" y="1524"/>
                  </a:moveTo>
                  <a:lnTo>
                    <a:pt x="13716" y="1524"/>
                  </a:lnTo>
                  <a:lnTo>
                    <a:pt x="13716" y="0"/>
                  </a:lnTo>
                  <a:lnTo>
                    <a:pt x="3048" y="0"/>
                  </a:lnTo>
                  <a:lnTo>
                    <a:pt x="3048" y="1524"/>
                  </a:lnTo>
                  <a:lnTo>
                    <a:pt x="0" y="1524"/>
                  </a:lnTo>
                  <a:lnTo>
                    <a:pt x="0" y="135636"/>
                  </a:lnTo>
                  <a:lnTo>
                    <a:pt x="1524" y="135636"/>
                  </a:lnTo>
                  <a:lnTo>
                    <a:pt x="1524" y="137160"/>
                  </a:lnTo>
                  <a:lnTo>
                    <a:pt x="15240" y="137160"/>
                  </a:lnTo>
                  <a:lnTo>
                    <a:pt x="15240" y="135636"/>
                  </a:lnTo>
                  <a:lnTo>
                    <a:pt x="16764" y="135636"/>
                  </a:lnTo>
                  <a:lnTo>
                    <a:pt x="16764" y="15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487667" y="3528059"/>
              <a:ext cx="161544" cy="140207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6670548" y="3529583"/>
              <a:ext cx="33655" cy="169545"/>
            </a:xfrm>
            <a:custGeom>
              <a:avLst/>
              <a:gdLst/>
              <a:ahLst/>
              <a:cxnLst/>
              <a:rect l="l" t="t" r="r" b="b"/>
              <a:pathLst>
                <a:path w="33654" h="169545">
                  <a:moveTo>
                    <a:pt x="32004" y="169164"/>
                  </a:moveTo>
                  <a:lnTo>
                    <a:pt x="1524" y="169164"/>
                  </a:lnTo>
                  <a:lnTo>
                    <a:pt x="0" y="167640"/>
                  </a:lnTo>
                  <a:lnTo>
                    <a:pt x="0" y="158496"/>
                  </a:lnTo>
                  <a:lnTo>
                    <a:pt x="1524" y="156972"/>
                  </a:lnTo>
                  <a:lnTo>
                    <a:pt x="18288" y="156972"/>
                  </a:lnTo>
                  <a:lnTo>
                    <a:pt x="18288" y="12192"/>
                  </a:lnTo>
                  <a:lnTo>
                    <a:pt x="1524" y="12192"/>
                  </a:lnTo>
                  <a:lnTo>
                    <a:pt x="0" y="10668"/>
                  </a:lnTo>
                  <a:lnTo>
                    <a:pt x="0" y="1524"/>
                  </a:lnTo>
                  <a:lnTo>
                    <a:pt x="1524" y="0"/>
                  </a:lnTo>
                  <a:lnTo>
                    <a:pt x="30480" y="0"/>
                  </a:lnTo>
                  <a:lnTo>
                    <a:pt x="30480" y="1524"/>
                  </a:lnTo>
                  <a:lnTo>
                    <a:pt x="32004" y="1524"/>
                  </a:lnTo>
                  <a:lnTo>
                    <a:pt x="32004" y="3048"/>
                  </a:lnTo>
                  <a:lnTo>
                    <a:pt x="33528" y="3048"/>
                  </a:lnTo>
                  <a:lnTo>
                    <a:pt x="33528" y="166116"/>
                  </a:lnTo>
                  <a:lnTo>
                    <a:pt x="32004" y="167640"/>
                  </a:lnTo>
                  <a:lnTo>
                    <a:pt x="32004" y="1691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9" name="object 29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94232" y="4014215"/>
            <a:ext cx="96011" cy="138684"/>
          </a:xfrm>
          <a:prstGeom prst="rect">
            <a:avLst/>
          </a:prstGeom>
        </p:spPr>
      </p:pic>
      <p:grpSp>
        <p:nvGrpSpPr>
          <p:cNvPr id="30" name="object 30" descr=""/>
          <p:cNvGrpSpPr/>
          <p:nvPr/>
        </p:nvGrpSpPr>
        <p:grpSpPr>
          <a:xfrm>
            <a:off x="1249680" y="4014215"/>
            <a:ext cx="402590" cy="172720"/>
            <a:chOff x="1249680" y="4014215"/>
            <a:chExt cx="402590" cy="172720"/>
          </a:xfrm>
        </p:grpSpPr>
        <p:sp>
          <p:nvSpPr>
            <p:cNvPr id="31" name="object 31" descr=""/>
            <p:cNvSpPr/>
            <p:nvPr/>
          </p:nvSpPr>
          <p:spPr>
            <a:xfrm>
              <a:off x="1249680" y="4014216"/>
              <a:ext cx="35560" cy="172720"/>
            </a:xfrm>
            <a:custGeom>
              <a:avLst/>
              <a:gdLst/>
              <a:ahLst/>
              <a:cxnLst/>
              <a:rect l="l" t="t" r="r" b="b"/>
              <a:pathLst>
                <a:path w="35559" h="172720">
                  <a:moveTo>
                    <a:pt x="35052" y="170688"/>
                  </a:moveTo>
                  <a:lnTo>
                    <a:pt x="21336" y="170688"/>
                  </a:lnTo>
                  <a:lnTo>
                    <a:pt x="21336" y="169164"/>
                  </a:lnTo>
                  <a:lnTo>
                    <a:pt x="16764" y="163068"/>
                  </a:lnTo>
                  <a:lnTo>
                    <a:pt x="13716" y="155448"/>
                  </a:lnTo>
                  <a:lnTo>
                    <a:pt x="12192" y="149352"/>
                  </a:lnTo>
                  <a:lnTo>
                    <a:pt x="9144" y="143256"/>
                  </a:lnTo>
                  <a:lnTo>
                    <a:pt x="6096" y="135636"/>
                  </a:lnTo>
                  <a:lnTo>
                    <a:pt x="4572" y="128016"/>
                  </a:lnTo>
                  <a:lnTo>
                    <a:pt x="3048" y="121920"/>
                  </a:lnTo>
                  <a:lnTo>
                    <a:pt x="1524" y="114300"/>
                  </a:lnTo>
                  <a:lnTo>
                    <a:pt x="1524" y="106680"/>
                  </a:lnTo>
                  <a:lnTo>
                    <a:pt x="0" y="100584"/>
                  </a:lnTo>
                  <a:lnTo>
                    <a:pt x="0" y="71628"/>
                  </a:lnTo>
                  <a:lnTo>
                    <a:pt x="1524" y="64008"/>
                  </a:lnTo>
                  <a:lnTo>
                    <a:pt x="1524" y="56388"/>
                  </a:lnTo>
                  <a:lnTo>
                    <a:pt x="3048" y="48768"/>
                  </a:lnTo>
                  <a:lnTo>
                    <a:pt x="4572" y="42672"/>
                  </a:lnTo>
                  <a:lnTo>
                    <a:pt x="7620" y="35052"/>
                  </a:lnTo>
                  <a:lnTo>
                    <a:pt x="9144" y="28956"/>
                  </a:lnTo>
                  <a:lnTo>
                    <a:pt x="12192" y="21336"/>
                  </a:lnTo>
                  <a:lnTo>
                    <a:pt x="15240" y="15240"/>
                  </a:lnTo>
                  <a:lnTo>
                    <a:pt x="18288" y="7620"/>
                  </a:lnTo>
                  <a:lnTo>
                    <a:pt x="21336" y="1524"/>
                  </a:lnTo>
                  <a:lnTo>
                    <a:pt x="21336" y="0"/>
                  </a:lnTo>
                  <a:lnTo>
                    <a:pt x="35052" y="0"/>
                  </a:lnTo>
                  <a:lnTo>
                    <a:pt x="35052" y="3048"/>
                  </a:lnTo>
                  <a:lnTo>
                    <a:pt x="30765" y="13335"/>
                  </a:lnTo>
                  <a:lnTo>
                    <a:pt x="27051" y="23622"/>
                  </a:lnTo>
                  <a:lnTo>
                    <a:pt x="17907" y="64770"/>
                  </a:lnTo>
                  <a:lnTo>
                    <a:pt x="16764" y="85344"/>
                  </a:lnTo>
                  <a:lnTo>
                    <a:pt x="17049" y="95631"/>
                  </a:lnTo>
                  <a:lnTo>
                    <a:pt x="23907" y="136779"/>
                  </a:lnTo>
                  <a:lnTo>
                    <a:pt x="35052" y="167640"/>
                  </a:lnTo>
                  <a:lnTo>
                    <a:pt x="35052" y="170688"/>
                  </a:lnTo>
                  <a:close/>
                </a:path>
                <a:path w="35559" h="172720">
                  <a:moveTo>
                    <a:pt x="32004" y="172212"/>
                  </a:moveTo>
                  <a:lnTo>
                    <a:pt x="25908" y="172212"/>
                  </a:lnTo>
                  <a:lnTo>
                    <a:pt x="24384" y="170688"/>
                  </a:lnTo>
                  <a:lnTo>
                    <a:pt x="32004" y="170688"/>
                  </a:lnTo>
                  <a:lnTo>
                    <a:pt x="32004" y="1722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04543" y="4014215"/>
              <a:ext cx="126492" cy="138684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50848" y="4059935"/>
              <a:ext cx="76200" cy="94488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59052" y="4023359"/>
              <a:ext cx="92963" cy="131064"/>
            </a:xfrm>
            <a:prstGeom prst="rect">
              <a:avLst/>
            </a:prstGeom>
          </p:spPr>
        </p:pic>
      </p:grpSp>
      <p:sp>
        <p:nvSpPr>
          <p:cNvPr id="35" name="object 35" descr=""/>
          <p:cNvSpPr/>
          <p:nvPr/>
        </p:nvSpPr>
        <p:spPr>
          <a:xfrm>
            <a:off x="1709927" y="4070603"/>
            <a:ext cx="182880" cy="52069"/>
          </a:xfrm>
          <a:custGeom>
            <a:avLst/>
            <a:gdLst/>
            <a:ahLst/>
            <a:cxnLst/>
            <a:rect l="l" t="t" r="r" b="b"/>
            <a:pathLst>
              <a:path w="182880" h="52070">
                <a:moveTo>
                  <a:pt x="82296" y="39624"/>
                </a:moveTo>
                <a:lnTo>
                  <a:pt x="80772" y="38100"/>
                </a:lnTo>
                <a:lnTo>
                  <a:pt x="1524" y="38100"/>
                </a:lnTo>
                <a:lnTo>
                  <a:pt x="1524" y="39624"/>
                </a:lnTo>
                <a:lnTo>
                  <a:pt x="0" y="39624"/>
                </a:lnTo>
                <a:lnTo>
                  <a:pt x="0" y="47244"/>
                </a:lnTo>
                <a:lnTo>
                  <a:pt x="1524" y="48768"/>
                </a:lnTo>
                <a:lnTo>
                  <a:pt x="1524" y="50292"/>
                </a:lnTo>
                <a:lnTo>
                  <a:pt x="3048" y="51816"/>
                </a:lnTo>
                <a:lnTo>
                  <a:pt x="79248" y="51816"/>
                </a:lnTo>
                <a:lnTo>
                  <a:pt x="80772" y="50292"/>
                </a:lnTo>
                <a:lnTo>
                  <a:pt x="82296" y="50292"/>
                </a:lnTo>
                <a:lnTo>
                  <a:pt x="82296" y="39624"/>
                </a:lnTo>
                <a:close/>
              </a:path>
              <a:path w="182880" h="52070">
                <a:moveTo>
                  <a:pt x="82296" y="1524"/>
                </a:moveTo>
                <a:lnTo>
                  <a:pt x="80772" y="0"/>
                </a:lnTo>
                <a:lnTo>
                  <a:pt x="1524" y="0"/>
                </a:lnTo>
                <a:lnTo>
                  <a:pt x="1524" y="1524"/>
                </a:lnTo>
                <a:lnTo>
                  <a:pt x="0" y="1524"/>
                </a:lnTo>
                <a:lnTo>
                  <a:pt x="0" y="9144"/>
                </a:lnTo>
                <a:lnTo>
                  <a:pt x="1524" y="10668"/>
                </a:lnTo>
                <a:lnTo>
                  <a:pt x="1524" y="12192"/>
                </a:lnTo>
                <a:lnTo>
                  <a:pt x="3048" y="13716"/>
                </a:lnTo>
                <a:lnTo>
                  <a:pt x="79248" y="13716"/>
                </a:lnTo>
                <a:lnTo>
                  <a:pt x="80772" y="12192"/>
                </a:lnTo>
                <a:lnTo>
                  <a:pt x="82296" y="12192"/>
                </a:lnTo>
                <a:lnTo>
                  <a:pt x="82296" y="1524"/>
                </a:lnTo>
                <a:close/>
              </a:path>
              <a:path w="182880" h="52070">
                <a:moveTo>
                  <a:pt x="182867" y="39624"/>
                </a:moveTo>
                <a:lnTo>
                  <a:pt x="181343" y="39624"/>
                </a:lnTo>
                <a:lnTo>
                  <a:pt x="181343" y="38100"/>
                </a:lnTo>
                <a:lnTo>
                  <a:pt x="102095" y="38100"/>
                </a:lnTo>
                <a:lnTo>
                  <a:pt x="102095" y="39624"/>
                </a:lnTo>
                <a:lnTo>
                  <a:pt x="100571" y="39624"/>
                </a:lnTo>
                <a:lnTo>
                  <a:pt x="100571" y="48768"/>
                </a:lnTo>
                <a:lnTo>
                  <a:pt x="103619" y="51816"/>
                </a:lnTo>
                <a:lnTo>
                  <a:pt x="179819" y="51816"/>
                </a:lnTo>
                <a:lnTo>
                  <a:pt x="182867" y="48768"/>
                </a:lnTo>
                <a:lnTo>
                  <a:pt x="182867" y="39624"/>
                </a:lnTo>
                <a:close/>
              </a:path>
              <a:path w="182880" h="52070">
                <a:moveTo>
                  <a:pt x="182867" y="1524"/>
                </a:moveTo>
                <a:lnTo>
                  <a:pt x="181343" y="1524"/>
                </a:lnTo>
                <a:lnTo>
                  <a:pt x="181343" y="0"/>
                </a:lnTo>
                <a:lnTo>
                  <a:pt x="102095" y="0"/>
                </a:lnTo>
                <a:lnTo>
                  <a:pt x="102095" y="1524"/>
                </a:lnTo>
                <a:lnTo>
                  <a:pt x="100571" y="1524"/>
                </a:lnTo>
                <a:lnTo>
                  <a:pt x="100571" y="10668"/>
                </a:lnTo>
                <a:lnTo>
                  <a:pt x="103619" y="13716"/>
                </a:lnTo>
                <a:lnTo>
                  <a:pt x="179819" y="13716"/>
                </a:lnTo>
                <a:lnTo>
                  <a:pt x="182867" y="10668"/>
                </a:lnTo>
                <a:lnTo>
                  <a:pt x="182867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6" name="object 36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961388" y="4014216"/>
            <a:ext cx="720852" cy="173735"/>
          </a:xfrm>
          <a:prstGeom prst="rect">
            <a:avLst/>
          </a:prstGeom>
        </p:spPr>
      </p:pic>
      <p:pic>
        <p:nvPicPr>
          <p:cNvPr id="37" name="object 37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278636" y="4261103"/>
            <a:ext cx="1190244" cy="173736"/>
          </a:xfrm>
          <a:prstGeom prst="rect">
            <a:avLst/>
          </a:prstGeom>
        </p:spPr>
      </p:pic>
      <p:grpSp>
        <p:nvGrpSpPr>
          <p:cNvPr id="38" name="object 38" descr=""/>
          <p:cNvGrpSpPr/>
          <p:nvPr/>
        </p:nvGrpSpPr>
        <p:grpSpPr>
          <a:xfrm>
            <a:off x="2540508" y="4270248"/>
            <a:ext cx="123825" cy="129539"/>
            <a:chOff x="2540508" y="4270248"/>
            <a:chExt cx="123825" cy="129539"/>
          </a:xfrm>
        </p:grpSpPr>
        <p:sp>
          <p:nvSpPr>
            <p:cNvPr id="39" name="object 39" descr=""/>
            <p:cNvSpPr/>
            <p:nvPr/>
          </p:nvSpPr>
          <p:spPr>
            <a:xfrm>
              <a:off x="2540508" y="4270248"/>
              <a:ext cx="21590" cy="129539"/>
            </a:xfrm>
            <a:custGeom>
              <a:avLst/>
              <a:gdLst/>
              <a:ahLst/>
              <a:cxnLst/>
              <a:rect l="l" t="t" r="r" b="b"/>
              <a:pathLst>
                <a:path w="21589" h="129539">
                  <a:moveTo>
                    <a:pt x="18288" y="128016"/>
                  </a:moveTo>
                  <a:lnTo>
                    <a:pt x="1524" y="128016"/>
                  </a:lnTo>
                  <a:lnTo>
                    <a:pt x="1524" y="38100"/>
                  </a:lnTo>
                  <a:lnTo>
                    <a:pt x="3048" y="36576"/>
                  </a:lnTo>
                  <a:lnTo>
                    <a:pt x="16764" y="36576"/>
                  </a:lnTo>
                  <a:lnTo>
                    <a:pt x="16764" y="38100"/>
                  </a:lnTo>
                  <a:lnTo>
                    <a:pt x="18288" y="38100"/>
                  </a:lnTo>
                  <a:lnTo>
                    <a:pt x="18288" y="128016"/>
                  </a:lnTo>
                  <a:close/>
                </a:path>
                <a:path w="21589" h="129539">
                  <a:moveTo>
                    <a:pt x="15240" y="129540"/>
                  </a:moveTo>
                  <a:lnTo>
                    <a:pt x="3048" y="129540"/>
                  </a:lnTo>
                  <a:lnTo>
                    <a:pt x="3048" y="128016"/>
                  </a:lnTo>
                  <a:lnTo>
                    <a:pt x="16764" y="128016"/>
                  </a:lnTo>
                  <a:lnTo>
                    <a:pt x="15240" y="129540"/>
                  </a:lnTo>
                  <a:close/>
                </a:path>
                <a:path w="21589" h="129539">
                  <a:moveTo>
                    <a:pt x="19812" y="16764"/>
                  </a:moveTo>
                  <a:lnTo>
                    <a:pt x="0" y="16764"/>
                  </a:lnTo>
                  <a:lnTo>
                    <a:pt x="0" y="3048"/>
                  </a:lnTo>
                  <a:lnTo>
                    <a:pt x="3048" y="0"/>
                  </a:lnTo>
                  <a:lnTo>
                    <a:pt x="16764" y="0"/>
                  </a:lnTo>
                  <a:lnTo>
                    <a:pt x="19812" y="3048"/>
                  </a:lnTo>
                  <a:lnTo>
                    <a:pt x="21336" y="6096"/>
                  </a:lnTo>
                  <a:lnTo>
                    <a:pt x="21336" y="13716"/>
                  </a:lnTo>
                  <a:lnTo>
                    <a:pt x="19812" y="16764"/>
                  </a:lnTo>
                  <a:close/>
                </a:path>
                <a:path w="21589" h="129539">
                  <a:moveTo>
                    <a:pt x="13716" y="19812"/>
                  </a:moveTo>
                  <a:lnTo>
                    <a:pt x="6096" y="19812"/>
                  </a:lnTo>
                  <a:lnTo>
                    <a:pt x="3048" y="18288"/>
                  </a:lnTo>
                  <a:lnTo>
                    <a:pt x="1524" y="16764"/>
                  </a:lnTo>
                  <a:lnTo>
                    <a:pt x="18288" y="16764"/>
                  </a:lnTo>
                  <a:lnTo>
                    <a:pt x="16764" y="18288"/>
                  </a:lnTo>
                  <a:lnTo>
                    <a:pt x="13716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587751" y="4305300"/>
              <a:ext cx="76200" cy="94488"/>
            </a:xfrm>
            <a:prstGeom prst="rect">
              <a:avLst/>
            </a:prstGeom>
          </p:spPr>
        </p:pic>
      </p:grpSp>
      <p:grpSp>
        <p:nvGrpSpPr>
          <p:cNvPr id="41" name="object 41" descr=""/>
          <p:cNvGrpSpPr/>
          <p:nvPr/>
        </p:nvGrpSpPr>
        <p:grpSpPr>
          <a:xfrm>
            <a:off x="2731007" y="4262628"/>
            <a:ext cx="260985" cy="139065"/>
            <a:chOff x="2731007" y="4262628"/>
            <a:chExt cx="260985" cy="139065"/>
          </a:xfrm>
        </p:grpSpPr>
        <p:pic>
          <p:nvPicPr>
            <p:cNvPr id="42" name="object 42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731007" y="4262628"/>
              <a:ext cx="152400" cy="138684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910839" y="4305300"/>
              <a:ext cx="80772" cy="96012"/>
            </a:xfrm>
            <a:prstGeom prst="rect">
              <a:avLst/>
            </a:prstGeom>
          </p:spPr>
        </p:pic>
      </p:grpSp>
      <p:grpSp>
        <p:nvGrpSpPr>
          <p:cNvPr id="44" name="object 44" descr=""/>
          <p:cNvGrpSpPr/>
          <p:nvPr/>
        </p:nvGrpSpPr>
        <p:grpSpPr>
          <a:xfrm>
            <a:off x="3063239" y="4261103"/>
            <a:ext cx="363220" cy="172720"/>
            <a:chOff x="3063239" y="4261103"/>
            <a:chExt cx="363220" cy="172720"/>
          </a:xfrm>
        </p:grpSpPr>
        <p:sp>
          <p:nvSpPr>
            <p:cNvPr id="45" name="object 45" descr=""/>
            <p:cNvSpPr/>
            <p:nvPr/>
          </p:nvSpPr>
          <p:spPr>
            <a:xfrm>
              <a:off x="3063227" y="4262627"/>
              <a:ext cx="17145" cy="137160"/>
            </a:xfrm>
            <a:custGeom>
              <a:avLst/>
              <a:gdLst/>
              <a:ahLst/>
              <a:cxnLst/>
              <a:rect l="l" t="t" r="r" b="b"/>
              <a:pathLst>
                <a:path w="17144" h="137160">
                  <a:moveTo>
                    <a:pt x="16764" y="1524"/>
                  </a:moveTo>
                  <a:lnTo>
                    <a:pt x="15240" y="1524"/>
                  </a:lnTo>
                  <a:lnTo>
                    <a:pt x="15240" y="0"/>
                  </a:lnTo>
                  <a:lnTo>
                    <a:pt x="1524" y="0"/>
                  </a:lnTo>
                  <a:lnTo>
                    <a:pt x="1524" y="1524"/>
                  </a:lnTo>
                  <a:lnTo>
                    <a:pt x="0" y="1524"/>
                  </a:lnTo>
                  <a:lnTo>
                    <a:pt x="0" y="135636"/>
                  </a:lnTo>
                  <a:lnTo>
                    <a:pt x="1524" y="135636"/>
                  </a:lnTo>
                  <a:lnTo>
                    <a:pt x="3048" y="137160"/>
                  </a:lnTo>
                  <a:lnTo>
                    <a:pt x="15240" y="137160"/>
                  </a:lnTo>
                  <a:lnTo>
                    <a:pt x="15240" y="135636"/>
                  </a:lnTo>
                  <a:lnTo>
                    <a:pt x="16764" y="135636"/>
                  </a:lnTo>
                  <a:lnTo>
                    <a:pt x="16764" y="15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107435" y="4261103"/>
              <a:ext cx="259079" cy="140208"/>
            </a:xfrm>
            <a:prstGeom prst="rect">
              <a:avLst/>
            </a:prstGeom>
          </p:spPr>
        </p:pic>
        <p:sp>
          <p:nvSpPr>
            <p:cNvPr id="47" name="object 47" descr=""/>
            <p:cNvSpPr/>
            <p:nvPr/>
          </p:nvSpPr>
          <p:spPr>
            <a:xfrm>
              <a:off x="3389375" y="4261103"/>
              <a:ext cx="36830" cy="172720"/>
            </a:xfrm>
            <a:custGeom>
              <a:avLst/>
              <a:gdLst/>
              <a:ahLst/>
              <a:cxnLst/>
              <a:rect l="l" t="t" r="r" b="b"/>
              <a:pathLst>
                <a:path w="36829" h="172720">
                  <a:moveTo>
                    <a:pt x="13716" y="170688"/>
                  </a:moveTo>
                  <a:lnTo>
                    <a:pt x="0" y="170688"/>
                  </a:lnTo>
                  <a:lnTo>
                    <a:pt x="0" y="167640"/>
                  </a:lnTo>
                  <a:lnTo>
                    <a:pt x="4286" y="157353"/>
                  </a:lnTo>
                  <a:lnTo>
                    <a:pt x="8001" y="147066"/>
                  </a:lnTo>
                  <a:lnTo>
                    <a:pt x="17145" y="105918"/>
                  </a:lnTo>
                  <a:lnTo>
                    <a:pt x="18288" y="85344"/>
                  </a:lnTo>
                  <a:lnTo>
                    <a:pt x="18002" y="75057"/>
                  </a:lnTo>
                  <a:lnTo>
                    <a:pt x="11144" y="33909"/>
                  </a:lnTo>
                  <a:lnTo>
                    <a:pt x="0" y="3048"/>
                  </a:lnTo>
                  <a:lnTo>
                    <a:pt x="0" y="1524"/>
                  </a:lnTo>
                  <a:lnTo>
                    <a:pt x="1524" y="1524"/>
                  </a:lnTo>
                  <a:lnTo>
                    <a:pt x="1524" y="0"/>
                  </a:lnTo>
                  <a:lnTo>
                    <a:pt x="13716" y="0"/>
                  </a:lnTo>
                  <a:lnTo>
                    <a:pt x="13716" y="1524"/>
                  </a:lnTo>
                  <a:lnTo>
                    <a:pt x="18907" y="11811"/>
                  </a:lnTo>
                  <a:lnTo>
                    <a:pt x="23241" y="22098"/>
                  </a:lnTo>
                  <a:lnTo>
                    <a:pt x="34671" y="64008"/>
                  </a:lnTo>
                  <a:lnTo>
                    <a:pt x="36576" y="85344"/>
                  </a:lnTo>
                  <a:lnTo>
                    <a:pt x="36576" y="92964"/>
                  </a:lnTo>
                  <a:lnTo>
                    <a:pt x="35052" y="100584"/>
                  </a:lnTo>
                  <a:lnTo>
                    <a:pt x="35052" y="108204"/>
                  </a:lnTo>
                  <a:lnTo>
                    <a:pt x="33528" y="114300"/>
                  </a:lnTo>
                  <a:lnTo>
                    <a:pt x="30480" y="129540"/>
                  </a:lnTo>
                  <a:lnTo>
                    <a:pt x="28956" y="135636"/>
                  </a:lnTo>
                  <a:lnTo>
                    <a:pt x="25908" y="143256"/>
                  </a:lnTo>
                  <a:lnTo>
                    <a:pt x="24384" y="149352"/>
                  </a:lnTo>
                  <a:lnTo>
                    <a:pt x="21336" y="156972"/>
                  </a:lnTo>
                  <a:lnTo>
                    <a:pt x="15240" y="169164"/>
                  </a:lnTo>
                  <a:lnTo>
                    <a:pt x="13716" y="170688"/>
                  </a:lnTo>
                  <a:close/>
                </a:path>
                <a:path w="36829" h="172720">
                  <a:moveTo>
                    <a:pt x="12192" y="172212"/>
                  </a:moveTo>
                  <a:lnTo>
                    <a:pt x="1524" y="172212"/>
                  </a:lnTo>
                  <a:lnTo>
                    <a:pt x="1524" y="170688"/>
                  </a:lnTo>
                  <a:lnTo>
                    <a:pt x="12192" y="170688"/>
                  </a:lnTo>
                  <a:lnTo>
                    <a:pt x="12192" y="1722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" name="object 48" descr=""/>
          <p:cNvSpPr txBox="1"/>
          <p:nvPr/>
        </p:nvSpPr>
        <p:spPr>
          <a:xfrm>
            <a:off x="871219" y="902843"/>
            <a:ext cx="8447405" cy="378777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algn="just" marL="12700" marR="231775">
              <a:lnSpc>
                <a:spcPts val="1739"/>
              </a:lnSpc>
              <a:spcBef>
                <a:spcPts val="295"/>
              </a:spcBef>
            </a:pP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loop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used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iterate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through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iterable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-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executes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code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until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condition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met.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The </a:t>
            </a:r>
            <a:r>
              <a:rPr dirty="0" sz="1550">
                <a:latin typeface="Calibri"/>
                <a:cs typeface="Calibri"/>
              </a:rPr>
              <a:t>example</a:t>
            </a:r>
            <a:r>
              <a:rPr dirty="0" sz="1550" spc="-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below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steps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through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range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numbers</a:t>
            </a:r>
            <a:r>
              <a:rPr dirty="0" sz="1550" spc="-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from</a:t>
            </a:r>
            <a:r>
              <a:rPr dirty="0" sz="1550" spc="-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0</a:t>
            </a:r>
            <a:r>
              <a:rPr dirty="0" sz="1550" spc="2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thru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9,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printing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number:</a:t>
            </a:r>
            <a:endParaRPr sz="1550">
              <a:latin typeface="Calibri"/>
              <a:cs typeface="Calibri"/>
            </a:endParaRPr>
          </a:p>
          <a:p>
            <a:pPr marL="204470" marR="6943090" indent="-182880">
              <a:lnSpc>
                <a:spcPct val="100600"/>
              </a:lnSpc>
              <a:spcBef>
                <a:spcPts val="80"/>
              </a:spcBef>
            </a:pP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x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range(10): </a:t>
            </a:r>
            <a:r>
              <a:rPr dirty="0" sz="1550">
                <a:latin typeface="Calibri"/>
                <a:cs typeface="Calibri"/>
              </a:rPr>
              <a:t>print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x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50">
              <a:latin typeface="Calibri"/>
              <a:cs typeface="Calibri"/>
            </a:endParaRPr>
          </a:p>
          <a:p>
            <a:pPr algn="just" marL="12700" marR="194945">
              <a:lnSpc>
                <a:spcPts val="1730"/>
              </a:lnSpc>
            </a:pPr>
            <a:r>
              <a:rPr dirty="0" sz="1550">
                <a:latin typeface="Calibri"/>
                <a:cs typeface="Calibri"/>
              </a:rPr>
              <a:t>With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loop,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condition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value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being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tested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changes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automatically</a:t>
            </a:r>
            <a:r>
              <a:rPr dirty="0" sz="1550" spc="-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because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2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values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the </a:t>
            </a:r>
            <a:r>
              <a:rPr dirty="0" sz="1550">
                <a:latin typeface="Calibri"/>
                <a:cs typeface="Calibri"/>
              </a:rPr>
              <a:t>iterable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set;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however,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as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2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loop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executes,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2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iterable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which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could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cause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infinite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loop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or </a:t>
            </a:r>
            <a:r>
              <a:rPr dirty="0" sz="1550">
                <a:latin typeface="Calibri"/>
                <a:cs typeface="Calibri"/>
              </a:rPr>
              <a:t>unexpected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results,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1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not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properly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executed.</a:t>
            </a:r>
            <a:endParaRPr sz="1550">
              <a:latin typeface="Calibri"/>
              <a:cs typeface="Calibri"/>
            </a:endParaRPr>
          </a:p>
          <a:p>
            <a:pPr marL="12700" marR="5080">
              <a:lnSpc>
                <a:spcPts val="1739"/>
              </a:lnSpc>
              <a:spcBef>
                <a:spcPts val="995"/>
              </a:spcBef>
            </a:pP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loop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step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through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any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iterable.</a:t>
            </a:r>
            <a:r>
              <a:rPr dirty="0" sz="1550" spc="-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this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example,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loop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steps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trough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list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until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value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found: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26034">
              <a:lnSpc>
                <a:spcPct val="100000"/>
              </a:lnSpc>
            </a:pP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fruit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fruits: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Calibri"/>
              <a:cs typeface="Calibri"/>
            </a:endParaRPr>
          </a:p>
          <a:p>
            <a:pPr marL="391795">
              <a:lnSpc>
                <a:spcPct val="100000"/>
              </a:lnSpc>
            </a:pPr>
            <a:r>
              <a:rPr dirty="0" sz="1550" spc="-10">
                <a:latin typeface="Calibri"/>
                <a:cs typeface="Calibri"/>
              </a:rPr>
              <a:t>break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49" name="object 4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00"/>
              </a:lnSpc>
            </a:pPr>
            <a:r>
              <a:rPr dirty="0" spc="-25"/>
              <a:t>TOC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33116" y="533400"/>
            <a:ext cx="1187196" cy="31750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87367" y="533400"/>
            <a:ext cx="685800" cy="25755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49367" y="547115"/>
            <a:ext cx="960120" cy="30378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96355" y="547115"/>
            <a:ext cx="233171" cy="242316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42304" y="533400"/>
            <a:ext cx="966215" cy="31851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661670">
              <a:lnSpc>
                <a:spcPct val="100000"/>
              </a:lnSpc>
              <a:spcBef>
                <a:spcPts val="110"/>
              </a:spcBef>
            </a:pPr>
            <a:r>
              <a:rPr dirty="0" spc="-40"/>
              <a:t>Working</a:t>
            </a:r>
            <a:r>
              <a:rPr dirty="0" spc="-175"/>
              <a:t> </a:t>
            </a:r>
            <a:r>
              <a:rPr dirty="0"/>
              <a:t>With</a:t>
            </a:r>
            <a:r>
              <a:rPr dirty="0" spc="-260"/>
              <a:t> </a:t>
            </a:r>
            <a:r>
              <a:rPr dirty="0" spc="-10"/>
              <a:t>Strings</a:t>
            </a:r>
            <a:r>
              <a:rPr dirty="0" spc="-165"/>
              <a:t> </a:t>
            </a:r>
            <a:r>
              <a:rPr dirty="0"/>
              <a:t>in</a:t>
            </a:r>
            <a:r>
              <a:rPr dirty="0" spc="-90"/>
              <a:t> </a:t>
            </a:r>
            <a:r>
              <a:rPr dirty="0" spc="-10"/>
              <a:t>Python</a:t>
            </a:r>
          </a:p>
        </p:txBody>
      </p:sp>
      <p:sp>
        <p:nvSpPr>
          <p:cNvPr id="8" name="object 8" descr=""/>
          <p:cNvSpPr/>
          <p:nvPr/>
        </p:nvSpPr>
        <p:spPr>
          <a:xfrm>
            <a:off x="665988" y="1021079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5" h="50800">
                <a:moveTo>
                  <a:pt x="30480" y="50292"/>
                </a:moveTo>
                <a:lnTo>
                  <a:pt x="18288" y="50292"/>
                </a:lnTo>
                <a:lnTo>
                  <a:pt x="12192" y="48768"/>
                </a:lnTo>
                <a:lnTo>
                  <a:pt x="7620" y="44196"/>
                </a:lnTo>
                <a:lnTo>
                  <a:pt x="1524" y="38100"/>
                </a:lnTo>
                <a:lnTo>
                  <a:pt x="0" y="32004"/>
                </a:lnTo>
                <a:lnTo>
                  <a:pt x="0" y="18288"/>
                </a:lnTo>
                <a:lnTo>
                  <a:pt x="1524" y="12192"/>
                </a:lnTo>
                <a:lnTo>
                  <a:pt x="7620" y="7620"/>
                </a:lnTo>
                <a:lnTo>
                  <a:pt x="12192" y="3048"/>
                </a:lnTo>
                <a:lnTo>
                  <a:pt x="18288" y="0"/>
                </a:lnTo>
                <a:lnTo>
                  <a:pt x="30480" y="0"/>
                </a:lnTo>
                <a:lnTo>
                  <a:pt x="36576" y="3048"/>
                </a:lnTo>
                <a:lnTo>
                  <a:pt x="45720" y="12192"/>
                </a:lnTo>
                <a:lnTo>
                  <a:pt x="48768" y="18288"/>
                </a:lnTo>
                <a:lnTo>
                  <a:pt x="48768" y="32004"/>
                </a:lnTo>
                <a:lnTo>
                  <a:pt x="45720" y="38100"/>
                </a:lnTo>
                <a:lnTo>
                  <a:pt x="41148" y="44196"/>
                </a:lnTo>
                <a:lnTo>
                  <a:pt x="36576" y="48768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 descr=""/>
          <p:cNvGrpSpPr/>
          <p:nvPr/>
        </p:nvGrpSpPr>
        <p:grpSpPr>
          <a:xfrm>
            <a:off x="900684" y="990600"/>
            <a:ext cx="129539" cy="127000"/>
            <a:chOff x="900684" y="990600"/>
            <a:chExt cx="129539" cy="127000"/>
          </a:xfrm>
        </p:grpSpPr>
        <p:sp>
          <p:nvSpPr>
            <p:cNvPr id="10" name="object 10" descr=""/>
            <p:cNvSpPr/>
            <p:nvPr/>
          </p:nvSpPr>
          <p:spPr>
            <a:xfrm>
              <a:off x="900684" y="990599"/>
              <a:ext cx="18415" cy="126364"/>
            </a:xfrm>
            <a:custGeom>
              <a:avLst/>
              <a:gdLst/>
              <a:ahLst/>
              <a:cxnLst/>
              <a:rect l="l" t="t" r="r" b="b"/>
              <a:pathLst>
                <a:path w="18415" h="126365">
                  <a:moveTo>
                    <a:pt x="13716" y="1524"/>
                  </a:moveTo>
                  <a:lnTo>
                    <a:pt x="12192" y="0"/>
                  </a:lnTo>
                  <a:lnTo>
                    <a:pt x="6096" y="0"/>
                  </a:lnTo>
                  <a:lnTo>
                    <a:pt x="4572" y="1524"/>
                  </a:lnTo>
                  <a:lnTo>
                    <a:pt x="13716" y="1524"/>
                  </a:lnTo>
                  <a:close/>
                </a:path>
                <a:path w="18415" h="126365">
                  <a:moveTo>
                    <a:pt x="18288" y="1778"/>
                  </a:moveTo>
                  <a:lnTo>
                    <a:pt x="635" y="1778"/>
                  </a:lnTo>
                  <a:lnTo>
                    <a:pt x="635" y="3048"/>
                  </a:lnTo>
                  <a:lnTo>
                    <a:pt x="0" y="3048"/>
                  </a:lnTo>
                  <a:lnTo>
                    <a:pt x="0" y="124968"/>
                  </a:lnTo>
                  <a:lnTo>
                    <a:pt x="635" y="124968"/>
                  </a:lnTo>
                  <a:lnTo>
                    <a:pt x="635" y="126238"/>
                  </a:lnTo>
                  <a:lnTo>
                    <a:pt x="18288" y="126238"/>
                  </a:lnTo>
                  <a:lnTo>
                    <a:pt x="18288" y="124968"/>
                  </a:lnTo>
                  <a:lnTo>
                    <a:pt x="18288" y="3048"/>
                  </a:lnTo>
                  <a:lnTo>
                    <a:pt x="18288" y="17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4024" y="1022603"/>
              <a:ext cx="76200" cy="94488"/>
            </a:xfrm>
            <a:prstGeom prst="rect">
              <a:avLst/>
            </a:prstGeom>
          </p:spPr>
        </p:pic>
      </p:grpSp>
      <p:grpSp>
        <p:nvGrpSpPr>
          <p:cNvPr id="12" name="object 12" descr=""/>
          <p:cNvGrpSpPr/>
          <p:nvPr/>
        </p:nvGrpSpPr>
        <p:grpSpPr>
          <a:xfrm>
            <a:off x="1101852" y="979931"/>
            <a:ext cx="605155" cy="172720"/>
            <a:chOff x="1101852" y="979931"/>
            <a:chExt cx="605155" cy="172720"/>
          </a:xfrm>
        </p:grpSpPr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01852" y="979931"/>
              <a:ext cx="330707" cy="172212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59992" y="1022603"/>
              <a:ext cx="88392" cy="96012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75816" y="1022603"/>
              <a:ext cx="76200" cy="94488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1673351" y="1095755"/>
              <a:ext cx="33655" cy="50800"/>
            </a:xfrm>
            <a:custGeom>
              <a:avLst/>
              <a:gdLst/>
              <a:ahLst/>
              <a:cxnLst/>
              <a:rect l="l" t="t" r="r" b="b"/>
              <a:pathLst>
                <a:path w="33655" h="50800">
                  <a:moveTo>
                    <a:pt x="27432" y="1524"/>
                  </a:moveTo>
                  <a:lnTo>
                    <a:pt x="19812" y="1524"/>
                  </a:lnTo>
                  <a:lnTo>
                    <a:pt x="19812" y="0"/>
                  </a:lnTo>
                  <a:lnTo>
                    <a:pt x="27432" y="0"/>
                  </a:lnTo>
                  <a:lnTo>
                    <a:pt x="27432" y="1524"/>
                  </a:lnTo>
                  <a:close/>
                </a:path>
                <a:path w="33655" h="50800">
                  <a:moveTo>
                    <a:pt x="13716" y="48768"/>
                  </a:moveTo>
                  <a:lnTo>
                    <a:pt x="1524" y="48768"/>
                  </a:lnTo>
                  <a:lnTo>
                    <a:pt x="1524" y="47244"/>
                  </a:lnTo>
                  <a:lnTo>
                    <a:pt x="13716" y="21336"/>
                  </a:lnTo>
                  <a:lnTo>
                    <a:pt x="13716" y="6096"/>
                  </a:lnTo>
                  <a:lnTo>
                    <a:pt x="15240" y="4572"/>
                  </a:lnTo>
                  <a:lnTo>
                    <a:pt x="15240" y="3048"/>
                  </a:lnTo>
                  <a:lnTo>
                    <a:pt x="16764" y="1524"/>
                  </a:lnTo>
                  <a:lnTo>
                    <a:pt x="30480" y="1524"/>
                  </a:lnTo>
                  <a:lnTo>
                    <a:pt x="32004" y="3048"/>
                  </a:lnTo>
                  <a:lnTo>
                    <a:pt x="32004" y="4572"/>
                  </a:lnTo>
                  <a:lnTo>
                    <a:pt x="33528" y="6096"/>
                  </a:lnTo>
                  <a:lnTo>
                    <a:pt x="33528" y="12192"/>
                  </a:lnTo>
                  <a:lnTo>
                    <a:pt x="32004" y="13716"/>
                  </a:lnTo>
                  <a:lnTo>
                    <a:pt x="32004" y="19812"/>
                  </a:lnTo>
                  <a:lnTo>
                    <a:pt x="30480" y="21336"/>
                  </a:lnTo>
                  <a:lnTo>
                    <a:pt x="30480" y="22860"/>
                  </a:lnTo>
                  <a:lnTo>
                    <a:pt x="28956" y="24384"/>
                  </a:lnTo>
                  <a:lnTo>
                    <a:pt x="28956" y="25908"/>
                  </a:lnTo>
                  <a:lnTo>
                    <a:pt x="27432" y="27432"/>
                  </a:lnTo>
                  <a:lnTo>
                    <a:pt x="13716" y="48768"/>
                  </a:lnTo>
                  <a:close/>
                </a:path>
                <a:path w="33655" h="50800">
                  <a:moveTo>
                    <a:pt x="12192" y="50292"/>
                  </a:moveTo>
                  <a:lnTo>
                    <a:pt x="0" y="50292"/>
                  </a:lnTo>
                  <a:lnTo>
                    <a:pt x="0" y="48768"/>
                  </a:lnTo>
                  <a:lnTo>
                    <a:pt x="12192" y="48768"/>
                  </a:lnTo>
                  <a:lnTo>
                    <a:pt x="12192" y="502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 descr=""/>
          <p:cNvGrpSpPr/>
          <p:nvPr/>
        </p:nvGrpSpPr>
        <p:grpSpPr>
          <a:xfrm>
            <a:off x="1784604" y="987551"/>
            <a:ext cx="431800" cy="131445"/>
            <a:chOff x="1784604" y="987551"/>
            <a:chExt cx="431800" cy="131445"/>
          </a:xfrm>
        </p:grpSpPr>
        <p:pic>
          <p:nvPicPr>
            <p:cNvPr id="18" name="object 1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84604" y="987551"/>
              <a:ext cx="185928" cy="131064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94916" y="1022603"/>
              <a:ext cx="131064" cy="94488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2153412" y="1022603"/>
              <a:ext cx="62865" cy="96520"/>
            </a:xfrm>
            <a:custGeom>
              <a:avLst/>
              <a:gdLst/>
              <a:ahLst/>
              <a:cxnLst/>
              <a:rect l="l" t="t" r="r" b="b"/>
              <a:pathLst>
                <a:path w="62864" h="96519">
                  <a:moveTo>
                    <a:pt x="58674" y="82296"/>
                  </a:moveTo>
                  <a:lnTo>
                    <a:pt x="36576" y="82296"/>
                  </a:lnTo>
                  <a:lnTo>
                    <a:pt x="39624" y="79248"/>
                  </a:lnTo>
                  <a:lnTo>
                    <a:pt x="42672" y="79248"/>
                  </a:lnTo>
                  <a:lnTo>
                    <a:pt x="42672" y="77724"/>
                  </a:lnTo>
                  <a:lnTo>
                    <a:pt x="44196" y="76200"/>
                  </a:lnTo>
                  <a:lnTo>
                    <a:pt x="44196" y="74676"/>
                  </a:lnTo>
                  <a:lnTo>
                    <a:pt x="45720" y="71628"/>
                  </a:lnTo>
                  <a:lnTo>
                    <a:pt x="45720" y="67056"/>
                  </a:lnTo>
                  <a:lnTo>
                    <a:pt x="44196" y="65532"/>
                  </a:lnTo>
                  <a:lnTo>
                    <a:pt x="44196" y="64008"/>
                  </a:lnTo>
                  <a:lnTo>
                    <a:pt x="41148" y="60960"/>
                  </a:lnTo>
                  <a:lnTo>
                    <a:pt x="38100" y="59436"/>
                  </a:lnTo>
                  <a:lnTo>
                    <a:pt x="36576" y="57912"/>
                  </a:lnTo>
                  <a:lnTo>
                    <a:pt x="33528" y="56388"/>
                  </a:lnTo>
                  <a:lnTo>
                    <a:pt x="32004" y="56388"/>
                  </a:lnTo>
                  <a:lnTo>
                    <a:pt x="25908" y="53340"/>
                  </a:lnTo>
                  <a:lnTo>
                    <a:pt x="22860" y="53340"/>
                  </a:lnTo>
                  <a:lnTo>
                    <a:pt x="19812" y="51816"/>
                  </a:lnTo>
                  <a:lnTo>
                    <a:pt x="18288" y="50292"/>
                  </a:lnTo>
                  <a:lnTo>
                    <a:pt x="12192" y="47244"/>
                  </a:lnTo>
                  <a:lnTo>
                    <a:pt x="10668" y="45720"/>
                  </a:lnTo>
                  <a:lnTo>
                    <a:pt x="7620" y="44196"/>
                  </a:lnTo>
                  <a:lnTo>
                    <a:pt x="6096" y="41148"/>
                  </a:lnTo>
                  <a:lnTo>
                    <a:pt x="4572" y="39624"/>
                  </a:lnTo>
                  <a:lnTo>
                    <a:pt x="1524" y="33528"/>
                  </a:lnTo>
                  <a:lnTo>
                    <a:pt x="1524" y="19812"/>
                  </a:lnTo>
                  <a:lnTo>
                    <a:pt x="6096" y="10668"/>
                  </a:lnTo>
                  <a:lnTo>
                    <a:pt x="9144" y="9144"/>
                  </a:lnTo>
                  <a:lnTo>
                    <a:pt x="12192" y="6096"/>
                  </a:lnTo>
                  <a:lnTo>
                    <a:pt x="15240" y="4572"/>
                  </a:lnTo>
                  <a:lnTo>
                    <a:pt x="19812" y="3048"/>
                  </a:lnTo>
                  <a:lnTo>
                    <a:pt x="22860" y="1524"/>
                  </a:lnTo>
                  <a:lnTo>
                    <a:pt x="28956" y="0"/>
                  </a:lnTo>
                  <a:lnTo>
                    <a:pt x="36576" y="0"/>
                  </a:lnTo>
                  <a:lnTo>
                    <a:pt x="38100" y="1524"/>
                  </a:lnTo>
                  <a:lnTo>
                    <a:pt x="45720" y="1524"/>
                  </a:lnTo>
                  <a:lnTo>
                    <a:pt x="47244" y="3048"/>
                  </a:lnTo>
                  <a:lnTo>
                    <a:pt x="50292" y="3048"/>
                  </a:lnTo>
                  <a:lnTo>
                    <a:pt x="51816" y="4572"/>
                  </a:lnTo>
                  <a:lnTo>
                    <a:pt x="53340" y="4572"/>
                  </a:lnTo>
                  <a:lnTo>
                    <a:pt x="54864" y="6096"/>
                  </a:lnTo>
                  <a:lnTo>
                    <a:pt x="56388" y="6096"/>
                  </a:lnTo>
                  <a:lnTo>
                    <a:pt x="56388" y="9144"/>
                  </a:lnTo>
                  <a:lnTo>
                    <a:pt x="57912" y="9144"/>
                  </a:lnTo>
                  <a:lnTo>
                    <a:pt x="57912" y="12192"/>
                  </a:lnTo>
                  <a:lnTo>
                    <a:pt x="32004" y="12192"/>
                  </a:lnTo>
                  <a:lnTo>
                    <a:pt x="28956" y="13716"/>
                  </a:lnTo>
                  <a:lnTo>
                    <a:pt x="24384" y="13716"/>
                  </a:lnTo>
                  <a:lnTo>
                    <a:pt x="21336" y="16764"/>
                  </a:lnTo>
                  <a:lnTo>
                    <a:pt x="21336" y="18288"/>
                  </a:lnTo>
                  <a:lnTo>
                    <a:pt x="19812" y="18288"/>
                  </a:lnTo>
                  <a:lnTo>
                    <a:pt x="18288" y="19812"/>
                  </a:lnTo>
                  <a:lnTo>
                    <a:pt x="18288" y="30480"/>
                  </a:lnTo>
                  <a:lnTo>
                    <a:pt x="24384" y="36576"/>
                  </a:lnTo>
                  <a:lnTo>
                    <a:pt x="27432" y="38100"/>
                  </a:lnTo>
                  <a:lnTo>
                    <a:pt x="28956" y="39624"/>
                  </a:lnTo>
                  <a:lnTo>
                    <a:pt x="32004" y="39624"/>
                  </a:lnTo>
                  <a:lnTo>
                    <a:pt x="35052" y="41148"/>
                  </a:lnTo>
                  <a:lnTo>
                    <a:pt x="36576" y="42672"/>
                  </a:lnTo>
                  <a:lnTo>
                    <a:pt x="39624" y="42672"/>
                  </a:lnTo>
                  <a:lnTo>
                    <a:pt x="48768" y="47244"/>
                  </a:lnTo>
                  <a:lnTo>
                    <a:pt x="50292" y="48768"/>
                  </a:lnTo>
                  <a:lnTo>
                    <a:pt x="53340" y="50292"/>
                  </a:lnTo>
                  <a:lnTo>
                    <a:pt x="54864" y="51816"/>
                  </a:lnTo>
                  <a:lnTo>
                    <a:pt x="57912" y="53340"/>
                  </a:lnTo>
                  <a:lnTo>
                    <a:pt x="60960" y="59436"/>
                  </a:lnTo>
                  <a:lnTo>
                    <a:pt x="60960" y="60960"/>
                  </a:lnTo>
                  <a:lnTo>
                    <a:pt x="62484" y="65532"/>
                  </a:lnTo>
                  <a:lnTo>
                    <a:pt x="62484" y="73152"/>
                  </a:lnTo>
                  <a:lnTo>
                    <a:pt x="60960" y="77724"/>
                  </a:lnTo>
                  <a:lnTo>
                    <a:pt x="58674" y="82296"/>
                  </a:lnTo>
                  <a:close/>
                </a:path>
                <a:path w="62864" h="96519">
                  <a:moveTo>
                    <a:pt x="57912" y="16764"/>
                  </a:moveTo>
                  <a:lnTo>
                    <a:pt x="50292" y="16764"/>
                  </a:lnTo>
                  <a:lnTo>
                    <a:pt x="48768" y="15240"/>
                  </a:lnTo>
                  <a:lnTo>
                    <a:pt x="47244" y="15240"/>
                  </a:lnTo>
                  <a:lnTo>
                    <a:pt x="44196" y="13716"/>
                  </a:lnTo>
                  <a:lnTo>
                    <a:pt x="39624" y="13716"/>
                  </a:lnTo>
                  <a:lnTo>
                    <a:pt x="36576" y="12192"/>
                  </a:lnTo>
                  <a:lnTo>
                    <a:pt x="57912" y="12192"/>
                  </a:lnTo>
                  <a:lnTo>
                    <a:pt x="57912" y="16764"/>
                  </a:lnTo>
                  <a:close/>
                </a:path>
                <a:path w="62864" h="96519">
                  <a:moveTo>
                    <a:pt x="56388" y="18288"/>
                  </a:moveTo>
                  <a:lnTo>
                    <a:pt x="51816" y="18288"/>
                  </a:lnTo>
                  <a:lnTo>
                    <a:pt x="51816" y="16764"/>
                  </a:lnTo>
                  <a:lnTo>
                    <a:pt x="56388" y="16764"/>
                  </a:lnTo>
                  <a:lnTo>
                    <a:pt x="56388" y="18288"/>
                  </a:lnTo>
                  <a:close/>
                </a:path>
                <a:path w="62864" h="96519">
                  <a:moveTo>
                    <a:pt x="4572" y="76200"/>
                  </a:moveTo>
                  <a:lnTo>
                    <a:pt x="1524" y="76200"/>
                  </a:lnTo>
                  <a:lnTo>
                    <a:pt x="1524" y="74676"/>
                  </a:lnTo>
                  <a:lnTo>
                    <a:pt x="3048" y="74676"/>
                  </a:lnTo>
                  <a:lnTo>
                    <a:pt x="4572" y="76200"/>
                  </a:lnTo>
                  <a:close/>
                </a:path>
                <a:path w="62864" h="96519">
                  <a:moveTo>
                    <a:pt x="36576" y="96012"/>
                  </a:moveTo>
                  <a:lnTo>
                    <a:pt x="15240" y="96012"/>
                  </a:lnTo>
                  <a:lnTo>
                    <a:pt x="13716" y="94488"/>
                  </a:lnTo>
                  <a:lnTo>
                    <a:pt x="10668" y="94488"/>
                  </a:lnTo>
                  <a:lnTo>
                    <a:pt x="9144" y="92964"/>
                  </a:lnTo>
                  <a:lnTo>
                    <a:pt x="6096" y="92964"/>
                  </a:lnTo>
                  <a:lnTo>
                    <a:pt x="4572" y="91440"/>
                  </a:lnTo>
                  <a:lnTo>
                    <a:pt x="3048" y="91440"/>
                  </a:lnTo>
                  <a:lnTo>
                    <a:pt x="3048" y="89916"/>
                  </a:lnTo>
                  <a:lnTo>
                    <a:pt x="1524" y="89916"/>
                  </a:lnTo>
                  <a:lnTo>
                    <a:pt x="0" y="88392"/>
                  </a:lnTo>
                  <a:lnTo>
                    <a:pt x="0" y="76200"/>
                  </a:lnTo>
                  <a:lnTo>
                    <a:pt x="6096" y="76200"/>
                  </a:lnTo>
                  <a:lnTo>
                    <a:pt x="6096" y="77724"/>
                  </a:lnTo>
                  <a:lnTo>
                    <a:pt x="9144" y="77724"/>
                  </a:lnTo>
                  <a:lnTo>
                    <a:pt x="12192" y="80772"/>
                  </a:lnTo>
                  <a:lnTo>
                    <a:pt x="15240" y="80772"/>
                  </a:lnTo>
                  <a:lnTo>
                    <a:pt x="18288" y="82296"/>
                  </a:lnTo>
                  <a:lnTo>
                    <a:pt x="58674" y="82296"/>
                  </a:lnTo>
                  <a:lnTo>
                    <a:pt x="57912" y="83820"/>
                  </a:lnTo>
                  <a:lnTo>
                    <a:pt x="51816" y="89916"/>
                  </a:lnTo>
                  <a:lnTo>
                    <a:pt x="45720" y="92964"/>
                  </a:lnTo>
                  <a:lnTo>
                    <a:pt x="36576" y="960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1" name="object 21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281427" y="979931"/>
            <a:ext cx="1271015" cy="138684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625596" y="979931"/>
            <a:ext cx="993647" cy="172211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684776" y="978408"/>
            <a:ext cx="760475" cy="173735"/>
          </a:xfrm>
          <a:prstGeom prst="rect">
            <a:avLst/>
          </a:prstGeom>
        </p:spPr>
      </p:pic>
      <p:grpSp>
        <p:nvGrpSpPr>
          <p:cNvPr id="24" name="object 24" descr=""/>
          <p:cNvGrpSpPr/>
          <p:nvPr/>
        </p:nvGrpSpPr>
        <p:grpSpPr>
          <a:xfrm>
            <a:off x="5526023" y="1022603"/>
            <a:ext cx="167640" cy="96520"/>
            <a:chOff x="5526023" y="1022603"/>
            <a:chExt cx="167640" cy="96520"/>
          </a:xfrm>
        </p:grpSpPr>
        <p:pic>
          <p:nvPicPr>
            <p:cNvPr id="25" name="object 25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526023" y="1022603"/>
              <a:ext cx="88392" cy="96012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5641848" y="1022604"/>
              <a:ext cx="52069" cy="94615"/>
            </a:xfrm>
            <a:custGeom>
              <a:avLst/>
              <a:gdLst/>
              <a:ahLst/>
              <a:cxnLst/>
              <a:rect l="l" t="t" r="r" b="b"/>
              <a:pathLst>
                <a:path w="52070" h="94615">
                  <a:moveTo>
                    <a:pt x="41148" y="1524"/>
                  </a:moveTo>
                  <a:lnTo>
                    <a:pt x="35052" y="1524"/>
                  </a:lnTo>
                  <a:lnTo>
                    <a:pt x="36576" y="0"/>
                  </a:lnTo>
                  <a:lnTo>
                    <a:pt x="41148" y="0"/>
                  </a:lnTo>
                  <a:lnTo>
                    <a:pt x="41148" y="1524"/>
                  </a:lnTo>
                  <a:close/>
                </a:path>
                <a:path w="52070" h="94615">
                  <a:moveTo>
                    <a:pt x="10668" y="3048"/>
                  </a:moveTo>
                  <a:lnTo>
                    <a:pt x="3048" y="3048"/>
                  </a:lnTo>
                  <a:lnTo>
                    <a:pt x="4572" y="1524"/>
                  </a:lnTo>
                  <a:lnTo>
                    <a:pt x="10668" y="1524"/>
                  </a:lnTo>
                  <a:lnTo>
                    <a:pt x="10668" y="3048"/>
                  </a:lnTo>
                  <a:close/>
                </a:path>
                <a:path w="52070" h="94615">
                  <a:moveTo>
                    <a:pt x="50292" y="4572"/>
                  </a:moveTo>
                  <a:lnTo>
                    <a:pt x="27432" y="4572"/>
                  </a:lnTo>
                  <a:lnTo>
                    <a:pt x="28956" y="3048"/>
                  </a:lnTo>
                  <a:lnTo>
                    <a:pt x="32004" y="1524"/>
                  </a:lnTo>
                  <a:lnTo>
                    <a:pt x="48768" y="1524"/>
                  </a:lnTo>
                  <a:lnTo>
                    <a:pt x="48768" y="3048"/>
                  </a:lnTo>
                  <a:lnTo>
                    <a:pt x="50292" y="3048"/>
                  </a:lnTo>
                  <a:lnTo>
                    <a:pt x="50292" y="4572"/>
                  </a:lnTo>
                  <a:close/>
                </a:path>
                <a:path w="52070" h="94615">
                  <a:moveTo>
                    <a:pt x="15240" y="94488"/>
                  </a:moveTo>
                  <a:lnTo>
                    <a:pt x="0" y="94488"/>
                  </a:lnTo>
                  <a:lnTo>
                    <a:pt x="0" y="3048"/>
                  </a:lnTo>
                  <a:lnTo>
                    <a:pt x="13716" y="3048"/>
                  </a:lnTo>
                  <a:lnTo>
                    <a:pt x="13716" y="4572"/>
                  </a:lnTo>
                  <a:lnTo>
                    <a:pt x="15240" y="4572"/>
                  </a:lnTo>
                  <a:lnTo>
                    <a:pt x="15240" y="18288"/>
                  </a:lnTo>
                  <a:lnTo>
                    <a:pt x="30480" y="18288"/>
                  </a:lnTo>
                  <a:lnTo>
                    <a:pt x="27432" y="19812"/>
                  </a:lnTo>
                  <a:lnTo>
                    <a:pt x="24384" y="22860"/>
                  </a:lnTo>
                  <a:lnTo>
                    <a:pt x="21336" y="28956"/>
                  </a:lnTo>
                  <a:lnTo>
                    <a:pt x="18288" y="32004"/>
                  </a:lnTo>
                  <a:lnTo>
                    <a:pt x="16764" y="35052"/>
                  </a:lnTo>
                  <a:lnTo>
                    <a:pt x="16764" y="92964"/>
                  </a:lnTo>
                  <a:lnTo>
                    <a:pt x="15240" y="94488"/>
                  </a:lnTo>
                  <a:close/>
                </a:path>
                <a:path w="52070" h="94615">
                  <a:moveTo>
                    <a:pt x="30480" y="18288"/>
                  </a:moveTo>
                  <a:lnTo>
                    <a:pt x="15240" y="18288"/>
                  </a:lnTo>
                  <a:lnTo>
                    <a:pt x="16764" y="13716"/>
                  </a:lnTo>
                  <a:lnTo>
                    <a:pt x="19812" y="12192"/>
                  </a:lnTo>
                  <a:lnTo>
                    <a:pt x="21336" y="9144"/>
                  </a:lnTo>
                  <a:lnTo>
                    <a:pt x="24384" y="7620"/>
                  </a:lnTo>
                  <a:lnTo>
                    <a:pt x="25908" y="4572"/>
                  </a:lnTo>
                  <a:lnTo>
                    <a:pt x="51816" y="4572"/>
                  </a:lnTo>
                  <a:lnTo>
                    <a:pt x="51816" y="15240"/>
                  </a:lnTo>
                  <a:lnTo>
                    <a:pt x="36576" y="15240"/>
                  </a:lnTo>
                  <a:lnTo>
                    <a:pt x="35052" y="16764"/>
                  </a:lnTo>
                  <a:lnTo>
                    <a:pt x="32004" y="16764"/>
                  </a:lnTo>
                  <a:lnTo>
                    <a:pt x="30480" y="18288"/>
                  </a:lnTo>
                  <a:close/>
                </a:path>
                <a:path w="52070" h="94615">
                  <a:moveTo>
                    <a:pt x="51816" y="16764"/>
                  </a:moveTo>
                  <a:lnTo>
                    <a:pt x="39624" y="16764"/>
                  </a:lnTo>
                  <a:lnTo>
                    <a:pt x="39624" y="15240"/>
                  </a:lnTo>
                  <a:lnTo>
                    <a:pt x="51816" y="15240"/>
                  </a:lnTo>
                  <a:lnTo>
                    <a:pt x="51816" y="16764"/>
                  </a:lnTo>
                  <a:close/>
                </a:path>
                <a:path w="52070" h="94615">
                  <a:moveTo>
                    <a:pt x="50292" y="18288"/>
                  </a:moveTo>
                  <a:lnTo>
                    <a:pt x="45720" y="18288"/>
                  </a:lnTo>
                  <a:lnTo>
                    <a:pt x="45720" y="16764"/>
                  </a:lnTo>
                  <a:lnTo>
                    <a:pt x="50292" y="16764"/>
                  </a:lnTo>
                  <a:lnTo>
                    <a:pt x="50292" y="182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7" name="object 27" descr=""/>
          <p:cNvGrpSpPr/>
          <p:nvPr/>
        </p:nvGrpSpPr>
        <p:grpSpPr>
          <a:xfrm>
            <a:off x="5745479" y="978408"/>
            <a:ext cx="1417320" cy="173990"/>
            <a:chOff x="5745479" y="978408"/>
            <a:chExt cx="1417320" cy="173990"/>
          </a:xfrm>
        </p:grpSpPr>
        <p:pic>
          <p:nvPicPr>
            <p:cNvPr id="28" name="object 2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745479" y="979931"/>
              <a:ext cx="80772" cy="138684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855207" y="1022603"/>
              <a:ext cx="88392" cy="96012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971032" y="1024127"/>
              <a:ext cx="76200" cy="94488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079235" y="979932"/>
              <a:ext cx="80772" cy="138684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188964" y="978408"/>
              <a:ext cx="973835" cy="173735"/>
            </a:xfrm>
            <a:prstGeom prst="rect">
              <a:avLst/>
            </a:prstGeom>
          </p:spPr>
        </p:pic>
      </p:grpSp>
      <p:pic>
        <p:nvPicPr>
          <p:cNvPr id="33" name="object 33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7234428" y="979931"/>
            <a:ext cx="893064" cy="138684"/>
          </a:xfrm>
          <a:prstGeom prst="rect">
            <a:avLst/>
          </a:prstGeom>
        </p:spPr>
      </p:pic>
      <p:grpSp>
        <p:nvGrpSpPr>
          <p:cNvPr id="34" name="object 34" descr=""/>
          <p:cNvGrpSpPr/>
          <p:nvPr/>
        </p:nvGrpSpPr>
        <p:grpSpPr>
          <a:xfrm>
            <a:off x="8202167" y="1022603"/>
            <a:ext cx="161925" cy="96520"/>
            <a:chOff x="8202167" y="1022603"/>
            <a:chExt cx="161925" cy="96520"/>
          </a:xfrm>
        </p:grpSpPr>
        <p:pic>
          <p:nvPicPr>
            <p:cNvPr id="35" name="object 35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202167" y="1022603"/>
              <a:ext cx="73152" cy="96012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8301227" y="1022603"/>
              <a:ext cx="62865" cy="96520"/>
            </a:xfrm>
            <a:custGeom>
              <a:avLst/>
              <a:gdLst/>
              <a:ahLst/>
              <a:cxnLst/>
              <a:rect l="l" t="t" r="r" b="b"/>
              <a:pathLst>
                <a:path w="62865" h="96519">
                  <a:moveTo>
                    <a:pt x="59436" y="82296"/>
                  </a:moveTo>
                  <a:lnTo>
                    <a:pt x="38100" y="82296"/>
                  </a:lnTo>
                  <a:lnTo>
                    <a:pt x="41148" y="79248"/>
                  </a:lnTo>
                  <a:lnTo>
                    <a:pt x="42672" y="79248"/>
                  </a:lnTo>
                  <a:lnTo>
                    <a:pt x="44196" y="77724"/>
                  </a:lnTo>
                  <a:lnTo>
                    <a:pt x="44196" y="76200"/>
                  </a:lnTo>
                  <a:lnTo>
                    <a:pt x="45720" y="74676"/>
                  </a:lnTo>
                  <a:lnTo>
                    <a:pt x="45720" y="65532"/>
                  </a:lnTo>
                  <a:lnTo>
                    <a:pt x="39624" y="59436"/>
                  </a:lnTo>
                  <a:lnTo>
                    <a:pt x="36576" y="57912"/>
                  </a:lnTo>
                  <a:lnTo>
                    <a:pt x="35052" y="56388"/>
                  </a:lnTo>
                  <a:lnTo>
                    <a:pt x="32004" y="56388"/>
                  </a:lnTo>
                  <a:lnTo>
                    <a:pt x="28956" y="54864"/>
                  </a:lnTo>
                  <a:lnTo>
                    <a:pt x="27432" y="53340"/>
                  </a:lnTo>
                  <a:lnTo>
                    <a:pt x="24384" y="53340"/>
                  </a:lnTo>
                  <a:lnTo>
                    <a:pt x="15240" y="48768"/>
                  </a:lnTo>
                  <a:lnTo>
                    <a:pt x="13716" y="47244"/>
                  </a:lnTo>
                  <a:lnTo>
                    <a:pt x="10668" y="45720"/>
                  </a:lnTo>
                  <a:lnTo>
                    <a:pt x="4572" y="39624"/>
                  </a:lnTo>
                  <a:lnTo>
                    <a:pt x="3048" y="36576"/>
                  </a:lnTo>
                  <a:lnTo>
                    <a:pt x="3048" y="33528"/>
                  </a:lnTo>
                  <a:lnTo>
                    <a:pt x="1524" y="30480"/>
                  </a:lnTo>
                  <a:lnTo>
                    <a:pt x="1524" y="22860"/>
                  </a:lnTo>
                  <a:lnTo>
                    <a:pt x="4572" y="16764"/>
                  </a:lnTo>
                  <a:lnTo>
                    <a:pt x="4572" y="13716"/>
                  </a:lnTo>
                  <a:lnTo>
                    <a:pt x="7620" y="10668"/>
                  </a:lnTo>
                  <a:lnTo>
                    <a:pt x="10668" y="9144"/>
                  </a:lnTo>
                  <a:lnTo>
                    <a:pt x="12192" y="6096"/>
                  </a:lnTo>
                  <a:lnTo>
                    <a:pt x="16764" y="4572"/>
                  </a:lnTo>
                  <a:lnTo>
                    <a:pt x="19812" y="3048"/>
                  </a:lnTo>
                  <a:lnTo>
                    <a:pt x="28956" y="0"/>
                  </a:lnTo>
                  <a:lnTo>
                    <a:pt x="36576" y="0"/>
                  </a:lnTo>
                  <a:lnTo>
                    <a:pt x="39624" y="1524"/>
                  </a:lnTo>
                  <a:lnTo>
                    <a:pt x="45720" y="1524"/>
                  </a:lnTo>
                  <a:lnTo>
                    <a:pt x="47244" y="3048"/>
                  </a:lnTo>
                  <a:lnTo>
                    <a:pt x="51816" y="3048"/>
                  </a:lnTo>
                  <a:lnTo>
                    <a:pt x="53340" y="4572"/>
                  </a:lnTo>
                  <a:lnTo>
                    <a:pt x="54864" y="4572"/>
                  </a:lnTo>
                  <a:lnTo>
                    <a:pt x="54864" y="6096"/>
                  </a:lnTo>
                  <a:lnTo>
                    <a:pt x="56388" y="6096"/>
                  </a:lnTo>
                  <a:lnTo>
                    <a:pt x="56388" y="7620"/>
                  </a:lnTo>
                  <a:lnTo>
                    <a:pt x="57912" y="7620"/>
                  </a:lnTo>
                  <a:lnTo>
                    <a:pt x="57912" y="12192"/>
                  </a:lnTo>
                  <a:lnTo>
                    <a:pt x="32004" y="12192"/>
                  </a:lnTo>
                  <a:lnTo>
                    <a:pt x="28956" y="13716"/>
                  </a:lnTo>
                  <a:lnTo>
                    <a:pt x="25908" y="13716"/>
                  </a:lnTo>
                  <a:lnTo>
                    <a:pt x="21336" y="18288"/>
                  </a:lnTo>
                  <a:lnTo>
                    <a:pt x="19812" y="18288"/>
                  </a:lnTo>
                  <a:lnTo>
                    <a:pt x="19812" y="19812"/>
                  </a:lnTo>
                  <a:lnTo>
                    <a:pt x="18288" y="22860"/>
                  </a:lnTo>
                  <a:lnTo>
                    <a:pt x="18288" y="28956"/>
                  </a:lnTo>
                  <a:lnTo>
                    <a:pt x="19812" y="30480"/>
                  </a:lnTo>
                  <a:lnTo>
                    <a:pt x="19812" y="32004"/>
                  </a:lnTo>
                  <a:lnTo>
                    <a:pt x="22860" y="35052"/>
                  </a:lnTo>
                  <a:lnTo>
                    <a:pt x="25908" y="36576"/>
                  </a:lnTo>
                  <a:lnTo>
                    <a:pt x="27432" y="38100"/>
                  </a:lnTo>
                  <a:lnTo>
                    <a:pt x="30480" y="39624"/>
                  </a:lnTo>
                  <a:lnTo>
                    <a:pt x="32004" y="39624"/>
                  </a:lnTo>
                  <a:lnTo>
                    <a:pt x="38100" y="42672"/>
                  </a:lnTo>
                  <a:lnTo>
                    <a:pt x="41148" y="42672"/>
                  </a:lnTo>
                  <a:lnTo>
                    <a:pt x="44196" y="44196"/>
                  </a:lnTo>
                  <a:lnTo>
                    <a:pt x="45720" y="45720"/>
                  </a:lnTo>
                  <a:lnTo>
                    <a:pt x="51816" y="48768"/>
                  </a:lnTo>
                  <a:lnTo>
                    <a:pt x="53340" y="50292"/>
                  </a:lnTo>
                  <a:lnTo>
                    <a:pt x="56388" y="51816"/>
                  </a:lnTo>
                  <a:lnTo>
                    <a:pt x="57912" y="53340"/>
                  </a:lnTo>
                  <a:lnTo>
                    <a:pt x="60960" y="59436"/>
                  </a:lnTo>
                  <a:lnTo>
                    <a:pt x="62484" y="60960"/>
                  </a:lnTo>
                  <a:lnTo>
                    <a:pt x="62484" y="77724"/>
                  </a:lnTo>
                  <a:lnTo>
                    <a:pt x="60960" y="80772"/>
                  </a:lnTo>
                  <a:lnTo>
                    <a:pt x="59436" y="82296"/>
                  </a:lnTo>
                  <a:close/>
                </a:path>
                <a:path w="62865" h="96519">
                  <a:moveTo>
                    <a:pt x="57912" y="18288"/>
                  </a:moveTo>
                  <a:lnTo>
                    <a:pt x="53340" y="18288"/>
                  </a:lnTo>
                  <a:lnTo>
                    <a:pt x="51816" y="16764"/>
                  </a:lnTo>
                  <a:lnTo>
                    <a:pt x="50292" y="16764"/>
                  </a:lnTo>
                  <a:lnTo>
                    <a:pt x="48768" y="15240"/>
                  </a:lnTo>
                  <a:lnTo>
                    <a:pt x="47244" y="15240"/>
                  </a:lnTo>
                  <a:lnTo>
                    <a:pt x="45720" y="13716"/>
                  </a:lnTo>
                  <a:lnTo>
                    <a:pt x="41148" y="13716"/>
                  </a:lnTo>
                  <a:lnTo>
                    <a:pt x="38100" y="12192"/>
                  </a:lnTo>
                  <a:lnTo>
                    <a:pt x="57912" y="12192"/>
                  </a:lnTo>
                  <a:lnTo>
                    <a:pt x="57912" y="18288"/>
                  </a:lnTo>
                  <a:close/>
                </a:path>
                <a:path w="62865" h="96519">
                  <a:moveTo>
                    <a:pt x="7620" y="77724"/>
                  </a:moveTo>
                  <a:lnTo>
                    <a:pt x="1524" y="77724"/>
                  </a:lnTo>
                  <a:lnTo>
                    <a:pt x="1524" y="74676"/>
                  </a:lnTo>
                  <a:lnTo>
                    <a:pt x="3048" y="74676"/>
                  </a:lnTo>
                  <a:lnTo>
                    <a:pt x="4572" y="76200"/>
                  </a:lnTo>
                  <a:lnTo>
                    <a:pt x="6096" y="76200"/>
                  </a:lnTo>
                  <a:lnTo>
                    <a:pt x="7620" y="77724"/>
                  </a:lnTo>
                  <a:close/>
                </a:path>
                <a:path w="62865" h="96519">
                  <a:moveTo>
                    <a:pt x="38100" y="96012"/>
                  </a:moveTo>
                  <a:lnTo>
                    <a:pt x="16764" y="96012"/>
                  </a:lnTo>
                  <a:lnTo>
                    <a:pt x="13716" y="94488"/>
                  </a:lnTo>
                  <a:lnTo>
                    <a:pt x="12192" y="94488"/>
                  </a:lnTo>
                  <a:lnTo>
                    <a:pt x="9144" y="92964"/>
                  </a:lnTo>
                  <a:lnTo>
                    <a:pt x="7620" y="92964"/>
                  </a:lnTo>
                  <a:lnTo>
                    <a:pt x="6096" y="91440"/>
                  </a:lnTo>
                  <a:lnTo>
                    <a:pt x="4572" y="91440"/>
                  </a:lnTo>
                  <a:lnTo>
                    <a:pt x="3048" y="89916"/>
                  </a:lnTo>
                  <a:lnTo>
                    <a:pt x="1524" y="89916"/>
                  </a:lnTo>
                  <a:lnTo>
                    <a:pt x="1524" y="86868"/>
                  </a:lnTo>
                  <a:lnTo>
                    <a:pt x="0" y="85344"/>
                  </a:lnTo>
                  <a:lnTo>
                    <a:pt x="0" y="77724"/>
                  </a:lnTo>
                  <a:lnTo>
                    <a:pt x="9144" y="77724"/>
                  </a:lnTo>
                  <a:lnTo>
                    <a:pt x="10668" y="79248"/>
                  </a:lnTo>
                  <a:lnTo>
                    <a:pt x="13716" y="80772"/>
                  </a:lnTo>
                  <a:lnTo>
                    <a:pt x="15240" y="80772"/>
                  </a:lnTo>
                  <a:lnTo>
                    <a:pt x="18288" y="82296"/>
                  </a:lnTo>
                  <a:lnTo>
                    <a:pt x="59436" y="82296"/>
                  </a:lnTo>
                  <a:lnTo>
                    <a:pt x="57912" y="83820"/>
                  </a:lnTo>
                  <a:lnTo>
                    <a:pt x="56388" y="86868"/>
                  </a:lnTo>
                  <a:lnTo>
                    <a:pt x="53340" y="89916"/>
                  </a:lnTo>
                  <a:lnTo>
                    <a:pt x="50292" y="91440"/>
                  </a:lnTo>
                  <a:lnTo>
                    <a:pt x="45720" y="92964"/>
                  </a:lnTo>
                  <a:lnTo>
                    <a:pt x="42672" y="94488"/>
                  </a:lnTo>
                  <a:lnTo>
                    <a:pt x="38100" y="960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7" name="object 37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8421623" y="1022603"/>
            <a:ext cx="73152" cy="96012"/>
          </a:xfrm>
          <a:prstGeom prst="rect">
            <a:avLst/>
          </a:prstGeom>
        </p:spPr>
      </p:pic>
      <p:grpSp>
        <p:nvGrpSpPr>
          <p:cNvPr id="38" name="object 38" descr=""/>
          <p:cNvGrpSpPr/>
          <p:nvPr/>
        </p:nvGrpSpPr>
        <p:grpSpPr>
          <a:xfrm>
            <a:off x="8566404" y="987551"/>
            <a:ext cx="494030" cy="165100"/>
            <a:chOff x="8566404" y="987551"/>
            <a:chExt cx="494030" cy="165100"/>
          </a:xfrm>
        </p:grpSpPr>
        <p:pic>
          <p:nvPicPr>
            <p:cNvPr id="39" name="object 39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566404" y="999744"/>
              <a:ext cx="205740" cy="118872"/>
            </a:xfrm>
            <a:prstGeom prst="rect">
              <a:avLst/>
            </a:prstGeom>
          </p:spPr>
        </p:pic>
        <p:sp>
          <p:nvSpPr>
            <p:cNvPr id="40" name="object 40" descr=""/>
            <p:cNvSpPr/>
            <p:nvPr/>
          </p:nvSpPr>
          <p:spPr>
            <a:xfrm>
              <a:off x="8791956" y="987551"/>
              <a:ext cx="21590" cy="129539"/>
            </a:xfrm>
            <a:custGeom>
              <a:avLst/>
              <a:gdLst/>
              <a:ahLst/>
              <a:cxnLst/>
              <a:rect l="l" t="t" r="r" b="b"/>
              <a:pathLst>
                <a:path w="21590" h="129540">
                  <a:moveTo>
                    <a:pt x="13716" y="38100"/>
                  </a:moveTo>
                  <a:lnTo>
                    <a:pt x="4572" y="38100"/>
                  </a:lnTo>
                  <a:lnTo>
                    <a:pt x="6096" y="36576"/>
                  </a:lnTo>
                  <a:lnTo>
                    <a:pt x="12192" y="36576"/>
                  </a:lnTo>
                  <a:lnTo>
                    <a:pt x="13716" y="38100"/>
                  </a:lnTo>
                  <a:close/>
                </a:path>
                <a:path w="21590" h="129540">
                  <a:moveTo>
                    <a:pt x="16764" y="129540"/>
                  </a:moveTo>
                  <a:lnTo>
                    <a:pt x="1524" y="129540"/>
                  </a:lnTo>
                  <a:lnTo>
                    <a:pt x="1524" y="38100"/>
                  </a:lnTo>
                  <a:lnTo>
                    <a:pt x="16764" y="38100"/>
                  </a:lnTo>
                  <a:lnTo>
                    <a:pt x="16764" y="39624"/>
                  </a:lnTo>
                  <a:lnTo>
                    <a:pt x="18288" y="39624"/>
                  </a:lnTo>
                  <a:lnTo>
                    <a:pt x="18288" y="128016"/>
                  </a:lnTo>
                  <a:lnTo>
                    <a:pt x="16764" y="128016"/>
                  </a:lnTo>
                  <a:lnTo>
                    <a:pt x="16764" y="129540"/>
                  </a:lnTo>
                  <a:close/>
                </a:path>
                <a:path w="21590" h="129540">
                  <a:moveTo>
                    <a:pt x="16764" y="19812"/>
                  </a:moveTo>
                  <a:lnTo>
                    <a:pt x="3048" y="19812"/>
                  </a:lnTo>
                  <a:lnTo>
                    <a:pt x="0" y="16764"/>
                  </a:lnTo>
                  <a:lnTo>
                    <a:pt x="0" y="4572"/>
                  </a:lnTo>
                  <a:lnTo>
                    <a:pt x="3048" y="1524"/>
                  </a:lnTo>
                  <a:lnTo>
                    <a:pt x="6096" y="0"/>
                  </a:lnTo>
                  <a:lnTo>
                    <a:pt x="13716" y="0"/>
                  </a:lnTo>
                  <a:lnTo>
                    <a:pt x="16764" y="1524"/>
                  </a:lnTo>
                  <a:lnTo>
                    <a:pt x="21336" y="6096"/>
                  </a:lnTo>
                  <a:lnTo>
                    <a:pt x="21336" y="13716"/>
                  </a:lnTo>
                  <a:lnTo>
                    <a:pt x="19812" y="16764"/>
                  </a:lnTo>
                  <a:lnTo>
                    <a:pt x="16764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839200" y="1022603"/>
              <a:ext cx="76200" cy="94488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8938247" y="1022603"/>
              <a:ext cx="121920" cy="129539"/>
            </a:xfrm>
            <a:custGeom>
              <a:avLst/>
              <a:gdLst/>
              <a:ahLst/>
              <a:cxnLst/>
              <a:rect l="l" t="t" r="r" b="b"/>
              <a:pathLst>
                <a:path w="121920" h="129540">
                  <a:moveTo>
                    <a:pt x="83820" y="6096"/>
                  </a:moveTo>
                  <a:lnTo>
                    <a:pt x="82296" y="4572"/>
                  </a:lnTo>
                  <a:lnTo>
                    <a:pt x="82296" y="3048"/>
                  </a:lnTo>
                  <a:lnTo>
                    <a:pt x="80772" y="1524"/>
                  </a:lnTo>
                  <a:lnTo>
                    <a:pt x="59436" y="1524"/>
                  </a:lnTo>
                  <a:lnTo>
                    <a:pt x="59436" y="25908"/>
                  </a:lnTo>
                  <a:lnTo>
                    <a:pt x="59436" y="35052"/>
                  </a:lnTo>
                  <a:lnTo>
                    <a:pt x="57912" y="36576"/>
                  </a:lnTo>
                  <a:lnTo>
                    <a:pt x="57912" y="39624"/>
                  </a:lnTo>
                  <a:lnTo>
                    <a:pt x="56388" y="41148"/>
                  </a:lnTo>
                  <a:lnTo>
                    <a:pt x="54864" y="44196"/>
                  </a:lnTo>
                  <a:lnTo>
                    <a:pt x="50292" y="48768"/>
                  </a:lnTo>
                  <a:lnTo>
                    <a:pt x="47244" y="48768"/>
                  </a:lnTo>
                  <a:lnTo>
                    <a:pt x="45720" y="50292"/>
                  </a:lnTo>
                  <a:lnTo>
                    <a:pt x="32004" y="50292"/>
                  </a:lnTo>
                  <a:lnTo>
                    <a:pt x="27432" y="48768"/>
                  </a:lnTo>
                  <a:lnTo>
                    <a:pt x="21336" y="42672"/>
                  </a:lnTo>
                  <a:lnTo>
                    <a:pt x="19812" y="38100"/>
                  </a:lnTo>
                  <a:lnTo>
                    <a:pt x="19812" y="24384"/>
                  </a:lnTo>
                  <a:lnTo>
                    <a:pt x="21336" y="22860"/>
                  </a:lnTo>
                  <a:lnTo>
                    <a:pt x="22860" y="19812"/>
                  </a:lnTo>
                  <a:lnTo>
                    <a:pt x="27432" y="15240"/>
                  </a:lnTo>
                  <a:lnTo>
                    <a:pt x="30480" y="13716"/>
                  </a:lnTo>
                  <a:lnTo>
                    <a:pt x="32004" y="13716"/>
                  </a:lnTo>
                  <a:lnTo>
                    <a:pt x="35052" y="12192"/>
                  </a:lnTo>
                  <a:lnTo>
                    <a:pt x="45720" y="12192"/>
                  </a:lnTo>
                  <a:lnTo>
                    <a:pt x="50292" y="15240"/>
                  </a:lnTo>
                  <a:lnTo>
                    <a:pt x="56388" y="21336"/>
                  </a:lnTo>
                  <a:lnTo>
                    <a:pt x="59436" y="25908"/>
                  </a:lnTo>
                  <a:lnTo>
                    <a:pt x="59436" y="1524"/>
                  </a:lnTo>
                  <a:lnTo>
                    <a:pt x="44196" y="1524"/>
                  </a:lnTo>
                  <a:lnTo>
                    <a:pt x="41148" y="0"/>
                  </a:lnTo>
                  <a:lnTo>
                    <a:pt x="33528" y="0"/>
                  </a:lnTo>
                  <a:lnTo>
                    <a:pt x="4572" y="22860"/>
                  </a:lnTo>
                  <a:lnTo>
                    <a:pt x="4572" y="39624"/>
                  </a:lnTo>
                  <a:lnTo>
                    <a:pt x="10668" y="51816"/>
                  </a:lnTo>
                  <a:lnTo>
                    <a:pt x="7620" y="53340"/>
                  </a:lnTo>
                  <a:lnTo>
                    <a:pt x="3048" y="62484"/>
                  </a:lnTo>
                  <a:lnTo>
                    <a:pt x="3048" y="76200"/>
                  </a:lnTo>
                  <a:lnTo>
                    <a:pt x="4572" y="77724"/>
                  </a:lnTo>
                  <a:lnTo>
                    <a:pt x="6096" y="80772"/>
                  </a:lnTo>
                  <a:lnTo>
                    <a:pt x="9144" y="82296"/>
                  </a:lnTo>
                  <a:lnTo>
                    <a:pt x="12192" y="85344"/>
                  </a:lnTo>
                  <a:lnTo>
                    <a:pt x="10668" y="86868"/>
                  </a:lnTo>
                  <a:lnTo>
                    <a:pt x="7620" y="88392"/>
                  </a:lnTo>
                  <a:lnTo>
                    <a:pt x="3048" y="92964"/>
                  </a:lnTo>
                  <a:lnTo>
                    <a:pt x="3048" y="94488"/>
                  </a:lnTo>
                  <a:lnTo>
                    <a:pt x="1524" y="96012"/>
                  </a:lnTo>
                  <a:lnTo>
                    <a:pt x="0" y="99060"/>
                  </a:lnTo>
                  <a:lnTo>
                    <a:pt x="0" y="112776"/>
                  </a:lnTo>
                  <a:lnTo>
                    <a:pt x="4572" y="121920"/>
                  </a:lnTo>
                  <a:lnTo>
                    <a:pt x="9144" y="123444"/>
                  </a:lnTo>
                  <a:lnTo>
                    <a:pt x="15240" y="126492"/>
                  </a:lnTo>
                  <a:lnTo>
                    <a:pt x="21336" y="128016"/>
                  </a:lnTo>
                  <a:lnTo>
                    <a:pt x="25908" y="129540"/>
                  </a:lnTo>
                  <a:lnTo>
                    <a:pt x="51816" y="129540"/>
                  </a:lnTo>
                  <a:lnTo>
                    <a:pt x="64008" y="126492"/>
                  </a:lnTo>
                  <a:lnTo>
                    <a:pt x="68580" y="123444"/>
                  </a:lnTo>
                  <a:lnTo>
                    <a:pt x="71628" y="121920"/>
                  </a:lnTo>
                  <a:lnTo>
                    <a:pt x="76200" y="117348"/>
                  </a:lnTo>
                  <a:lnTo>
                    <a:pt x="77724" y="115824"/>
                  </a:lnTo>
                  <a:lnTo>
                    <a:pt x="79248" y="111252"/>
                  </a:lnTo>
                  <a:lnTo>
                    <a:pt x="80772" y="108204"/>
                  </a:lnTo>
                  <a:lnTo>
                    <a:pt x="82296" y="103632"/>
                  </a:lnTo>
                  <a:lnTo>
                    <a:pt x="82296" y="96012"/>
                  </a:lnTo>
                  <a:lnTo>
                    <a:pt x="78486" y="88392"/>
                  </a:lnTo>
                  <a:lnTo>
                    <a:pt x="77724" y="86868"/>
                  </a:lnTo>
                  <a:lnTo>
                    <a:pt x="73152" y="82296"/>
                  </a:lnTo>
                  <a:lnTo>
                    <a:pt x="65532" y="78486"/>
                  </a:lnTo>
                  <a:lnTo>
                    <a:pt x="65532" y="97536"/>
                  </a:lnTo>
                  <a:lnTo>
                    <a:pt x="65532" y="103632"/>
                  </a:lnTo>
                  <a:lnTo>
                    <a:pt x="64008" y="105156"/>
                  </a:lnTo>
                  <a:lnTo>
                    <a:pt x="64008" y="108204"/>
                  </a:lnTo>
                  <a:lnTo>
                    <a:pt x="57912" y="114300"/>
                  </a:lnTo>
                  <a:lnTo>
                    <a:pt x="51816" y="117348"/>
                  </a:lnTo>
                  <a:lnTo>
                    <a:pt x="25908" y="117348"/>
                  </a:lnTo>
                  <a:lnTo>
                    <a:pt x="21336" y="114300"/>
                  </a:lnTo>
                  <a:lnTo>
                    <a:pt x="16764" y="112776"/>
                  </a:lnTo>
                  <a:lnTo>
                    <a:pt x="15240" y="109728"/>
                  </a:lnTo>
                  <a:lnTo>
                    <a:pt x="15240" y="99060"/>
                  </a:lnTo>
                  <a:lnTo>
                    <a:pt x="16764" y="97536"/>
                  </a:lnTo>
                  <a:lnTo>
                    <a:pt x="16764" y="96012"/>
                  </a:lnTo>
                  <a:lnTo>
                    <a:pt x="24384" y="88392"/>
                  </a:lnTo>
                  <a:lnTo>
                    <a:pt x="47244" y="89916"/>
                  </a:lnTo>
                  <a:lnTo>
                    <a:pt x="53340" y="89916"/>
                  </a:lnTo>
                  <a:lnTo>
                    <a:pt x="56388" y="91440"/>
                  </a:lnTo>
                  <a:lnTo>
                    <a:pt x="60960" y="92964"/>
                  </a:lnTo>
                  <a:lnTo>
                    <a:pt x="64008" y="94488"/>
                  </a:lnTo>
                  <a:lnTo>
                    <a:pt x="65532" y="97536"/>
                  </a:lnTo>
                  <a:lnTo>
                    <a:pt x="65532" y="78486"/>
                  </a:lnTo>
                  <a:lnTo>
                    <a:pt x="64008" y="77724"/>
                  </a:lnTo>
                  <a:lnTo>
                    <a:pt x="59436" y="77724"/>
                  </a:lnTo>
                  <a:lnTo>
                    <a:pt x="56388" y="76200"/>
                  </a:lnTo>
                  <a:lnTo>
                    <a:pt x="51816" y="76200"/>
                  </a:lnTo>
                  <a:lnTo>
                    <a:pt x="27432" y="74676"/>
                  </a:lnTo>
                  <a:lnTo>
                    <a:pt x="21336" y="74676"/>
                  </a:lnTo>
                  <a:lnTo>
                    <a:pt x="19812" y="73152"/>
                  </a:lnTo>
                  <a:lnTo>
                    <a:pt x="16764" y="71628"/>
                  </a:lnTo>
                  <a:lnTo>
                    <a:pt x="16764" y="62484"/>
                  </a:lnTo>
                  <a:lnTo>
                    <a:pt x="21336" y="57912"/>
                  </a:lnTo>
                  <a:lnTo>
                    <a:pt x="22860" y="59436"/>
                  </a:lnTo>
                  <a:lnTo>
                    <a:pt x="25908" y="60960"/>
                  </a:lnTo>
                  <a:lnTo>
                    <a:pt x="28956" y="60960"/>
                  </a:lnTo>
                  <a:lnTo>
                    <a:pt x="32004" y="62484"/>
                  </a:lnTo>
                  <a:lnTo>
                    <a:pt x="48768" y="62484"/>
                  </a:lnTo>
                  <a:lnTo>
                    <a:pt x="57912" y="59436"/>
                  </a:lnTo>
                  <a:lnTo>
                    <a:pt x="60960" y="57912"/>
                  </a:lnTo>
                  <a:lnTo>
                    <a:pt x="68580" y="50292"/>
                  </a:lnTo>
                  <a:lnTo>
                    <a:pt x="70104" y="48768"/>
                  </a:lnTo>
                  <a:lnTo>
                    <a:pt x="71628" y="45720"/>
                  </a:lnTo>
                  <a:lnTo>
                    <a:pt x="74676" y="36576"/>
                  </a:lnTo>
                  <a:lnTo>
                    <a:pt x="74676" y="28956"/>
                  </a:lnTo>
                  <a:lnTo>
                    <a:pt x="73152" y="25908"/>
                  </a:lnTo>
                  <a:lnTo>
                    <a:pt x="73152" y="22860"/>
                  </a:lnTo>
                  <a:lnTo>
                    <a:pt x="71628" y="19812"/>
                  </a:lnTo>
                  <a:lnTo>
                    <a:pt x="67056" y="15240"/>
                  </a:lnTo>
                  <a:lnTo>
                    <a:pt x="82296" y="15240"/>
                  </a:lnTo>
                  <a:lnTo>
                    <a:pt x="82296" y="13716"/>
                  </a:lnTo>
                  <a:lnTo>
                    <a:pt x="83820" y="12192"/>
                  </a:lnTo>
                  <a:lnTo>
                    <a:pt x="83820" y="6096"/>
                  </a:lnTo>
                  <a:close/>
                </a:path>
                <a:path w="121920" h="129540">
                  <a:moveTo>
                    <a:pt x="121920" y="76200"/>
                  </a:moveTo>
                  <a:lnTo>
                    <a:pt x="120396" y="74676"/>
                  </a:lnTo>
                  <a:lnTo>
                    <a:pt x="118872" y="73152"/>
                  </a:lnTo>
                  <a:lnTo>
                    <a:pt x="115824" y="71628"/>
                  </a:lnTo>
                  <a:lnTo>
                    <a:pt x="108204" y="71628"/>
                  </a:lnTo>
                  <a:lnTo>
                    <a:pt x="105156" y="73152"/>
                  </a:lnTo>
                  <a:lnTo>
                    <a:pt x="102108" y="76200"/>
                  </a:lnTo>
                  <a:lnTo>
                    <a:pt x="102108" y="91440"/>
                  </a:lnTo>
                  <a:lnTo>
                    <a:pt x="105156" y="94488"/>
                  </a:lnTo>
                  <a:lnTo>
                    <a:pt x="118872" y="94488"/>
                  </a:lnTo>
                  <a:lnTo>
                    <a:pt x="121920" y="91440"/>
                  </a:lnTo>
                  <a:lnTo>
                    <a:pt x="121920" y="762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3" name="object 43" descr=""/>
          <p:cNvGrpSpPr/>
          <p:nvPr/>
        </p:nvGrpSpPr>
        <p:grpSpPr>
          <a:xfrm>
            <a:off x="899160" y="1427988"/>
            <a:ext cx="588645" cy="165100"/>
            <a:chOff x="899160" y="1427988"/>
            <a:chExt cx="588645" cy="165100"/>
          </a:xfrm>
        </p:grpSpPr>
        <p:pic>
          <p:nvPicPr>
            <p:cNvPr id="44" name="object 44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99160" y="1463040"/>
              <a:ext cx="80772" cy="129540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02792" y="1463039"/>
              <a:ext cx="88392" cy="96012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118615" y="1427988"/>
              <a:ext cx="156972" cy="131064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411224" y="1463040"/>
              <a:ext cx="76200" cy="94488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295400" y="1463039"/>
              <a:ext cx="88392" cy="96012"/>
            </a:xfrm>
            <a:prstGeom prst="rect">
              <a:avLst/>
            </a:prstGeom>
          </p:spPr>
        </p:pic>
      </p:grpSp>
      <p:pic>
        <p:nvPicPr>
          <p:cNvPr id="49" name="object 49" descr="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551431" y="1418843"/>
            <a:ext cx="885444" cy="167640"/>
          </a:xfrm>
          <a:prstGeom prst="rect">
            <a:avLst/>
          </a:prstGeom>
        </p:spPr>
      </p:pic>
      <p:grpSp>
        <p:nvGrpSpPr>
          <p:cNvPr id="50" name="object 50" descr=""/>
          <p:cNvGrpSpPr/>
          <p:nvPr/>
        </p:nvGrpSpPr>
        <p:grpSpPr>
          <a:xfrm>
            <a:off x="2505455" y="1418843"/>
            <a:ext cx="1028700" cy="173990"/>
            <a:chOff x="2505455" y="1418843"/>
            <a:chExt cx="1028700" cy="173990"/>
          </a:xfrm>
        </p:grpSpPr>
        <p:pic>
          <p:nvPicPr>
            <p:cNvPr id="51" name="object 51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505455" y="1418843"/>
              <a:ext cx="832103" cy="173736"/>
            </a:xfrm>
            <a:prstGeom prst="rect">
              <a:avLst/>
            </a:prstGeom>
          </p:spPr>
        </p:pic>
        <p:sp>
          <p:nvSpPr>
            <p:cNvPr id="52" name="object 52" descr=""/>
            <p:cNvSpPr/>
            <p:nvPr/>
          </p:nvSpPr>
          <p:spPr>
            <a:xfrm>
              <a:off x="3366516" y="1420888"/>
              <a:ext cx="17145" cy="137160"/>
            </a:xfrm>
            <a:custGeom>
              <a:avLst/>
              <a:gdLst/>
              <a:ahLst/>
              <a:cxnLst/>
              <a:rect l="l" t="t" r="r" b="b"/>
              <a:pathLst>
                <a:path w="17145" h="137159">
                  <a:moveTo>
                    <a:pt x="16764" y="1270"/>
                  </a:moveTo>
                  <a:lnTo>
                    <a:pt x="15240" y="1270"/>
                  </a:lnTo>
                  <a:lnTo>
                    <a:pt x="15240" y="0"/>
                  </a:lnTo>
                  <a:lnTo>
                    <a:pt x="381" y="0"/>
                  </a:lnTo>
                  <a:lnTo>
                    <a:pt x="381" y="1270"/>
                  </a:lnTo>
                  <a:lnTo>
                    <a:pt x="0" y="1270"/>
                  </a:lnTo>
                  <a:lnTo>
                    <a:pt x="0" y="133350"/>
                  </a:lnTo>
                  <a:lnTo>
                    <a:pt x="0" y="134620"/>
                  </a:lnTo>
                  <a:lnTo>
                    <a:pt x="1524" y="134620"/>
                  </a:lnTo>
                  <a:lnTo>
                    <a:pt x="1524" y="137160"/>
                  </a:lnTo>
                  <a:lnTo>
                    <a:pt x="14478" y="137160"/>
                  </a:lnTo>
                  <a:lnTo>
                    <a:pt x="14478" y="134620"/>
                  </a:lnTo>
                  <a:lnTo>
                    <a:pt x="16383" y="134620"/>
                  </a:lnTo>
                  <a:lnTo>
                    <a:pt x="16383" y="133350"/>
                  </a:lnTo>
                  <a:lnTo>
                    <a:pt x="16764" y="133350"/>
                  </a:lnTo>
                  <a:lnTo>
                    <a:pt x="16764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406139" y="1463039"/>
              <a:ext cx="128016" cy="123444"/>
            </a:xfrm>
            <a:prstGeom prst="rect">
              <a:avLst/>
            </a:prstGeom>
          </p:spPr>
        </p:pic>
      </p:grpSp>
      <p:pic>
        <p:nvPicPr>
          <p:cNvPr id="54" name="object 54" descr="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3584447" y="1418843"/>
            <a:ext cx="96012" cy="138684"/>
          </a:xfrm>
          <a:prstGeom prst="rect">
            <a:avLst/>
          </a:prstGeom>
        </p:spPr>
      </p:pic>
      <p:sp>
        <p:nvSpPr>
          <p:cNvPr id="55" name="object 55" descr=""/>
          <p:cNvSpPr/>
          <p:nvPr/>
        </p:nvSpPr>
        <p:spPr>
          <a:xfrm>
            <a:off x="3742944" y="1431036"/>
            <a:ext cx="18415" cy="127000"/>
          </a:xfrm>
          <a:custGeom>
            <a:avLst/>
            <a:gdLst/>
            <a:ahLst/>
            <a:cxnLst/>
            <a:rect l="l" t="t" r="r" b="b"/>
            <a:pathLst>
              <a:path w="18414" h="127000">
                <a:moveTo>
                  <a:pt x="16764" y="124968"/>
                </a:moveTo>
                <a:lnTo>
                  <a:pt x="0" y="124968"/>
                </a:lnTo>
                <a:lnTo>
                  <a:pt x="0" y="1524"/>
                </a:lnTo>
                <a:lnTo>
                  <a:pt x="1524" y="0"/>
                </a:lnTo>
                <a:lnTo>
                  <a:pt x="15240" y="0"/>
                </a:lnTo>
                <a:lnTo>
                  <a:pt x="18288" y="3048"/>
                </a:lnTo>
                <a:lnTo>
                  <a:pt x="18288" y="123444"/>
                </a:lnTo>
                <a:lnTo>
                  <a:pt x="16764" y="123444"/>
                </a:lnTo>
                <a:lnTo>
                  <a:pt x="16764" y="124968"/>
                </a:lnTo>
                <a:close/>
              </a:path>
              <a:path w="18414" h="127000">
                <a:moveTo>
                  <a:pt x="13716" y="126492"/>
                </a:moveTo>
                <a:lnTo>
                  <a:pt x="3048" y="126492"/>
                </a:lnTo>
                <a:lnTo>
                  <a:pt x="1524" y="124968"/>
                </a:lnTo>
                <a:lnTo>
                  <a:pt x="15240" y="124968"/>
                </a:lnTo>
                <a:lnTo>
                  <a:pt x="13716" y="1264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6" name="object 56" descr=""/>
          <p:cNvGrpSpPr/>
          <p:nvPr/>
        </p:nvGrpSpPr>
        <p:grpSpPr>
          <a:xfrm>
            <a:off x="3840479" y="1420368"/>
            <a:ext cx="285115" cy="139065"/>
            <a:chOff x="3840479" y="1420368"/>
            <a:chExt cx="285115" cy="139065"/>
          </a:xfrm>
        </p:grpSpPr>
        <p:pic>
          <p:nvPicPr>
            <p:cNvPr id="57" name="object 57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840479" y="1420368"/>
              <a:ext cx="76200" cy="137160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944111" y="1463040"/>
              <a:ext cx="73152" cy="96012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044695" y="1420368"/>
              <a:ext cx="80772" cy="138684"/>
            </a:xfrm>
            <a:prstGeom prst="rect">
              <a:avLst/>
            </a:prstGeom>
          </p:spPr>
        </p:pic>
      </p:grpSp>
      <p:grpSp>
        <p:nvGrpSpPr>
          <p:cNvPr id="60" name="object 60" descr=""/>
          <p:cNvGrpSpPr/>
          <p:nvPr/>
        </p:nvGrpSpPr>
        <p:grpSpPr>
          <a:xfrm>
            <a:off x="4184903" y="1420368"/>
            <a:ext cx="260985" cy="139065"/>
            <a:chOff x="4184903" y="1420368"/>
            <a:chExt cx="260985" cy="139065"/>
          </a:xfrm>
        </p:grpSpPr>
        <p:pic>
          <p:nvPicPr>
            <p:cNvPr id="61" name="object 61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184903" y="1420368"/>
              <a:ext cx="152399" cy="138683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364735" y="1463039"/>
              <a:ext cx="80772" cy="96012"/>
            </a:xfrm>
            <a:prstGeom prst="rect">
              <a:avLst/>
            </a:prstGeom>
          </p:spPr>
        </p:pic>
      </p:grpSp>
      <p:grpSp>
        <p:nvGrpSpPr>
          <p:cNvPr id="63" name="object 63" descr=""/>
          <p:cNvGrpSpPr/>
          <p:nvPr/>
        </p:nvGrpSpPr>
        <p:grpSpPr>
          <a:xfrm>
            <a:off x="4509515" y="1418844"/>
            <a:ext cx="1892935" cy="173990"/>
            <a:chOff x="4509515" y="1418844"/>
            <a:chExt cx="1892935" cy="173990"/>
          </a:xfrm>
        </p:grpSpPr>
        <p:pic>
          <p:nvPicPr>
            <p:cNvPr id="64" name="object 64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509515" y="1418844"/>
              <a:ext cx="850391" cy="173735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385816" y="1420368"/>
              <a:ext cx="1016507" cy="138684"/>
            </a:xfrm>
            <a:prstGeom prst="rect">
              <a:avLst/>
            </a:prstGeom>
          </p:spPr>
        </p:pic>
      </p:grpSp>
      <p:grpSp>
        <p:nvGrpSpPr>
          <p:cNvPr id="66" name="object 66" descr=""/>
          <p:cNvGrpSpPr/>
          <p:nvPr/>
        </p:nvGrpSpPr>
        <p:grpSpPr>
          <a:xfrm>
            <a:off x="6475476" y="1418844"/>
            <a:ext cx="620395" cy="140335"/>
            <a:chOff x="6475476" y="1418844"/>
            <a:chExt cx="620395" cy="140335"/>
          </a:xfrm>
        </p:grpSpPr>
        <p:pic>
          <p:nvPicPr>
            <p:cNvPr id="67" name="object 67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475476" y="1431035"/>
              <a:ext cx="138684" cy="126492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641591" y="1463039"/>
              <a:ext cx="88392" cy="96012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751319" y="1463039"/>
              <a:ext cx="88392" cy="96012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867144" y="1463040"/>
              <a:ext cx="76200" cy="94488"/>
            </a:xfrm>
            <a:prstGeom prst="rect">
              <a:avLst/>
            </a:prstGeom>
          </p:spPr>
        </p:pic>
        <p:sp>
          <p:nvSpPr>
            <p:cNvPr id="71" name="object 71" descr=""/>
            <p:cNvSpPr/>
            <p:nvPr/>
          </p:nvSpPr>
          <p:spPr>
            <a:xfrm>
              <a:off x="6987527" y="1418843"/>
              <a:ext cx="108585" cy="140335"/>
            </a:xfrm>
            <a:custGeom>
              <a:avLst/>
              <a:gdLst/>
              <a:ahLst/>
              <a:cxnLst/>
              <a:rect l="l" t="t" r="r" b="b"/>
              <a:pathLst>
                <a:path w="108584" h="140334">
                  <a:moveTo>
                    <a:pt x="19812" y="4584"/>
                  </a:moveTo>
                  <a:lnTo>
                    <a:pt x="18288" y="4584"/>
                  </a:lnTo>
                  <a:lnTo>
                    <a:pt x="18288" y="3060"/>
                  </a:lnTo>
                  <a:lnTo>
                    <a:pt x="16764" y="3060"/>
                  </a:lnTo>
                  <a:lnTo>
                    <a:pt x="16764" y="1536"/>
                  </a:lnTo>
                  <a:lnTo>
                    <a:pt x="4572" y="1536"/>
                  </a:lnTo>
                  <a:lnTo>
                    <a:pt x="3048" y="3060"/>
                  </a:lnTo>
                  <a:lnTo>
                    <a:pt x="1524" y="3060"/>
                  </a:lnTo>
                  <a:lnTo>
                    <a:pt x="1524" y="6108"/>
                  </a:lnTo>
                  <a:lnTo>
                    <a:pt x="3048" y="102120"/>
                  </a:lnTo>
                  <a:lnTo>
                    <a:pt x="3048" y="103644"/>
                  </a:lnTo>
                  <a:lnTo>
                    <a:pt x="4572" y="103644"/>
                  </a:lnTo>
                  <a:lnTo>
                    <a:pt x="6096" y="105168"/>
                  </a:lnTo>
                  <a:lnTo>
                    <a:pt x="15240" y="105168"/>
                  </a:lnTo>
                  <a:lnTo>
                    <a:pt x="15240" y="103644"/>
                  </a:lnTo>
                  <a:lnTo>
                    <a:pt x="16764" y="103644"/>
                  </a:lnTo>
                  <a:lnTo>
                    <a:pt x="18288" y="102120"/>
                  </a:lnTo>
                  <a:lnTo>
                    <a:pt x="19812" y="6108"/>
                  </a:lnTo>
                  <a:lnTo>
                    <a:pt x="19812" y="4584"/>
                  </a:lnTo>
                  <a:close/>
                </a:path>
                <a:path w="108584" h="140334">
                  <a:moveTo>
                    <a:pt x="21336" y="126504"/>
                  </a:moveTo>
                  <a:lnTo>
                    <a:pt x="19812" y="124980"/>
                  </a:lnTo>
                  <a:lnTo>
                    <a:pt x="19812" y="120408"/>
                  </a:lnTo>
                  <a:lnTo>
                    <a:pt x="16764" y="117360"/>
                  </a:lnTo>
                  <a:lnTo>
                    <a:pt x="4572" y="117360"/>
                  </a:lnTo>
                  <a:lnTo>
                    <a:pt x="3048" y="118884"/>
                  </a:lnTo>
                  <a:lnTo>
                    <a:pt x="1524" y="118884"/>
                  </a:lnTo>
                  <a:lnTo>
                    <a:pt x="1524" y="121932"/>
                  </a:lnTo>
                  <a:lnTo>
                    <a:pt x="0" y="123456"/>
                  </a:lnTo>
                  <a:lnTo>
                    <a:pt x="0" y="134124"/>
                  </a:lnTo>
                  <a:lnTo>
                    <a:pt x="1524" y="135648"/>
                  </a:lnTo>
                  <a:lnTo>
                    <a:pt x="1524" y="137172"/>
                  </a:lnTo>
                  <a:lnTo>
                    <a:pt x="3048" y="138696"/>
                  </a:lnTo>
                  <a:lnTo>
                    <a:pt x="4572" y="138696"/>
                  </a:lnTo>
                  <a:lnTo>
                    <a:pt x="6096" y="140220"/>
                  </a:lnTo>
                  <a:lnTo>
                    <a:pt x="13716" y="140220"/>
                  </a:lnTo>
                  <a:lnTo>
                    <a:pt x="15240" y="138696"/>
                  </a:lnTo>
                  <a:lnTo>
                    <a:pt x="18288" y="138696"/>
                  </a:lnTo>
                  <a:lnTo>
                    <a:pt x="18288" y="137172"/>
                  </a:lnTo>
                  <a:lnTo>
                    <a:pt x="19812" y="137172"/>
                  </a:lnTo>
                  <a:lnTo>
                    <a:pt x="19812" y="132600"/>
                  </a:lnTo>
                  <a:lnTo>
                    <a:pt x="21336" y="131076"/>
                  </a:lnTo>
                  <a:lnTo>
                    <a:pt x="21336" y="126504"/>
                  </a:lnTo>
                  <a:close/>
                </a:path>
                <a:path w="108584" h="140334">
                  <a:moveTo>
                    <a:pt x="73164" y="3048"/>
                  </a:moveTo>
                  <a:lnTo>
                    <a:pt x="70116" y="0"/>
                  </a:lnTo>
                  <a:lnTo>
                    <a:pt x="57924" y="0"/>
                  </a:lnTo>
                  <a:lnTo>
                    <a:pt x="57924" y="1524"/>
                  </a:lnTo>
                  <a:lnTo>
                    <a:pt x="56400" y="1524"/>
                  </a:lnTo>
                  <a:lnTo>
                    <a:pt x="56400" y="4572"/>
                  </a:lnTo>
                  <a:lnTo>
                    <a:pt x="54876" y="6096"/>
                  </a:lnTo>
                  <a:lnTo>
                    <a:pt x="54876" y="19812"/>
                  </a:lnTo>
                  <a:lnTo>
                    <a:pt x="42684" y="47244"/>
                  </a:lnTo>
                  <a:lnTo>
                    <a:pt x="42684" y="50292"/>
                  </a:lnTo>
                  <a:lnTo>
                    <a:pt x="51828" y="50292"/>
                  </a:lnTo>
                  <a:lnTo>
                    <a:pt x="51828" y="48768"/>
                  </a:lnTo>
                  <a:lnTo>
                    <a:pt x="53352" y="48768"/>
                  </a:lnTo>
                  <a:lnTo>
                    <a:pt x="54876" y="47244"/>
                  </a:lnTo>
                  <a:lnTo>
                    <a:pt x="68592" y="27432"/>
                  </a:lnTo>
                  <a:lnTo>
                    <a:pt x="68592" y="25908"/>
                  </a:lnTo>
                  <a:lnTo>
                    <a:pt x="70116" y="24384"/>
                  </a:lnTo>
                  <a:lnTo>
                    <a:pt x="70116" y="22860"/>
                  </a:lnTo>
                  <a:lnTo>
                    <a:pt x="71640" y="21336"/>
                  </a:lnTo>
                  <a:lnTo>
                    <a:pt x="71640" y="19812"/>
                  </a:lnTo>
                  <a:lnTo>
                    <a:pt x="73164" y="18288"/>
                  </a:lnTo>
                  <a:lnTo>
                    <a:pt x="73164" y="3048"/>
                  </a:lnTo>
                  <a:close/>
                </a:path>
                <a:path w="108584" h="140334">
                  <a:moveTo>
                    <a:pt x="108216" y="3048"/>
                  </a:moveTo>
                  <a:lnTo>
                    <a:pt x="106692" y="1524"/>
                  </a:lnTo>
                  <a:lnTo>
                    <a:pt x="106692" y="0"/>
                  </a:lnTo>
                  <a:lnTo>
                    <a:pt x="92976" y="0"/>
                  </a:lnTo>
                  <a:lnTo>
                    <a:pt x="92976" y="1524"/>
                  </a:lnTo>
                  <a:lnTo>
                    <a:pt x="91452" y="1524"/>
                  </a:lnTo>
                  <a:lnTo>
                    <a:pt x="91452" y="19812"/>
                  </a:lnTo>
                  <a:lnTo>
                    <a:pt x="77736" y="47244"/>
                  </a:lnTo>
                  <a:lnTo>
                    <a:pt x="77736" y="50292"/>
                  </a:lnTo>
                  <a:lnTo>
                    <a:pt x="86880" y="50292"/>
                  </a:lnTo>
                  <a:lnTo>
                    <a:pt x="86880" y="48768"/>
                  </a:lnTo>
                  <a:lnTo>
                    <a:pt x="89928" y="48768"/>
                  </a:lnTo>
                  <a:lnTo>
                    <a:pt x="89928" y="47244"/>
                  </a:lnTo>
                  <a:lnTo>
                    <a:pt x="103644" y="27432"/>
                  </a:lnTo>
                  <a:lnTo>
                    <a:pt x="103644" y="25908"/>
                  </a:lnTo>
                  <a:lnTo>
                    <a:pt x="105168" y="24384"/>
                  </a:lnTo>
                  <a:lnTo>
                    <a:pt x="105168" y="22860"/>
                  </a:lnTo>
                  <a:lnTo>
                    <a:pt x="106692" y="21336"/>
                  </a:lnTo>
                  <a:lnTo>
                    <a:pt x="106692" y="19812"/>
                  </a:lnTo>
                  <a:lnTo>
                    <a:pt x="108216" y="18288"/>
                  </a:lnTo>
                  <a:lnTo>
                    <a:pt x="108216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2" name="object 72" descr="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7162800" y="1420368"/>
            <a:ext cx="1175004" cy="138684"/>
          </a:xfrm>
          <a:prstGeom prst="rect">
            <a:avLst/>
          </a:prstGeom>
        </p:spPr>
      </p:pic>
      <p:grpSp>
        <p:nvGrpSpPr>
          <p:cNvPr id="73" name="object 73" descr=""/>
          <p:cNvGrpSpPr/>
          <p:nvPr/>
        </p:nvGrpSpPr>
        <p:grpSpPr>
          <a:xfrm>
            <a:off x="8410955" y="1420368"/>
            <a:ext cx="687705" cy="172720"/>
            <a:chOff x="8410955" y="1420368"/>
            <a:chExt cx="687705" cy="172720"/>
          </a:xfrm>
        </p:grpSpPr>
        <p:pic>
          <p:nvPicPr>
            <p:cNvPr id="74" name="object 74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410955" y="1463039"/>
              <a:ext cx="80772" cy="129540"/>
            </a:xfrm>
            <a:prstGeom prst="rect">
              <a:avLst/>
            </a:prstGeom>
          </p:spPr>
        </p:pic>
        <p:sp>
          <p:nvSpPr>
            <p:cNvPr id="75" name="object 75" descr=""/>
            <p:cNvSpPr/>
            <p:nvPr/>
          </p:nvSpPr>
          <p:spPr>
            <a:xfrm>
              <a:off x="8520671" y="1428000"/>
              <a:ext cx="93345" cy="129539"/>
            </a:xfrm>
            <a:custGeom>
              <a:avLst/>
              <a:gdLst/>
              <a:ahLst/>
              <a:cxnLst/>
              <a:rect l="l" t="t" r="r" b="b"/>
              <a:pathLst>
                <a:path w="93345" h="129540">
                  <a:moveTo>
                    <a:pt x="51816" y="38100"/>
                  </a:moveTo>
                  <a:lnTo>
                    <a:pt x="50292" y="38100"/>
                  </a:lnTo>
                  <a:lnTo>
                    <a:pt x="50292" y="36576"/>
                  </a:lnTo>
                  <a:lnTo>
                    <a:pt x="47244" y="36576"/>
                  </a:lnTo>
                  <a:lnTo>
                    <a:pt x="47244" y="35052"/>
                  </a:lnTo>
                  <a:lnTo>
                    <a:pt x="33528" y="35052"/>
                  </a:lnTo>
                  <a:lnTo>
                    <a:pt x="32004" y="36576"/>
                  </a:lnTo>
                  <a:lnTo>
                    <a:pt x="30480" y="36576"/>
                  </a:lnTo>
                  <a:lnTo>
                    <a:pt x="27432" y="38100"/>
                  </a:lnTo>
                  <a:lnTo>
                    <a:pt x="19812" y="45720"/>
                  </a:lnTo>
                  <a:lnTo>
                    <a:pt x="18288" y="48768"/>
                  </a:lnTo>
                  <a:lnTo>
                    <a:pt x="15240" y="51816"/>
                  </a:lnTo>
                  <a:lnTo>
                    <a:pt x="15240" y="38100"/>
                  </a:lnTo>
                  <a:lnTo>
                    <a:pt x="13716" y="38100"/>
                  </a:lnTo>
                  <a:lnTo>
                    <a:pt x="13716" y="36576"/>
                  </a:lnTo>
                  <a:lnTo>
                    <a:pt x="1524" y="36576"/>
                  </a:lnTo>
                  <a:lnTo>
                    <a:pt x="1524" y="38100"/>
                  </a:lnTo>
                  <a:lnTo>
                    <a:pt x="0" y="38100"/>
                  </a:lnTo>
                  <a:lnTo>
                    <a:pt x="0" y="128016"/>
                  </a:lnTo>
                  <a:lnTo>
                    <a:pt x="1524" y="128016"/>
                  </a:lnTo>
                  <a:lnTo>
                    <a:pt x="3048" y="129540"/>
                  </a:lnTo>
                  <a:lnTo>
                    <a:pt x="15240" y="129540"/>
                  </a:lnTo>
                  <a:lnTo>
                    <a:pt x="15240" y="128016"/>
                  </a:lnTo>
                  <a:lnTo>
                    <a:pt x="16764" y="128016"/>
                  </a:lnTo>
                  <a:lnTo>
                    <a:pt x="16764" y="68580"/>
                  </a:lnTo>
                  <a:lnTo>
                    <a:pt x="19812" y="65532"/>
                  </a:lnTo>
                  <a:lnTo>
                    <a:pt x="22860" y="59436"/>
                  </a:lnTo>
                  <a:lnTo>
                    <a:pt x="24384" y="57912"/>
                  </a:lnTo>
                  <a:lnTo>
                    <a:pt x="27432" y="56388"/>
                  </a:lnTo>
                  <a:lnTo>
                    <a:pt x="32004" y="51816"/>
                  </a:lnTo>
                  <a:lnTo>
                    <a:pt x="33528" y="50292"/>
                  </a:lnTo>
                  <a:lnTo>
                    <a:pt x="44196" y="50292"/>
                  </a:lnTo>
                  <a:lnTo>
                    <a:pt x="45720" y="51816"/>
                  </a:lnTo>
                  <a:lnTo>
                    <a:pt x="48768" y="51816"/>
                  </a:lnTo>
                  <a:lnTo>
                    <a:pt x="48768" y="53340"/>
                  </a:lnTo>
                  <a:lnTo>
                    <a:pt x="50292" y="53340"/>
                  </a:lnTo>
                  <a:lnTo>
                    <a:pt x="50292" y="51816"/>
                  </a:lnTo>
                  <a:lnTo>
                    <a:pt x="51816" y="51816"/>
                  </a:lnTo>
                  <a:lnTo>
                    <a:pt x="51816" y="50292"/>
                  </a:lnTo>
                  <a:lnTo>
                    <a:pt x="51816" y="38100"/>
                  </a:lnTo>
                  <a:close/>
                </a:path>
                <a:path w="93345" h="129540">
                  <a:moveTo>
                    <a:pt x="89916" y="38100"/>
                  </a:moveTo>
                  <a:lnTo>
                    <a:pt x="88392" y="38100"/>
                  </a:lnTo>
                  <a:lnTo>
                    <a:pt x="88392" y="36576"/>
                  </a:lnTo>
                  <a:lnTo>
                    <a:pt x="74676" y="36576"/>
                  </a:lnTo>
                  <a:lnTo>
                    <a:pt x="74676" y="38100"/>
                  </a:lnTo>
                  <a:lnTo>
                    <a:pt x="73152" y="38100"/>
                  </a:lnTo>
                  <a:lnTo>
                    <a:pt x="73152" y="128016"/>
                  </a:lnTo>
                  <a:lnTo>
                    <a:pt x="74676" y="128016"/>
                  </a:lnTo>
                  <a:lnTo>
                    <a:pt x="76200" y="129540"/>
                  </a:lnTo>
                  <a:lnTo>
                    <a:pt x="86868" y="129540"/>
                  </a:lnTo>
                  <a:lnTo>
                    <a:pt x="88392" y="128016"/>
                  </a:lnTo>
                  <a:lnTo>
                    <a:pt x="89916" y="128016"/>
                  </a:lnTo>
                  <a:lnTo>
                    <a:pt x="89916" y="38100"/>
                  </a:lnTo>
                  <a:close/>
                </a:path>
                <a:path w="93345" h="129540">
                  <a:moveTo>
                    <a:pt x="92976" y="3048"/>
                  </a:moveTo>
                  <a:lnTo>
                    <a:pt x="89916" y="0"/>
                  </a:lnTo>
                  <a:lnTo>
                    <a:pt x="76200" y="0"/>
                  </a:lnTo>
                  <a:lnTo>
                    <a:pt x="73152" y="3048"/>
                  </a:lnTo>
                  <a:lnTo>
                    <a:pt x="71628" y="6096"/>
                  </a:lnTo>
                  <a:lnTo>
                    <a:pt x="71628" y="16764"/>
                  </a:lnTo>
                  <a:lnTo>
                    <a:pt x="73152" y="16764"/>
                  </a:lnTo>
                  <a:lnTo>
                    <a:pt x="74676" y="18288"/>
                  </a:lnTo>
                  <a:lnTo>
                    <a:pt x="77724" y="19812"/>
                  </a:lnTo>
                  <a:lnTo>
                    <a:pt x="86868" y="19812"/>
                  </a:lnTo>
                  <a:lnTo>
                    <a:pt x="89916" y="16764"/>
                  </a:lnTo>
                  <a:lnTo>
                    <a:pt x="91452" y="16764"/>
                  </a:lnTo>
                  <a:lnTo>
                    <a:pt x="92976" y="13716"/>
                  </a:lnTo>
                  <a:lnTo>
                    <a:pt x="92976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6" name="object 76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639555" y="1463040"/>
              <a:ext cx="76200" cy="94488"/>
            </a:xfrm>
            <a:prstGeom prst="rect">
              <a:avLst/>
            </a:prstGeom>
          </p:spPr>
        </p:pic>
        <p:sp>
          <p:nvSpPr>
            <p:cNvPr id="77" name="object 77" descr=""/>
            <p:cNvSpPr/>
            <p:nvPr/>
          </p:nvSpPr>
          <p:spPr>
            <a:xfrm>
              <a:off x="8737091" y="1440180"/>
              <a:ext cx="58419" cy="119380"/>
            </a:xfrm>
            <a:custGeom>
              <a:avLst/>
              <a:gdLst/>
              <a:ahLst/>
              <a:cxnLst/>
              <a:rect l="l" t="t" r="r" b="b"/>
              <a:pathLst>
                <a:path w="58420" h="119380">
                  <a:moveTo>
                    <a:pt x="30480" y="1524"/>
                  </a:moveTo>
                  <a:lnTo>
                    <a:pt x="16764" y="1524"/>
                  </a:lnTo>
                  <a:lnTo>
                    <a:pt x="16764" y="0"/>
                  </a:lnTo>
                  <a:lnTo>
                    <a:pt x="30480" y="0"/>
                  </a:lnTo>
                  <a:lnTo>
                    <a:pt x="30480" y="1524"/>
                  </a:lnTo>
                  <a:close/>
                </a:path>
                <a:path w="58420" h="119380">
                  <a:moveTo>
                    <a:pt x="32004" y="24384"/>
                  </a:moveTo>
                  <a:lnTo>
                    <a:pt x="15240" y="24384"/>
                  </a:lnTo>
                  <a:lnTo>
                    <a:pt x="15240" y="1524"/>
                  </a:lnTo>
                  <a:lnTo>
                    <a:pt x="32004" y="1524"/>
                  </a:lnTo>
                  <a:lnTo>
                    <a:pt x="32004" y="24384"/>
                  </a:lnTo>
                  <a:close/>
                </a:path>
                <a:path w="58420" h="119380">
                  <a:moveTo>
                    <a:pt x="54864" y="38100"/>
                  </a:moveTo>
                  <a:lnTo>
                    <a:pt x="1524" y="38100"/>
                  </a:lnTo>
                  <a:lnTo>
                    <a:pt x="1524" y="36576"/>
                  </a:lnTo>
                  <a:lnTo>
                    <a:pt x="0" y="36576"/>
                  </a:lnTo>
                  <a:lnTo>
                    <a:pt x="0" y="25908"/>
                  </a:lnTo>
                  <a:lnTo>
                    <a:pt x="1524" y="24384"/>
                  </a:lnTo>
                  <a:lnTo>
                    <a:pt x="56388" y="24384"/>
                  </a:lnTo>
                  <a:lnTo>
                    <a:pt x="56388" y="25908"/>
                  </a:lnTo>
                  <a:lnTo>
                    <a:pt x="57912" y="25908"/>
                  </a:lnTo>
                  <a:lnTo>
                    <a:pt x="57912" y="35052"/>
                  </a:lnTo>
                  <a:lnTo>
                    <a:pt x="54864" y="38100"/>
                  </a:lnTo>
                  <a:close/>
                </a:path>
                <a:path w="58420" h="119380">
                  <a:moveTo>
                    <a:pt x="53340" y="117348"/>
                  </a:moveTo>
                  <a:lnTo>
                    <a:pt x="28956" y="117348"/>
                  </a:lnTo>
                  <a:lnTo>
                    <a:pt x="22860" y="114300"/>
                  </a:lnTo>
                  <a:lnTo>
                    <a:pt x="19812" y="108204"/>
                  </a:lnTo>
                  <a:lnTo>
                    <a:pt x="16764" y="105156"/>
                  </a:lnTo>
                  <a:lnTo>
                    <a:pt x="16764" y="102108"/>
                  </a:lnTo>
                  <a:lnTo>
                    <a:pt x="15240" y="99060"/>
                  </a:lnTo>
                  <a:lnTo>
                    <a:pt x="15240" y="38100"/>
                  </a:lnTo>
                  <a:lnTo>
                    <a:pt x="32004" y="38100"/>
                  </a:lnTo>
                  <a:lnTo>
                    <a:pt x="32004" y="92964"/>
                  </a:lnTo>
                  <a:lnTo>
                    <a:pt x="33528" y="97536"/>
                  </a:lnTo>
                  <a:lnTo>
                    <a:pt x="36576" y="103632"/>
                  </a:lnTo>
                  <a:lnTo>
                    <a:pt x="39624" y="105156"/>
                  </a:lnTo>
                  <a:lnTo>
                    <a:pt x="57912" y="105156"/>
                  </a:lnTo>
                  <a:lnTo>
                    <a:pt x="57912" y="112776"/>
                  </a:lnTo>
                  <a:lnTo>
                    <a:pt x="56388" y="114300"/>
                  </a:lnTo>
                  <a:lnTo>
                    <a:pt x="56388" y="115824"/>
                  </a:lnTo>
                  <a:lnTo>
                    <a:pt x="53340" y="115824"/>
                  </a:lnTo>
                  <a:lnTo>
                    <a:pt x="53340" y="117348"/>
                  </a:lnTo>
                  <a:close/>
                </a:path>
                <a:path w="58420" h="119380">
                  <a:moveTo>
                    <a:pt x="56388" y="103632"/>
                  </a:moveTo>
                  <a:lnTo>
                    <a:pt x="53340" y="103632"/>
                  </a:lnTo>
                  <a:lnTo>
                    <a:pt x="53340" y="102108"/>
                  </a:lnTo>
                  <a:lnTo>
                    <a:pt x="56388" y="102108"/>
                  </a:lnTo>
                  <a:lnTo>
                    <a:pt x="56388" y="103632"/>
                  </a:lnTo>
                  <a:close/>
                </a:path>
                <a:path w="58420" h="119380">
                  <a:moveTo>
                    <a:pt x="57912" y="105156"/>
                  </a:moveTo>
                  <a:lnTo>
                    <a:pt x="48768" y="105156"/>
                  </a:lnTo>
                  <a:lnTo>
                    <a:pt x="48768" y="103632"/>
                  </a:lnTo>
                  <a:lnTo>
                    <a:pt x="57912" y="103632"/>
                  </a:lnTo>
                  <a:lnTo>
                    <a:pt x="57912" y="105156"/>
                  </a:lnTo>
                  <a:close/>
                </a:path>
                <a:path w="58420" h="119380">
                  <a:moveTo>
                    <a:pt x="47244" y="118872"/>
                  </a:moveTo>
                  <a:lnTo>
                    <a:pt x="36576" y="118872"/>
                  </a:lnTo>
                  <a:lnTo>
                    <a:pt x="32004" y="117348"/>
                  </a:lnTo>
                  <a:lnTo>
                    <a:pt x="48768" y="117348"/>
                  </a:lnTo>
                  <a:lnTo>
                    <a:pt x="47244" y="1188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8" name="object 78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837675" y="1420368"/>
              <a:ext cx="152400" cy="138683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9017507" y="1463039"/>
              <a:ext cx="80772" cy="96012"/>
            </a:xfrm>
            <a:prstGeom prst="rect">
              <a:avLst/>
            </a:prstGeom>
          </p:spPr>
        </p:pic>
      </p:grpSp>
      <p:sp>
        <p:nvSpPr>
          <p:cNvPr id="80" name="object 80" descr=""/>
          <p:cNvSpPr txBox="1"/>
          <p:nvPr/>
        </p:nvSpPr>
        <p:spPr>
          <a:xfrm>
            <a:off x="833119" y="1123822"/>
            <a:ext cx="8439785" cy="9258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35"/>
              </a:spcBef>
            </a:pPr>
            <a:r>
              <a:rPr dirty="0" sz="1550">
                <a:latin typeface="Calibri"/>
                <a:cs typeface="Calibri"/>
              </a:rPr>
              <a:t>This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letters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alphabet,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numbers,</a:t>
            </a:r>
            <a:r>
              <a:rPr dirty="0" sz="1550" spc="-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special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characters.</a:t>
            </a:r>
            <a:r>
              <a:rPr dirty="0" sz="1550" spc="-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You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easily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subscript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out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all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a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>
              <a:latin typeface="Calibri"/>
              <a:cs typeface="Calibri"/>
            </a:endParaRPr>
          </a:p>
          <a:p>
            <a:pPr marL="50800" marR="360045">
              <a:lnSpc>
                <a:spcPts val="1730"/>
              </a:lnSpc>
            </a:pPr>
            <a:r>
              <a:rPr dirty="0" sz="1550">
                <a:latin typeface="Calibri"/>
                <a:cs typeface="Calibri"/>
              </a:rPr>
              <a:t>16</a:t>
            </a:r>
            <a:r>
              <a:rPr dirty="0" baseline="26455" sz="1575">
                <a:latin typeface="Calibri"/>
                <a:cs typeface="Calibri"/>
              </a:rPr>
              <a:t>th</a:t>
            </a:r>
            <a:r>
              <a:rPr dirty="0" baseline="26455" sz="1575" spc="322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thru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19</a:t>
            </a:r>
            <a:r>
              <a:rPr dirty="0" baseline="26455" sz="1575">
                <a:latin typeface="Calibri"/>
                <a:cs typeface="Calibri"/>
              </a:rPr>
              <a:t>th</a:t>
            </a:r>
            <a:r>
              <a:rPr dirty="0" baseline="26455" sz="1575" spc="457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character,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would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use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subscript</a:t>
            </a:r>
            <a:r>
              <a:rPr dirty="0" sz="1550" spc="-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value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15:18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since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subscript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values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always </a:t>
            </a:r>
            <a:r>
              <a:rPr dirty="0" sz="1550">
                <a:latin typeface="Calibri"/>
                <a:cs typeface="Calibri"/>
              </a:rPr>
              <a:t>begin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with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0.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This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what</a:t>
            </a:r>
            <a:r>
              <a:rPr dirty="0" sz="1550" spc="-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it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would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look</a:t>
            </a:r>
            <a:r>
              <a:rPr dirty="0" sz="1550" spc="-10">
                <a:latin typeface="Calibri"/>
                <a:cs typeface="Calibri"/>
              </a:rPr>
              <a:t> like: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81" name="object 81" descr=""/>
          <p:cNvSpPr/>
          <p:nvPr/>
        </p:nvSpPr>
        <p:spPr>
          <a:xfrm>
            <a:off x="665988" y="3291839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5" h="50800">
                <a:moveTo>
                  <a:pt x="30480" y="50292"/>
                </a:moveTo>
                <a:lnTo>
                  <a:pt x="18288" y="50292"/>
                </a:lnTo>
                <a:lnTo>
                  <a:pt x="12192" y="48768"/>
                </a:lnTo>
                <a:lnTo>
                  <a:pt x="7620" y="44196"/>
                </a:lnTo>
                <a:lnTo>
                  <a:pt x="1524" y="38100"/>
                </a:lnTo>
                <a:lnTo>
                  <a:pt x="0" y="33528"/>
                </a:lnTo>
                <a:lnTo>
                  <a:pt x="0" y="18288"/>
                </a:lnTo>
                <a:lnTo>
                  <a:pt x="1524" y="13716"/>
                </a:lnTo>
                <a:lnTo>
                  <a:pt x="12192" y="3048"/>
                </a:lnTo>
                <a:lnTo>
                  <a:pt x="18288" y="0"/>
                </a:lnTo>
                <a:lnTo>
                  <a:pt x="30480" y="0"/>
                </a:lnTo>
                <a:lnTo>
                  <a:pt x="36576" y="3048"/>
                </a:lnTo>
                <a:lnTo>
                  <a:pt x="41148" y="7620"/>
                </a:lnTo>
                <a:lnTo>
                  <a:pt x="45720" y="13716"/>
                </a:lnTo>
                <a:lnTo>
                  <a:pt x="48768" y="18288"/>
                </a:lnTo>
                <a:lnTo>
                  <a:pt x="48768" y="33528"/>
                </a:lnTo>
                <a:lnTo>
                  <a:pt x="45720" y="38100"/>
                </a:lnTo>
                <a:lnTo>
                  <a:pt x="41148" y="44196"/>
                </a:lnTo>
                <a:lnTo>
                  <a:pt x="36576" y="48768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 descr=""/>
          <p:cNvSpPr/>
          <p:nvPr/>
        </p:nvSpPr>
        <p:spPr>
          <a:xfrm>
            <a:off x="665988" y="4326635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5" h="50800">
                <a:moveTo>
                  <a:pt x="30480" y="50292"/>
                </a:moveTo>
                <a:lnTo>
                  <a:pt x="18288" y="50292"/>
                </a:lnTo>
                <a:lnTo>
                  <a:pt x="12192" y="48768"/>
                </a:lnTo>
                <a:lnTo>
                  <a:pt x="7620" y="42672"/>
                </a:lnTo>
                <a:lnTo>
                  <a:pt x="1524" y="38100"/>
                </a:lnTo>
                <a:lnTo>
                  <a:pt x="0" y="32004"/>
                </a:lnTo>
                <a:lnTo>
                  <a:pt x="0" y="18288"/>
                </a:lnTo>
                <a:lnTo>
                  <a:pt x="1524" y="12192"/>
                </a:lnTo>
                <a:lnTo>
                  <a:pt x="7620" y="7620"/>
                </a:lnTo>
                <a:lnTo>
                  <a:pt x="12192" y="3048"/>
                </a:lnTo>
                <a:lnTo>
                  <a:pt x="18288" y="0"/>
                </a:lnTo>
                <a:lnTo>
                  <a:pt x="30480" y="0"/>
                </a:lnTo>
                <a:lnTo>
                  <a:pt x="36576" y="3048"/>
                </a:lnTo>
                <a:lnTo>
                  <a:pt x="45720" y="12192"/>
                </a:lnTo>
                <a:lnTo>
                  <a:pt x="48768" y="18288"/>
                </a:lnTo>
                <a:lnTo>
                  <a:pt x="48768" y="32004"/>
                </a:lnTo>
                <a:lnTo>
                  <a:pt x="45720" y="38100"/>
                </a:lnTo>
                <a:lnTo>
                  <a:pt x="41148" y="42672"/>
                </a:lnTo>
                <a:lnTo>
                  <a:pt x="36576" y="48768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 descr=""/>
          <p:cNvSpPr/>
          <p:nvPr/>
        </p:nvSpPr>
        <p:spPr>
          <a:xfrm>
            <a:off x="665988" y="5719572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5" h="50800">
                <a:moveTo>
                  <a:pt x="30480" y="50291"/>
                </a:moveTo>
                <a:lnTo>
                  <a:pt x="18288" y="50291"/>
                </a:lnTo>
                <a:lnTo>
                  <a:pt x="12192" y="47243"/>
                </a:lnTo>
                <a:lnTo>
                  <a:pt x="7620" y="42671"/>
                </a:lnTo>
                <a:lnTo>
                  <a:pt x="1524" y="38099"/>
                </a:lnTo>
                <a:lnTo>
                  <a:pt x="0" y="32003"/>
                </a:lnTo>
                <a:lnTo>
                  <a:pt x="0" y="18287"/>
                </a:lnTo>
                <a:lnTo>
                  <a:pt x="1524" y="12191"/>
                </a:lnTo>
                <a:lnTo>
                  <a:pt x="12192" y="1523"/>
                </a:lnTo>
                <a:lnTo>
                  <a:pt x="18288" y="0"/>
                </a:lnTo>
                <a:lnTo>
                  <a:pt x="30480" y="0"/>
                </a:lnTo>
                <a:lnTo>
                  <a:pt x="36576" y="1523"/>
                </a:lnTo>
                <a:lnTo>
                  <a:pt x="41148" y="6095"/>
                </a:lnTo>
                <a:lnTo>
                  <a:pt x="45720" y="12191"/>
                </a:lnTo>
                <a:lnTo>
                  <a:pt x="48768" y="18287"/>
                </a:lnTo>
                <a:lnTo>
                  <a:pt x="48768" y="32003"/>
                </a:lnTo>
                <a:lnTo>
                  <a:pt x="45720" y="38099"/>
                </a:lnTo>
                <a:lnTo>
                  <a:pt x="36576" y="47243"/>
                </a:lnTo>
                <a:lnTo>
                  <a:pt x="30480" y="502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 descr=""/>
          <p:cNvSpPr/>
          <p:nvPr/>
        </p:nvSpPr>
        <p:spPr>
          <a:xfrm>
            <a:off x="665988" y="6761988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5" h="50800">
                <a:moveTo>
                  <a:pt x="30480" y="50292"/>
                </a:moveTo>
                <a:lnTo>
                  <a:pt x="18288" y="50292"/>
                </a:lnTo>
                <a:lnTo>
                  <a:pt x="12192" y="48768"/>
                </a:lnTo>
                <a:lnTo>
                  <a:pt x="7620" y="44196"/>
                </a:lnTo>
                <a:lnTo>
                  <a:pt x="1524" y="38100"/>
                </a:lnTo>
                <a:lnTo>
                  <a:pt x="0" y="32004"/>
                </a:lnTo>
                <a:lnTo>
                  <a:pt x="0" y="18288"/>
                </a:lnTo>
                <a:lnTo>
                  <a:pt x="1524" y="12192"/>
                </a:lnTo>
                <a:lnTo>
                  <a:pt x="7620" y="7620"/>
                </a:lnTo>
                <a:lnTo>
                  <a:pt x="12192" y="3048"/>
                </a:lnTo>
                <a:lnTo>
                  <a:pt x="18288" y="0"/>
                </a:lnTo>
                <a:lnTo>
                  <a:pt x="30480" y="0"/>
                </a:lnTo>
                <a:lnTo>
                  <a:pt x="36576" y="3048"/>
                </a:lnTo>
                <a:lnTo>
                  <a:pt x="45720" y="12192"/>
                </a:lnTo>
                <a:lnTo>
                  <a:pt x="48768" y="18288"/>
                </a:lnTo>
                <a:lnTo>
                  <a:pt x="48768" y="32004"/>
                </a:lnTo>
                <a:lnTo>
                  <a:pt x="45720" y="38100"/>
                </a:lnTo>
                <a:lnTo>
                  <a:pt x="41148" y="44196"/>
                </a:lnTo>
                <a:lnTo>
                  <a:pt x="36576" y="48768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5" name="object 85" descr=""/>
          <p:cNvGrpSpPr/>
          <p:nvPr/>
        </p:nvGrpSpPr>
        <p:grpSpPr>
          <a:xfrm>
            <a:off x="908303" y="2319527"/>
            <a:ext cx="2045335" cy="173990"/>
            <a:chOff x="908303" y="2319527"/>
            <a:chExt cx="2045335" cy="173990"/>
          </a:xfrm>
        </p:grpSpPr>
        <p:pic>
          <p:nvPicPr>
            <p:cNvPr id="86" name="object 86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908303" y="2319527"/>
              <a:ext cx="1008887" cy="173735"/>
            </a:xfrm>
            <a:prstGeom prst="rect">
              <a:avLst/>
            </a:prstGeom>
          </p:spPr>
        </p:pic>
        <p:pic>
          <p:nvPicPr>
            <p:cNvPr id="87" name="object 87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943099" y="2321052"/>
              <a:ext cx="1010411" cy="138683"/>
            </a:xfrm>
            <a:prstGeom prst="rect">
              <a:avLst/>
            </a:prstGeom>
          </p:spPr>
        </p:pic>
      </p:grpSp>
      <p:grpSp>
        <p:nvGrpSpPr>
          <p:cNvPr id="88" name="object 88" descr=""/>
          <p:cNvGrpSpPr/>
          <p:nvPr/>
        </p:nvGrpSpPr>
        <p:grpSpPr>
          <a:xfrm>
            <a:off x="3026664" y="2331720"/>
            <a:ext cx="467995" cy="128270"/>
            <a:chOff x="3026664" y="2331720"/>
            <a:chExt cx="467995" cy="128270"/>
          </a:xfrm>
        </p:grpSpPr>
        <p:pic>
          <p:nvPicPr>
            <p:cNvPr id="89" name="object 89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026664" y="2331720"/>
              <a:ext cx="138684" cy="126492"/>
            </a:xfrm>
            <a:prstGeom prst="rect">
              <a:avLst/>
            </a:prstGeom>
          </p:spPr>
        </p:pic>
        <p:pic>
          <p:nvPicPr>
            <p:cNvPr id="90" name="object 90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192780" y="2363723"/>
              <a:ext cx="88392" cy="96012"/>
            </a:xfrm>
            <a:prstGeom prst="rect">
              <a:avLst/>
            </a:prstGeom>
          </p:spPr>
        </p:pic>
        <p:pic>
          <p:nvPicPr>
            <p:cNvPr id="91" name="object 91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302507" y="2363723"/>
              <a:ext cx="88392" cy="96012"/>
            </a:xfrm>
            <a:prstGeom prst="rect">
              <a:avLst/>
            </a:prstGeom>
          </p:spPr>
        </p:pic>
        <p:pic>
          <p:nvPicPr>
            <p:cNvPr id="92" name="object 92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3418332" y="2363724"/>
              <a:ext cx="76200" cy="94488"/>
            </a:xfrm>
            <a:prstGeom prst="rect">
              <a:avLst/>
            </a:prstGeom>
          </p:spPr>
        </p:pic>
      </p:grpSp>
      <p:sp>
        <p:nvSpPr>
          <p:cNvPr id="93" name="object 93" descr=""/>
          <p:cNvSpPr/>
          <p:nvPr/>
        </p:nvSpPr>
        <p:spPr>
          <a:xfrm>
            <a:off x="3540252" y="2319527"/>
            <a:ext cx="108585" cy="140335"/>
          </a:xfrm>
          <a:custGeom>
            <a:avLst/>
            <a:gdLst/>
            <a:ahLst/>
            <a:cxnLst/>
            <a:rect l="l" t="t" r="r" b="b"/>
            <a:pathLst>
              <a:path w="108585" h="140335">
                <a:moveTo>
                  <a:pt x="18288" y="3060"/>
                </a:moveTo>
                <a:lnTo>
                  <a:pt x="16764" y="1536"/>
                </a:lnTo>
                <a:lnTo>
                  <a:pt x="3048" y="1536"/>
                </a:lnTo>
                <a:lnTo>
                  <a:pt x="1524" y="3060"/>
                </a:lnTo>
                <a:lnTo>
                  <a:pt x="1524" y="4584"/>
                </a:lnTo>
                <a:lnTo>
                  <a:pt x="0" y="4584"/>
                </a:lnTo>
                <a:lnTo>
                  <a:pt x="1524" y="6108"/>
                </a:lnTo>
                <a:lnTo>
                  <a:pt x="3048" y="100596"/>
                </a:lnTo>
                <a:lnTo>
                  <a:pt x="3048" y="103644"/>
                </a:lnTo>
                <a:lnTo>
                  <a:pt x="6096" y="103644"/>
                </a:lnTo>
                <a:lnTo>
                  <a:pt x="7620" y="105168"/>
                </a:lnTo>
                <a:lnTo>
                  <a:pt x="12192" y="105168"/>
                </a:lnTo>
                <a:lnTo>
                  <a:pt x="13716" y="103644"/>
                </a:lnTo>
                <a:lnTo>
                  <a:pt x="16764" y="103644"/>
                </a:lnTo>
                <a:lnTo>
                  <a:pt x="16764" y="100596"/>
                </a:lnTo>
                <a:lnTo>
                  <a:pt x="18288" y="6108"/>
                </a:lnTo>
                <a:lnTo>
                  <a:pt x="18288" y="3060"/>
                </a:lnTo>
                <a:close/>
              </a:path>
              <a:path w="108585" h="140335">
                <a:moveTo>
                  <a:pt x="19812" y="120408"/>
                </a:moveTo>
                <a:lnTo>
                  <a:pt x="18288" y="120408"/>
                </a:lnTo>
                <a:lnTo>
                  <a:pt x="18288" y="118884"/>
                </a:lnTo>
                <a:lnTo>
                  <a:pt x="16764" y="118884"/>
                </a:lnTo>
                <a:lnTo>
                  <a:pt x="16764" y="117360"/>
                </a:lnTo>
                <a:lnTo>
                  <a:pt x="3048" y="117360"/>
                </a:lnTo>
                <a:lnTo>
                  <a:pt x="0" y="120408"/>
                </a:lnTo>
                <a:lnTo>
                  <a:pt x="0" y="135648"/>
                </a:lnTo>
                <a:lnTo>
                  <a:pt x="1524" y="137172"/>
                </a:lnTo>
                <a:lnTo>
                  <a:pt x="1524" y="138696"/>
                </a:lnTo>
                <a:lnTo>
                  <a:pt x="6096" y="138696"/>
                </a:lnTo>
                <a:lnTo>
                  <a:pt x="7620" y="140220"/>
                </a:lnTo>
                <a:lnTo>
                  <a:pt x="12192" y="140220"/>
                </a:lnTo>
                <a:lnTo>
                  <a:pt x="13716" y="138696"/>
                </a:lnTo>
                <a:lnTo>
                  <a:pt x="16764" y="138696"/>
                </a:lnTo>
                <a:lnTo>
                  <a:pt x="18288" y="137172"/>
                </a:lnTo>
                <a:lnTo>
                  <a:pt x="18288" y="135648"/>
                </a:lnTo>
                <a:lnTo>
                  <a:pt x="19812" y="135648"/>
                </a:lnTo>
                <a:lnTo>
                  <a:pt x="19812" y="120408"/>
                </a:lnTo>
                <a:close/>
              </a:path>
              <a:path w="108585" h="140335">
                <a:moveTo>
                  <a:pt x="73152" y="1524"/>
                </a:moveTo>
                <a:lnTo>
                  <a:pt x="71628" y="1524"/>
                </a:lnTo>
                <a:lnTo>
                  <a:pt x="70104" y="0"/>
                </a:lnTo>
                <a:lnTo>
                  <a:pt x="57912" y="0"/>
                </a:lnTo>
                <a:lnTo>
                  <a:pt x="57912" y="1524"/>
                </a:lnTo>
                <a:lnTo>
                  <a:pt x="56388" y="1524"/>
                </a:lnTo>
                <a:lnTo>
                  <a:pt x="56388" y="3048"/>
                </a:lnTo>
                <a:lnTo>
                  <a:pt x="54864" y="4572"/>
                </a:lnTo>
                <a:lnTo>
                  <a:pt x="54864" y="19812"/>
                </a:lnTo>
                <a:lnTo>
                  <a:pt x="42672" y="47244"/>
                </a:lnTo>
                <a:lnTo>
                  <a:pt x="42672" y="48768"/>
                </a:lnTo>
                <a:lnTo>
                  <a:pt x="44196" y="48768"/>
                </a:lnTo>
                <a:lnTo>
                  <a:pt x="44196" y="50292"/>
                </a:lnTo>
                <a:lnTo>
                  <a:pt x="48768" y="50292"/>
                </a:lnTo>
                <a:lnTo>
                  <a:pt x="50292" y="48768"/>
                </a:lnTo>
                <a:lnTo>
                  <a:pt x="53340" y="48768"/>
                </a:lnTo>
                <a:lnTo>
                  <a:pt x="53340" y="47244"/>
                </a:lnTo>
                <a:lnTo>
                  <a:pt x="54864" y="47244"/>
                </a:lnTo>
                <a:lnTo>
                  <a:pt x="67056" y="25908"/>
                </a:lnTo>
                <a:lnTo>
                  <a:pt x="70104" y="22860"/>
                </a:lnTo>
                <a:lnTo>
                  <a:pt x="70104" y="21336"/>
                </a:lnTo>
                <a:lnTo>
                  <a:pt x="71628" y="21336"/>
                </a:lnTo>
                <a:lnTo>
                  <a:pt x="71628" y="18288"/>
                </a:lnTo>
                <a:lnTo>
                  <a:pt x="73152" y="16764"/>
                </a:lnTo>
                <a:lnTo>
                  <a:pt x="73152" y="1524"/>
                </a:lnTo>
                <a:close/>
              </a:path>
              <a:path w="108585" h="140335">
                <a:moveTo>
                  <a:pt x="108204" y="1524"/>
                </a:moveTo>
                <a:lnTo>
                  <a:pt x="106680" y="1524"/>
                </a:lnTo>
                <a:lnTo>
                  <a:pt x="105156" y="0"/>
                </a:lnTo>
                <a:lnTo>
                  <a:pt x="92964" y="0"/>
                </a:lnTo>
                <a:lnTo>
                  <a:pt x="92964" y="1524"/>
                </a:lnTo>
                <a:lnTo>
                  <a:pt x="91440" y="1524"/>
                </a:lnTo>
                <a:lnTo>
                  <a:pt x="91440" y="3048"/>
                </a:lnTo>
                <a:lnTo>
                  <a:pt x="89916" y="4572"/>
                </a:lnTo>
                <a:lnTo>
                  <a:pt x="89916" y="19812"/>
                </a:lnTo>
                <a:lnTo>
                  <a:pt x="77724" y="47244"/>
                </a:lnTo>
                <a:lnTo>
                  <a:pt x="77724" y="48768"/>
                </a:lnTo>
                <a:lnTo>
                  <a:pt x="79248" y="48768"/>
                </a:lnTo>
                <a:lnTo>
                  <a:pt x="79248" y="50292"/>
                </a:lnTo>
                <a:lnTo>
                  <a:pt x="83820" y="50292"/>
                </a:lnTo>
                <a:lnTo>
                  <a:pt x="85344" y="48768"/>
                </a:lnTo>
                <a:lnTo>
                  <a:pt x="88392" y="48768"/>
                </a:lnTo>
                <a:lnTo>
                  <a:pt x="88392" y="47244"/>
                </a:lnTo>
                <a:lnTo>
                  <a:pt x="89916" y="47244"/>
                </a:lnTo>
                <a:lnTo>
                  <a:pt x="102108" y="25908"/>
                </a:lnTo>
                <a:lnTo>
                  <a:pt x="105156" y="22860"/>
                </a:lnTo>
                <a:lnTo>
                  <a:pt x="105156" y="21336"/>
                </a:lnTo>
                <a:lnTo>
                  <a:pt x="106680" y="21336"/>
                </a:lnTo>
                <a:lnTo>
                  <a:pt x="106680" y="18288"/>
                </a:lnTo>
                <a:lnTo>
                  <a:pt x="108204" y="16764"/>
                </a:lnTo>
                <a:lnTo>
                  <a:pt x="108204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4" name="object 94" descr="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908303" y="2557271"/>
            <a:ext cx="835152" cy="173736"/>
          </a:xfrm>
          <a:prstGeom prst="rect">
            <a:avLst/>
          </a:prstGeom>
        </p:spPr>
      </p:pic>
      <p:pic>
        <p:nvPicPr>
          <p:cNvPr id="95" name="object 95" descr="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807464" y="2564891"/>
            <a:ext cx="129540" cy="134112"/>
          </a:xfrm>
          <a:prstGeom prst="rect">
            <a:avLst/>
          </a:prstGeom>
        </p:spPr>
      </p:pic>
      <p:pic>
        <p:nvPicPr>
          <p:cNvPr id="96" name="object 96" descr="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2008631" y="2557272"/>
            <a:ext cx="1196340" cy="173736"/>
          </a:xfrm>
          <a:prstGeom prst="rect">
            <a:avLst/>
          </a:prstGeom>
        </p:spPr>
      </p:pic>
      <p:grpSp>
        <p:nvGrpSpPr>
          <p:cNvPr id="97" name="object 97" descr=""/>
          <p:cNvGrpSpPr/>
          <p:nvPr/>
        </p:nvGrpSpPr>
        <p:grpSpPr>
          <a:xfrm>
            <a:off x="908303" y="3528059"/>
            <a:ext cx="2045335" cy="173990"/>
            <a:chOff x="908303" y="3528059"/>
            <a:chExt cx="2045335" cy="173990"/>
          </a:xfrm>
        </p:grpSpPr>
        <p:pic>
          <p:nvPicPr>
            <p:cNvPr id="98" name="object 98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908303" y="3528059"/>
              <a:ext cx="1008887" cy="173736"/>
            </a:xfrm>
            <a:prstGeom prst="rect">
              <a:avLst/>
            </a:prstGeom>
          </p:spPr>
        </p:pic>
        <p:pic>
          <p:nvPicPr>
            <p:cNvPr id="99" name="object 99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943099" y="3529583"/>
              <a:ext cx="1010411" cy="138684"/>
            </a:xfrm>
            <a:prstGeom prst="rect">
              <a:avLst/>
            </a:prstGeom>
          </p:spPr>
        </p:pic>
      </p:grpSp>
      <p:grpSp>
        <p:nvGrpSpPr>
          <p:cNvPr id="100" name="object 100" descr=""/>
          <p:cNvGrpSpPr/>
          <p:nvPr/>
        </p:nvGrpSpPr>
        <p:grpSpPr>
          <a:xfrm>
            <a:off x="3026664" y="3540252"/>
            <a:ext cx="467995" cy="128270"/>
            <a:chOff x="3026664" y="3540252"/>
            <a:chExt cx="467995" cy="128270"/>
          </a:xfrm>
        </p:grpSpPr>
        <p:pic>
          <p:nvPicPr>
            <p:cNvPr id="101" name="object 101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026664" y="3540252"/>
              <a:ext cx="138684" cy="126492"/>
            </a:xfrm>
            <a:prstGeom prst="rect">
              <a:avLst/>
            </a:prstGeom>
          </p:spPr>
        </p:pic>
        <p:pic>
          <p:nvPicPr>
            <p:cNvPr id="102" name="object 102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3192780" y="3572256"/>
              <a:ext cx="88392" cy="96012"/>
            </a:xfrm>
            <a:prstGeom prst="rect">
              <a:avLst/>
            </a:prstGeom>
          </p:spPr>
        </p:pic>
        <p:pic>
          <p:nvPicPr>
            <p:cNvPr id="103" name="object 103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3302507" y="3572256"/>
              <a:ext cx="88392" cy="96012"/>
            </a:xfrm>
            <a:prstGeom prst="rect">
              <a:avLst/>
            </a:prstGeom>
          </p:spPr>
        </p:pic>
        <p:pic>
          <p:nvPicPr>
            <p:cNvPr id="104" name="object 104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3418332" y="3572256"/>
              <a:ext cx="76200" cy="94488"/>
            </a:xfrm>
            <a:prstGeom prst="rect">
              <a:avLst/>
            </a:prstGeom>
          </p:spPr>
        </p:pic>
      </p:grpSp>
      <p:sp>
        <p:nvSpPr>
          <p:cNvPr id="105" name="object 105" descr=""/>
          <p:cNvSpPr/>
          <p:nvPr/>
        </p:nvSpPr>
        <p:spPr>
          <a:xfrm>
            <a:off x="3540252" y="3528072"/>
            <a:ext cx="108585" cy="140335"/>
          </a:xfrm>
          <a:custGeom>
            <a:avLst/>
            <a:gdLst/>
            <a:ahLst/>
            <a:cxnLst/>
            <a:rect l="l" t="t" r="r" b="b"/>
            <a:pathLst>
              <a:path w="108585" h="140335">
                <a:moveTo>
                  <a:pt x="18288" y="3048"/>
                </a:moveTo>
                <a:lnTo>
                  <a:pt x="16764" y="3048"/>
                </a:lnTo>
                <a:lnTo>
                  <a:pt x="16764" y="1524"/>
                </a:lnTo>
                <a:lnTo>
                  <a:pt x="3048" y="1524"/>
                </a:lnTo>
                <a:lnTo>
                  <a:pt x="0" y="4572"/>
                </a:lnTo>
                <a:lnTo>
                  <a:pt x="0" y="6096"/>
                </a:lnTo>
                <a:lnTo>
                  <a:pt x="3048" y="100584"/>
                </a:lnTo>
                <a:lnTo>
                  <a:pt x="3048" y="103632"/>
                </a:lnTo>
                <a:lnTo>
                  <a:pt x="6096" y="103632"/>
                </a:lnTo>
                <a:lnTo>
                  <a:pt x="7620" y="105156"/>
                </a:lnTo>
                <a:lnTo>
                  <a:pt x="12192" y="105156"/>
                </a:lnTo>
                <a:lnTo>
                  <a:pt x="13716" y="103632"/>
                </a:lnTo>
                <a:lnTo>
                  <a:pt x="16764" y="103632"/>
                </a:lnTo>
                <a:lnTo>
                  <a:pt x="16764" y="100584"/>
                </a:lnTo>
                <a:lnTo>
                  <a:pt x="18288" y="6096"/>
                </a:lnTo>
                <a:lnTo>
                  <a:pt x="18288" y="3048"/>
                </a:lnTo>
                <a:close/>
              </a:path>
              <a:path w="108585" h="140335">
                <a:moveTo>
                  <a:pt x="19812" y="120396"/>
                </a:moveTo>
                <a:lnTo>
                  <a:pt x="18288" y="120396"/>
                </a:lnTo>
                <a:lnTo>
                  <a:pt x="18288" y="118872"/>
                </a:lnTo>
                <a:lnTo>
                  <a:pt x="16764" y="118872"/>
                </a:lnTo>
                <a:lnTo>
                  <a:pt x="15240" y="117348"/>
                </a:lnTo>
                <a:lnTo>
                  <a:pt x="3048" y="117348"/>
                </a:lnTo>
                <a:lnTo>
                  <a:pt x="0" y="120396"/>
                </a:lnTo>
                <a:lnTo>
                  <a:pt x="0" y="135636"/>
                </a:lnTo>
                <a:lnTo>
                  <a:pt x="1524" y="137160"/>
                </a:lnTo>
                <a:lnTo>
                  <a:pt x="1524" y="138684"/>
                </a:lnTo>
                <a:lnTo>
                  <a:pt x="6096" y="138684"/>
                </a:lnTo>
                <a:lnTo>
                  <a:pt x="7620" y="140208"/>
                </a:lnTo>
                <a:lnTo>
                  <a:pt x="12192" y="140208"/>
                </a:lnTo>
                <a:lnTo>
                  <a:pt x="13716" y="138684"/>
                </a:lnTo>
                <a:lnTo>
                  <a:pt x="16764" y="138684"/>
                </a:lnTo>
                <a:lnTo>
                  <a:pt x="18288" y="137160"/>
                </a:lnTo>
                <a:lnTo>
                  <a:pt x="18288" y="135636"/>
                </a:lnTo>
                <a:lnTo>
                  <a:pt x="19812" y="135636"/>
                </a:lnTo>
                <a:lnTo>
                  <a:pt x="19812" y="120396"/>
                </a:lnTo>
                <a:close/>
              </a:path>
              <a:path w="108585" h="140335">
                <a:moveTo>
                  <a:pt x="73152" y="3048"/>
                </a:moveTo>
                <a:lnTo>
                  <a:pt x="70104" y="0"/>
                </a:lnTo>
                <a:lnTo>
                  <a:pt x="57912" y="0"/>
                </a:lnTo>
                <a:lnTo>
                  <a:pt x="57912" y="1524"/>
                </a:lnTo>
                <a:lnTo>
                  <a:pt x="56388" y="1524"/>
                </a:lnTo>
                <a:lnTo>
                  <a:pt x="54864" y="3048"/>
                </a:lnTo>
                <a:lnTo>
                  <a:pt x="54864" y="19812"/>
                </a:lnTo>
                <a:lnTo>
                  <a:pt x="42672" y="47244"/>
                </a:lnTo>
                <a:lnTo>
                  <a:pt x="41148" y="47244"/>
                </a:lnTo>
                <a:lnTo>
                  <a:pt x="41148" y="48768"/>
                </a:lnTo>
                <a:lnTo>
                  <a:pt x="44196" y="48768"/>
                </a:lnTo>
                <a:lnTo>
                  <a:pt x="44196" y="50292"/>
                </a:lnTo>
                <a:lnTo>
                  <a:pt x="48768" y="50292"/>
                </a:lnTo>
                <a:lnTo>
                  <a:pt x="48768" y="48768"/>
                </a:lnTo>
                <a:lnTo>
                  <a:pt x="53340" y="48768"/>
                </a:lnTo>
                <a:lnTo>
                  <a:pt x="53340" y="47244"/>
                </a:lnTo>
                <a:lnTo>
                  <a:pt x="54864" y="47244"/>
                </a:lnTo>
                <a:lnTo>
                  <a:pt x="67056" y="25908"/>
                </a:lnTo>
                <a:lnTo>
                  <a:pt x="70104" y="22860"/>
                </a:lnTo>
                <a:lnTo>
                  <a:pt x="70104" y="21336"/>
                </a:lnTo>
                <a:lnTo>
                  <a:pt x="71628" y="21336"/>
                </a:lnTo>
                <a:lnTo>
                  <a:pt x="71628" y="16764"/>
                </a:lnTo>
                <a:lnTo>
                  <a:pt x="73152" y="15240"/>
                </a:lnTo>
                <a:lnTo>
                  <a:pt x="73152" y="3048"/>
                </a:lnTo>
                <a:close/>
              </a:path>
              <a:path w="108585" h="140335">
                <a:moveTo>
                  <a:pt x="108204" y="3048"/>
                </a:moveTo>
                <a:lnTo>
                  <a:pt x="105156" y="0"/>
                </a:lnTo>
                <a:lnTo>
                  <a:pt x="92964" y="0"/>
                </a:lnTo>
                <a:lnTo>
                  <a:pt x="92964" y="1524"/>
                </a:lnTo>
                <a:lnTo>
                  <a:pt x="91440" y="1524"/>
                </a:lnTo>
                <a:lnTo>
                  <a:pt x="91440" y="3048"/>
                </a:lnTo>
                <a:lnTo>
                  <a:pt x="89916" y="4572"/>
                </a:lnTo>
                <a:lnTo>
                  <a:pt x="89916" y="19812"/>
                </a:lnTo>
                <a:lnTo>
                  <a:pt x="77724" y="47244"/>
                </a:lnTo>
                <a:lnTo>
                  <a:pt x="77724" y="48768"/>
                </a:lnTo>
                <a:lnTo>
                  <a:pt x="79248" y="48768"/>
                </a:lnTo>
                <a:lnTo>
                  <a:pt x="79248" y="50292"/>
                </a:lnTo>
                <a:lnTo>
                  <a:pt x="83820" y="50292"/>
                </a:lnTo>
                <a:lnTo>
                  <a:pt x="85344" y="48768"/>
                </a:lnTo>
                <a:lnTo>
                  <a:pt x="88392" y="48768"/>
                </a:lnTo>
                <a:lnTo>
                  <a:pt x="88392" y="47244"/>
                </a:lnTo>
                <a:lnTo>
                  <a:pt x="89916" y="47244"/>
                </a:lnTo>
                <a:lnTo>
                  <a:pt x="102108" y="25908"/>
                </a:lnTo>
                <a:lnTo>
                  <a:pt x="105156" y="22860"/>
                </a:lnTo>
                <a:lnTo>
                  <a:pt x="105156" y="21336"/>
                </a:lnTo>
                <a:lnTo>
                  <a:pt x="106680" y="21336"/>
                </a:lnTo>
                <a:lnTo>
                  <a:pt x="106680" y="18288"/>
                </a:lnTo>
                <a:lnTo>
                  <a:pt x="108204" y="16764"/>
                </a:lnTo>
                <a:lnTo>
                  <a:pt x="108204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6" name="object 106" descr="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908303" y="3765803"/>
            <a:ext cx="835152" cy="173736"/>
          </a:xfrm>
          <a:prstGeom prst="rect">
            <a:avLst/>
          </a:prstGeom>
        </p:spPr>
      </p:pic>
      <p:pic>
        <p:nvPicPr>
          <p:cNvPr id="107" name="object 107" descr="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1807464" y="3773423"/>
            <a:ext cx="129540" cy="134112"/>
          </a:xfrm>
          <a:prstGeom prst="rect">
            <a:avLst/>
          </a:prstGeom>
        </p:spPr>
      </p:pic>
      <p:pic>
        <p:nvPicPr>
          <p:cNvPr id="108" name="object 108" descr="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2007107" y="3767328"/>
            <a:ext cx="722376" cy="172212"/>
          </a:xfrm>
          <a:prstGeom prst="rect">
            <a:avLst/>
          </a:prstGeom>
        </p:spPr>
      </p:pic>
      <p:grpSp>
        <p:nvGrpSpPr>
          <p:cNvPr id="109" name="object 109" descr=""/>
          <p:cNvGrpSpPr/>
          <p:nvPr/>
        </p:nvGrpSpPr>
        <p:grpSpPr>
          <a:xfrm>
            <a:off x="908303" y="4736591"/>
            <a:ext cx="2045335" cy="173990"/>
            <a:chOff x="908303" y="4736591"/>
            <a:chExt cx="2045335" cy="173990"/>
          </a:xfrm>
        </p:grpSpPr>
        <p:pic>
          <p:nvPicPr>
            <p:cNvPr id="110" name="object 110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908303" y="4736591"/>
              <a:ext cx="1008887" cy="173735"/>
            </a:xfrm>
            <a:prstGeom prst="rect">
              <a:avLst/>
            </a:prstGeom>
          </p:spPr>
        </p:pic>
        <p:pic>
          <p:nvPicPr>
            <p:cNvPr id="111" name="object 111" descr="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943099" y="4738115"/>
              <a:ext cx="1010411" cy="138684"/>
            </a:xfrm>
            <a:prstGeom prst="rect">
              <a:avLst/>
            </a:prstGeom>
          </p:spPr>
        </p:pic>
      </p:grpSp>
      <p:grpSp>
        <p:nvGrpSpPr>
          <p:cNvPr id="112" name="object 112" descr=""/>
          <p:cNvGrpSpPr/>
          <p:nvPr/>
        </p:nvGrpSpPr>
        <p:grpSpPr>
          <a:xfrm>
            <a:off x="3026664" y="4748783"/>
            <a:ext cx="467995" cy="128270"/>
            <a:chOff x="3026664" y="4748783"/>
            <a:chExt cx="467995" cy="128270"/>
          </a:xfrm>
        </p:grpSpPr>
        <p:pic>
          <p:nvPicPr>
            <p:cNvPr id="113" name="object 113" descr="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3026664" y="4748783"/>
              <a:ext cx="138684" cy="126492"/>
            </a:xfrm>
            <a:prstGeom prst="rect">
              <a:avLst/>
            </a:prstGeom>
          </p:spPr>
        </p:pic>
        <p:pic>
          <p:nvPicPr>
            <p:cNvPr id="114" name="object 114" descr="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3192780" y="4780787"/>
              <a:ext cx="88392" cy="96012"/>
            </a:xfrm>
            <a:prstGeom prst="rect">
              <a:avLst/>
            </a:prstGeom>
          </p:spPr>
        </p:pic>
        <p:pic>
          <p:nvPicPr>
            <p:cNvPr id="115" name="object 115" descr="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3302507" y="4780787"/>
              <a:ext cx="88392" cy="96012"/>
            </a:xfrm>
            <a:prstGeom prst="rect">
              <a:avLst/>
            </a:prstGeom>
          </p:spPr>
        </p:pic>
        <p:pic>
          <p:nvPicPr>
            <p:cNvPr id="116" name="object 116" descr="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3418332" y="4780788"/>
              <a:ext cx="76200" cy="94488"/>
            </a:xfrm>
            <a:prstGeom prst="rect">
              <a:avLst/>
            </a:prstGeom>
          </p:spPr>
        </p:pic>
      </p:grpSp>
      <p:sp>
        <p:nvSpPr>
          <p:cNvPr id="117" name="object 117" descr=""/>
          <p:cNvSpPr/>
          <p:nvPr/>
        </p:nvSpPr>
        <p:spPr>
          <a:xfrm>
            <a:off x="3540252" y="4736604"/>
            <a:ext cx="108585" cy="140335"/>
          </a:xfrm>
          <a:custGeom>
            <a:avLst/>
            <a:gdLst/>
            <a:ahLst/>
            <a:cxnLst/>
            <a:rect l="l" t="t" r="r" b="b"/>
            <a:pathLst>
              <a:path w="108585" h="140335">
                <a:moveTo>
                  <a:pt x="18288" y="3048"/>
                </a:moveTo>
                <a:lnTo>
                  <a:pt x="16764" y="3048"/>
                </a:lnTo>
                <a:lnTo>
                  <a:pt x="16764" y="1524"/>
                </a:lnTo>
                <a:lnTo>
                  <a:pt x="3048" y="1524"/>
                </a:lnTo>
                <a:lnTo>
                  <a:pt x="3048" y="3048"/>
                </a:lnTo>
                <a:lnTo>
                  <a:pt x="1524" y="3048"/>
                </a:lnTo>
                <a:lnTo>
                  <a:pt x="1524" y="4572"/>
                </a:lnTo>
                <a:lnTo>
                  <a:pt x="0" y="4572"/>
                </a:lnTo>
                <a:lnTo>
                  <a:pt x="0" y="6096"/>
                </a:lnTo>
                <a:lnTo>
                  <a:pt x="3048" y="102108"/>
                </a:lnTo>
                <a:lnTo>
                  <a:pt x="3048" y="103632"/>
                </a:lnTo>
                <a:lnTo>
                  <a:pt x="4572" y="103632"/>
                </a:lnTo>
                <a:lnTo>
                  <a:pt x="4572" y="105156"/>
                </a:lnTo>
                <a:lnTo>
                  <a:pt x="13716" y="105156"/>
                </a:lnTo>
                <a:lnTo>
                  <a:pt x="15240" y="103632"/>
                </a:lnTo>
                <a:lnTo>
                  <a:pt x="16764" y="103632"/>
                </a:lnTo>
                <a:lnTo>
                  <a:pt x="16764" y="102108"/>
                </a:lnTo>
                <a:lnTo>
                  <a:pt x="18288" y="6096"/>
                </a:lnTo>
                <a:lnTo>
                  <a:pt x="18288" y="3048"/>
                </a:lnTo>
                <a:close/>
              </a:path>
              <a:path w="108585" h="140335">
                <a:moveTo>
                  <a:pt x="19812" y="121920"/>
                </a:moveTo>
                <a:lnTo>
                  <a:pt x="18288" y="120396"/>
                </a:lnTo>
                <a:lnTo>
                  <a:pt x="18288" y="118872"/>
                </a:lnTo>
                <a:lnTo>
                  <a:pt x="16764" y="118872"/>
                </a:lnTo>
                <a:lnTo>
                  <a:pt x="15240" y="117348"/>
                </a:lnTo>
                <a:lnTo>
                  <a:pt x="3048" y="117348"/>
                </a:lnTo>
                <a:lnTo>
                  <a:pt x="0" y="120396"/>
                </a:lnTo>
                <a:lnTo>
                  <a:pt x="0" y="137160"/>
                </a:lnTo>
                <a:lnTo>
                  <a:pt x="1524" y="137160"/>
                </a:lnTo>
                <a:lnTo>
                  <a:pt x="1524" y="138684"/>
                </a:lnTo>
                <a:lnTo>
                  <a:pt x="4572" y="138684"/>
                </a:lnTo>
                <a:lnTo>
                  <a:pt x="6096" y="140208"/>
                </a:lnTo>
                <a:lnTo>
                  <a:pt x="13716" y="140208"/>
                </a:lnTo>
                <a:lnTo>
                  <a:pt x="15240" y="138684"/>
                </a:lnTo>
                <a:lnTo>
                  <a:pt x="16764" y="138684"/>
                </a:lnTo>
                <a:lnTo>
                  <a:pt x="19812" y="135636"/>
                </a:lnTo>
                <a:lnTo>
                  <a:pt x="19812" y="121920"/>
                </a:lnTo>
                <a:close/>
              </a:path>
              <a:path w="108585" h="140335">
                <a:moveTo>
                  <a:pt x="73152" y="3048"/>
                </a:moveTo>
                <a:lnTo>
                  <a:pt x="71628" y="3048"/>
                </a:lnTo>
                <a:lnTo>
                  <a:pt x="71628" y="1524"/>
                </a:lnTo>
                <a:lnTo>
                  <a:pt x="70104" y="0"/>
                </a:lnTo>
                <a:lnTo>
                  <a:pt x="57912" y="0"/>
                </a:lnTo>
                <a:lnTo>
                  <a:pt x="57912" y="1524"/>
                </a:lnTo>
                <a:lnTo>
                  <a:pt x="56388" y="1524"/>
                </a:lnTo>
                <a:lnTo>
                  <a:pt x="56388" y="3048"/>
                </a:lnTo>
                <a:lnTo>
                  <a:pt x="54864" y="3048"/>
                </a:lnTo>
                <a:lnTo>
                  <a:pt x="54864" y="19812"/>
                </a:lnTo>
                <a:lnTo>
                  <a:pt x="42672" y="47244"/>
                </a:lnTo>
                <a:lnTo>
                  <a:pt x="41148" y="47244"/>
                </a:lnTo>
                <a:lnTo>
                  <a:pt x="41148" y="48768"/>
                </a:lnTo>
                <a:lnTo>
                  <a:pt x="42672" y="48768"/>
                </a:lnTo>
                <a:lnTo>
                  <a:pt x="42672" y="50292"/>
                </a:lnTo>
                <a:lnTo>
                  <a:pt x="50292" y="50292"/>
                </a:lnTo>
                <a:lnTo>
                  <a:pt x="51816" y="48768"/>
                </a:lnTo>
                <a:lnTo>
                  <a:pt x="53340" y="48768"/>
                </a:lnTo>
                <a:lnTo>
                  <a:pt x="53340" y="47244"/>
                </a:lnTo>
                <a:lnTo>
                  <a:pt x="54864" y="47244"/>
                </a:lnTo>
                <a:lnTo>
                  <a:pt x="67056" y="27432"/>
                </a:lnTo>
                <a:lnTo>
                  <a:pt x="70104" y="24384"/>
                </a:lnTo>
                <a:lnTo>
                  <a:pt x="70104" y="22860"/>
                </a:lnTo>
                <a:lnTo>
                  <a:pt x="71628" y="21336"/>
                </a:lnTo>
                <a:lnTo>
                  <a:pt x="71628" y="16764"/>
                </a:lnTo>
                <a:lnTo>
                  <a:pt x="73152" y="15240"/>
                </a:lnTo>
                <a:lnTo>
                  <a:pt x="73152" y="3048"/>
                </a:lnTo>
                <a:close/>
              </a:path>
              <a:path w="108585" h="140335">
                <a:moveTo>
                  <a:pt x="108204" y="3048"/>
                </a:moveTo>
                <a:lnTo>
                  <a:pt x="106680" y="3048"/>
                </a:lnTo>
                <a:lnTo>
                  <a:pt x="106680" y="1524"/>
                </a:lnTo>
                <a:lnTo>
                  <a:pt x="105156" y="0"/>
                </a:lnTo>
                <a:lnTo>
                  <a:pt x="92964" y="0"/>
                </a:lnTo>
                <a:lnTo>
                  <a:pt x="92964" y="1524"/>
                </a:lnTo>
                <a:lnTo>
                  <a:pt x="91440" y="1524"/>
                </a:lnTo>
                <a:lnTo>
                  <a:pt x="91440" y="3048"/>
                </a:lnTo>
                <a:lnTo>
                  <a:pt x="89916" y="4572"/>
                </a:lnTo>
                <a:lnTo>
                  <a:pt x="89916" y="19812"/>
                </a:lnTo>
                <a:lnTo>
                  <a:pt x="77724" y="47244"/>
                </a:lnTo>
                <a:lnTo>
                  <a:pt x="77724" y="50292"/>
                </a:lnTo>
                <a:lnTo>
                  <a:pt x="86868" y="50292"/>
                </a:lnTo>
                <a:lnTo>
                  <a:pt x="86868" y="48768"/>
                </a:lnTo>
                <a:lnTo>
                  <a:pt x="88392" y="48768"/>
                </a:lnTo>
                <a:lnTo>
                  <a:pt x="88392" y="47244"/>
                </a:lnTo>
                <a:lnTo>
                  <a:pt x="89916" y="47244"/>
                </a:lnTo>
                <a:lnTo>
                  <a:pt x="102108" y="27432"/>
                </a:lnTo>
                <a:lnTo>
                  <a:pt x="105156" y="24384"/>
                </a:lnTo>
                <a:lnTo>
                  <a:pt x="105156" y="22860"/>
                </a:lnTo>
                <a:lnTo>
                  <a:pt x="106680" y="21336"/>
                </a:lnTo>
                <a:lnTo>
                  <a:pt x="106680" y="18288"/>
                </a:lnTo>
                <a:lnTo>
                  <a:pt x="108204" y="16764"/>
                </a:lnTo>
                <a:lnTo>
                  <a:pt x="108204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18" name="object 118" descr="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908303" y="4974335"/>
            <a:ext cx="835152" cy="173736"/>
          </a:xfrm>
          <a:prstGeom prst="rect">
            <a:avLst/>
          </a:prstGeom>
        </p:spPr>
      </p:pic>
      <p:pic>
        <p:nvPicPr>
          <p:cNvPr id="119" name="object 119" descr="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1807464" y="4981956"/>
            <a:ext cx="129540" cy="134112"/>
          </a:xfrm>
          <a:prstGeom prst="rect">
            <a:avLst/>
          </a:prstGeom>
        </p:spPr>
      </p:pic>
      <p:pic>
        <p:nvPicPr>
          <p:cNvPr id="120" name="object 120" descr="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2007107" y="4975860"/>
            <a:ext cx="615695" cy="172211"/>
          </a:xfrm>
          <a:prstGeom prst="rect">
            <a:avLst/>
          </a:prstGeom>
        </p:spPr>
      </p:pic>
      <p:grpSp>
        <p:nvGrpSpPr>
          <p:cNvPr id="121" name="object 121" descr=""/>
          <p:cNvGrpSpPr/>
          <p:nvPr/>
        </p:nvGrpSpPr>
        <p:grpSpPr>
          <a:xfrm>
            <a:off x="908303" y="6033516"/>
            <a:ext cx="2045335" cy="173990"/>
            <a:chOff x="908303" y="6033516"/>
            <a:chExt cx="2045335" cy="173990"/>
          </a:xfrm>
        </p:grpSpPr>
        <p:pic>
          <p:nvPicPr>
            <p:cNvPr id="122" name="object 122" descr="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908303" y="6033516"/>
              <a:ext cx="1008887" cy="173735"/>
            </a:xfrm>
            <a:prstGeom prst="rect">
              <a:avLst/>
            </a:prstGeom>
          </p:spPr>
        </p:pic>
        <p:pic>
          <p:nvPicPr>
            <p:cNvPr id="123" name="object 123" descr="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943099" y="6035039"/>
              <a:ext cx="1010411" cy="138684"/>
            </a:xfrm>
            <a:prstGeom prst="rect">
              <a:avLst/>
            </a:prstGeom>
          </p:spPr>
        </p:pic>
      </p:grpSp>
      <p:grpSp>
        <p:nvGrpSpPr>
          <p:cNvPr id="124" name="object 124" descr=""/>
          <p:cNvGrpSpPr/>
          <p:nvPr/>
        </p:nvGrpSpPr>
        <p:grpSpPr>
          <a:xfrm>
            <a:off x="3026664" y="6045708"/>
            <a:ext cx="467995" cy="128270"/>
            <a:chOff x="3026664" y="6045708"/>
            <a:chExt cx="467995" cy="128270"/>
          </a:xfrm>
        </p:grpSpPr>
        <p:pic>
          <p:nvPicPr>
            <p:cNvPr id="125" name="object 125" descr="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3026664" y="6045708"/>
              <a:ext cx="138684" cy="126492"/>
            </a:xfrm>
            <a:prstGeom prst="rect">
              <a:avLst/>
            </a:prstGeom>
          </p:spPr>
        </p:pic>
        <p:pic>
          <p:nvPicPr>
            <p:cNvPr id="126" name="object 126" descr="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3192780" y="6077712"/>
              <a:ext cx="88392" cy="96012"/>
            </a:xfrm>
            <a:prstGeom prst="rect">
              <a:avLst/>
            </a:prstGeom>
          </p:spPr>
        </p:pic>
        <p:pic>
          <p:nvPicPr>
            <p:cNvPr id="127" name="object 127" descr="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3302507" y="6077712"/>
              <a:ext cx="88392" cy="96012"/>
            </a:xfrm>
            <a:prstGeom prst="rect">
              <a:avLst/>
            </a:prstGeom>
          </p:spPr>
        </p:pic>
        <p:pic>
          <p:nvPicPr>
            <p:cNvPr id="128" name="object 128" descr="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3418332" y="6077711"/>
              <a:ext cx="76200" cy="94488"/>
            </a:xfrm>
            <a:prstGeom prst="rect">
              <a:avLst/>
            </a:prstGeom>
          </p:spPr>
        </p:pic>
      </p:grpSp>
      <p:sp>
        <p:nvSpPr>
          <p:cNvPr id="129" name="object 129" descr=""/>
          <p:cNvSpPr/>
          <p:nvPr/>
        </p:nvSpPr>
        <p:spPr>
          <a:xfrm>
            <a:off x="3540252" y="6033515"/>
            <a:ext cx="108585" cy="140335"/>
          </a:xfrm>
          <a:custGeom>
            <a:avLst/>
            <a:gdLst/>
            <a:ahLst/>
            <a:cxnLst/>
            <a:rect l="l" t="t" r="r" b="b"/>
            <a:pathLst>
              <a:path w="108585" h="140335">
                <a:moveTo>
                  <a:pt x="18288" y="4572"/>
                </a:moveTo>
                <a:lnTo>
                  <a:pt x="16764" y="3048"/>
                </a:lnTo>
                <a:lnTo>
                  <a:pt x="13716" y="3048"/>
                </a:lnTo>
                <a:lnTo>
                  <a:pt x="12192" y="1524"/>
                </a:lnTo>
                <a:lnTo>
                  <a:pt x="6096" y="1524"/>
                </a:lnTo>
                <a:lnTo>
                  <a:pt x="4572" y="3048"/>
                </a:lnTo>
                <a:lnTo>
                  <a:pt x="1524" y="3048"/>
                </a:lnTo>
                <a:lnTo>
                  <a:pt x="1524" y="4572"/>
                </a:lnTo>
                <a:lnTo>
                  <a:pt x="0" y="6096"/>
                </a:lnTo>
                <a:lnTo>
                  <a:pt x="0" y="7620"/>
                </a:lnTo>
                <a:lnTo>
                  <a:pt x="3048" y="102108"/>
                </a:lnTo>
                <a:lnTo>
                  <a:pt x="3048" y="105156"/>
                </a:lnTo>
                <a:lnTo>
                  <a:pt x="15240" y="105156"/>
                </a:lnTo>
                <a:lnTo>
                  <a:pt x="16764" y="103632"/>
                </a:lnTo>
                <a:lnTo>
                  <a:pt x="16764" y="102108"/>
                </a:lnTo>
                <a:lnTo>
                  <a:pt x="18288" y="7620"/>
                </a:lnTo>
                <a:lnTo>
                  <a:pt x="18288" y="4572"/>
                </a:lnTo>
                <a:close/>
              </a:path>
              <a:path w="108585" h="140335">
                <a:moveTo>
                  <a:pt x="19812" y="121920"/>
                </a:moveTo>
                <a:lnTo>
                  <a:pt x="18288" y="121920"/>
                </a:lnTo>
                <a:lnTo>
                  <a:pt x="18288" y="120396"/>
                </a:lnTo>
                <a:lnTo>
                  <a:pt x="16764" y="118872"/>
                </a:lnTo>
                <a:lnTo>
                  <a:pt x="13716" y="118872"/>
                </a:lnTo>
                <a:lnTo>
                  <a:pt x="12192" y="117348"/>
                </a:lnTo>
                <a:lnTo>
                  <a:pt x="7620" y="117348"/>
                </a:lnTo>
                <a:lnTo>
                  <a:pt x="6096" y="118872"/>
                </a:lnTo>
                <a:lnTo>
                  <a:pt x="1524" y="118872"/>
                </a:lnTo>
                <a:lnTo>
                  <a:pt x="1524" y="120396"/>
                </a:lnTo>
                <a:lnTo>
                  <a:pt x="0" y="121920"/>
                </a:lnTo>
                <a:lnTo>
                  <a:pt x="0" y="137160"/>
                </a:lnTo>
                <a:lnTo>
                  <a:pt x="3048" y="140208"/>
                </a:lnTo>
                <a:lnTo>
                  <a:pt x="15240" y="140208"/>
                </a:lnTo>
                <a:lnTo>
                  <a:pt x="16764" y="138684"/>
                </a:lnTo>
                <a:lnTo>
                  <a:pt x="18288" y="138684"/>
                </a:lnTo>
                <a:lnTo>
                  <a:pt x="18288" y="137160"/>
                </a:lnTo>
                <a:lnTo>
                  <a:pt x="19812" y="135636"/>
                </a:lnTo>
                <a:lnTo>
                  <a:pt x="19812" y="121920"/>
                </a:lnTo>
                <a:close/>
              </a:path>
              <a:path w="108585" h="140335">
                <a:moveTo>
                  <a:pt x="73152" y="4572"/>
                </a:moveTo>
                <a:lnTo>
                  <a:pt x="71628" y="3048"/>
                </a:lnTo>
                <a:lnTo>
                  <a:pt x="71628" y="1524"/>
                </a:lnTo>
                <a:lnTo>
                  <a:pt x="68580" y="1524"/>
                </a:lnTo>
                <a:lnTo>
                  <a:pt x="67056" y="0"/>
                </a:lnTo>
                <a:lnTo>
                  <a:pt x="60960" y="0"/>
                </a:lnTo>
                <a:lnTo>
                  <a:pt x="59436" y="1524"/>
                </a:lnTo>
                <a:lnTo>
                  <a:pt x="57912" y="1524"/>
                </a:lnTo>
                <a:lnTo>
                  <a:pt x="54864" y="4572"/>
                </a:lnTo>
                <a:lnTo>
                  <a:pt x="54864" y="21336"/>
                </a:lnTo>
                <a:lnTo>
                  <a:pt x="42672" y="47244"/>
                </a:lnTo>
                <a:lnTo>
                  <a:pt x="41148" y="48768"/>
                </a:lnTo>
                <a:lnTo>
                  <a:pt x="41148" y="50292"/>
                </a:lnTo>
                <a:lnTo>
                  <a:pt x="53340" y="50292"/>
                </a:lnTo>
                <a:lnTo>
                  <a:pt x="53340" y="48768"/>
                </a:lnTo>
                <a:lnTo>
                  <a:pt x="54864" y="47244"/>
                </a:lnTo>
                <a:lnTo>
                  <a:pt x="67056" y="27432"/>
                </a:lnTo>
                <a:lnTo>
                  <a:pt x="70104" y="24384"/>
                </a:lnTo>
                <a:lnTo>
                  <a:pt x="70104" y="22860"/>
                </a:lnTo>
                <a:lnTo>
                  <a:pt x="71628" y="21336"/>
                </a:lnTo>
                <a:lnTo>
                  <a:pt x="71628" y="16764"/>
                </a:lnTo>
                <a:lnTo>
                  <a:pt x="73152" y="15240"/>
                </a:lnTo>
                <a:lnTo>
                  <a:pt x="73152" y="4572"/>
                </a:lnTo>
                <a:close/>
              </a:path>
              <a:path w="108585" h="140335">
                <a:moveTo>
                  <a:pt x="108204" y="4572"/>
                </a:moveTo>
                <a:lnTo>
                  <a:pt x="106680" y="3048"/>
                </a:lnTo>
                <a:lnTo>
                  <a:pt x="106680" y="1524"/>
                </a:lnTo>
                <a:lnTo>
                  <a:pt x="103632" y="1524"/>
                </a:lnTo>
                <a:lnTo>
                  <a:pt x="102108" y="0"/>
                </a:lnTo>
                <a:lnTo>
                  <a:pt x="96012" y="0"/>
                </a:lnTo>
                <a:lnTo>
                  <a:pt x="94488" y="1524"/>
                </a:lnTo>
                <a:lnTo>
                  <a:pt x="92964" y="1524"/>
                </a:lnTo>
                <a:lnTo>
                  <a:pt x="91440" y="3048"/>
                </a:lnTo>
                <a:lnTo>
                  <a:pt x="91440" y="4572"/>
                </a:lnTo>
                <a:lnTo>
                  <a:pt x="89916" y="6096"/>
                </a:lnTo>
                <a:lnTo>
                  <a:pt x="89916" y="21336"/>
                </a:lnTo>
                <a:lnTo>
                  <a:pt x="77724" y="47244"/>
                </a:lnTo>
                <a:lnTo>
                  <a:pt x="77724" y="50292"/>
                </a:lnTo>
                <a:lnTo>
                  <a:pt x="88392" y="50292"/>
                </a:lnTo>
                <a:lnTo>
                  <a:pt x="88392" y="48768"/>
                </a:lnTo>
                <a:lnTo>
                  <a:pt x="89916" y="47244"/>
                </a:lnTo>
                <a:lnTo>
                  <a:pt x="102108" y="27432"/>
                </a:lnTo>
                <a:lnTo>
                  <a:pt x="105156" y="24384"/>
                </a:lnTo>
                <a:lnTo>
                  <a:pt x="105156" y="22860"/>
                </a:lnTo>
                <a:lnTo>
                  <a:pt x="106680" y="21336"/>
                </a:lnTo>
                <a:lnTo>
                  <a:pt x="106680" y="18288"/>
                </a:lnTo>
                <a:lnTo>
                  <a:pt x="108204" y="16764"/>
                </a:lnTo>
                <a:lnTo>
                  <a:pt x="108204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30" name="object 130" descr="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908303" y="6272783"/>
            <a:ext cx="835152" cy="173736"/>
          </a:xfrm>
          <a:prstGeom prst="rect">
            <a:avLst/>
          </a:prstGeom>
        </p:spPr>
      </p:pic>
      <p:pic>
        <p:nvPicPr>
          <p:cNvPr id="131" name="object 131" descr="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1807464" y="6280403"/>
            <a:ext cx="129540" cy="134112"/>
          </a:xfrm>
          <a:prstGeom prst="rect">
            <a:avLst/>
          </a:prstGeom>
        </p:spPr>
      </p:pic>
      <p:pic>
        <p:nvPicPr>
          <p:cNvPr id="132" name="object 132" descr="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2007107" y="6274308"/>
            <a:ext cx="615695" cy="172212"/>
          </a:xfrm>
          <a:prstGeom prst="rect">
            <a:avLst/>
          </a:prstGeom>
        </p:spPr>
      </p:pic>
      <p:sp>
        <p:nvSpPr>
          <p:cNvPr id="133" name="object 133" descr=""/>
          <p:cNvSpPr txBox="1"/>
          <p:nvPr/>
        </p:nvSpPr>
        <p:spPr>
          <a:xfrm>
            <a:off x="871219" y="3175127"/>
            <a:ext cx="7381240" cy="373634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you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wanted</a:t>
            </a:r>
            <a:r>
              <a:rPr dirty="0" sz="1550" spc="-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reverse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characters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phrase,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it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would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look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something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like</a:t>
            </a:r>
            <a:r>
              <a:rPr dirty="0" sz="1550" spc="21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this: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L="1870075">
              <a:lnSpc>
                <a:spcPct val="100000"/>
              </a:lnSpc>
            </a:pPr>
            <a:r>
              <a:rPr dirty="0" sz="1550">
                <a:latin typeface="Calibri"/>
                <a:cs typeface="Calibri"/>
              </a:rPr>
              <a:t>-</a:t>
            </a:r>
            <a:r>
              <a:rPr dirty="0" sz="1550" spc="-25">
                <a:latin typeface="Calibri"/>
                <a:cs typeface="Calibri"/>
              </a:rPr>
              <a:t>1])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you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wanted</a:t>
            </a:r>
            <a:r>
              <a:rPr dirty="0" sz="1550" spc="-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print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last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character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string,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it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would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look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something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like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this: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>
              <a:latin typeface="Calibri"/>
              <a:cs typeface="Calibri"/>
            </a:endParaRPr>
          </a:p>
          <a:p>
            <a:pPr marL="1760220">
              <a:lnSpc>
                <a:spcPct val="100000"/>
              </a:lnSpc>
              <a:spcBef>
                <a:spcPts val="5"/>
              </a:spcBef>
            </a:pPr>
            <a:r>
              <a:rPr dirty="0" sz="1550">
                <a:latin typeface="Calibri"/>
                <a:cs typeface="Calibri"/>
              </a:rPr>
              <a:t>-</a:t>
            </a:r>
            <a:r>
              <a:rPr dirty="0" sz="1550" spc="-25">
                <a:latin typeface="Calibri"/>
                <a:cs typeface="Calibri"/>
              </a:rPr>
              <a:t>1])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you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wanted</a:t>
            </a:r>
            <a:r>
              <a:rPr dirty="0" sz="1550" spc="-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print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last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five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characters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string,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it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would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look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something</a:t>
            </a:r>
            <a:r>
              <a:rPr dirty="0" sz="1550" spc="-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like</a:t>
            </a:r>
            <a:r>
              <a:rPr dirty="0" sz="1550" spc="17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this: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00">
              <a:latin typeface="Calibri"/>
              <a:cs typeface="Calibri"/>
            </a:endParaRPr>
          </a:p>
          <a:p>
            <a:pPr marL="1760220">
              <a:lnSpc>
                <a:spcPct val="100000"/>
              </a:lnSpc>
            </a:pPr>
            <a:r>
              <a:rPr dirty="0" sz="1550">
                <a:latin typeface="Calibri"/>
                <a:cs typeface="Calibri"/>
              </a:rPr>
              <a:t>-</a:t>
            </a:r>
            <a:r>
              <a:rPr dirty="0" sz="1550" spc="-20">
                <a:latin typeface="Calibri"/>
                <a:cs typeface="Calibri"/>
              </a:rPr>
              <a:t>5:])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550">
                <a:latin typeface="Calibri"/>
                <a:cs typeface="Calibri"/>
              </a:rPr>
              <a:t>There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other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possible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combinations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using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this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feature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Python.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34" name="object 13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00"/>
              </a:lnSpc>
            </a:pPr>
            <a:r>
              <a:rPr dirty="0" spc="-25"/>
              <a:t>TOC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321051" y="3480815"/>
            <a:ext cx="294640" cy="412750"/>
          </a:xfrm>
          <a:custGeom>
            <a:avLst/>
            <a:gdLst/>
            <a:ahLst/>
            <a:cxnLst/>
            <a:rect l="l" t="t" r="r" b="b"/>
            <a:pathLst>
              <a:path w="294639" h="412750">
                <a:moveTo>
                  <a:pt x="167640" y="412750"/>
                </a:moveTo>
                <a:lnTo>
                  <a:pt x="114704" y="405130"/>
                </a:lnTo>
                <a:lnTo>
                  <a:pt x="69532" y="382270"/>
                </a:lnTo>
                <a:lnTo>
                  <a:pt x="35123" y="345440"/>
                </a:lnTo>
                <a:lnTo>
                  <a:pt x="12192" y="297180"/>
                </a:lnTo>
                <a:lnTo>
                  <a:pt x="2667" y="256540"/>
                </a:lnTo>
                <a:lnTo>
                  <a:pt x="0" y="210820"/>
                </a:lnTo>
                <a:lnTo>
                  <a:pt x="833" y="187960"/>
                </a:lnTo>
                <a:lnTo>
                  <a:pt x="7072" y="143510"/>
                </a:lnTo>
                <a:lnTo>
                  <a:pt x="18740" y="104140"/>
                </a:lnTo>
                <a:lnTo>
                  <a:pt x="47244" y="55880"/>
                </a:lnTo>
                <a:lnTo>
                  <a:pt x="86677" y="21590"/>
                </a:lnTo>
                <a:lnTo>
                  <a:pt x="136207" y="2540"/>
                </a:lnTo>
                <a:lnTo>
                  <a:pt x="154614" y="0"/>
                </a:lnTo>
                <a:lnTo>
                  <a:pt x="191262" y="0"/>
                </a:lnTo>
                <a:lnTo>
                  <a:pt x="208788" y="2540"/>
                </a:lnTo>
                <a:lnTo>
                  <a:pt x="216765" y="5080"/>
                </a:lnTo>
                <a:lnTo>
                  <a:pt x="224599" y="6350"/>
                </a:lnTo>
                <a:lnTo>
                  <a:pt x="232148" y="8890"/>
                </a:lnTo>
                <a:lnTo>
                  <a:pt x="239268" y="11430"/>
                </a:lnTo>
                <a:lnTo>
                  <a:pt x="246983" y="13970"/>
                </a:lnTo>
                <a:lnTo>
                  <a:pt x="254127" y="16510"/>
                </a:lnTo>
                <a:lnTo>
                  <a:pt x="156233" y="16510"/>
                </a:lnTo>
                <a:lnTo>
                  <a:pt x="140017" y="19050"/>
                </a:lnTo>
                <a:lnTo>
                  <a:pt x="96321" y="36830"/>
                </a:lnTo>
                <a:lnTo>
                  <a:pt x="60960" y="67310"/>
                </a:lnTo>
                <a:lnTo>
                  <a:pt x="35242" y="111760"/>
                </a:lnTo>
                <a:lnTo>
                  <a:pt x="20002" y="167640"/>
                </a:lnTo>
                <a:lnTo>
                  <a:pt x="16764" y="210820"/>
                </a:lnTo>
                <a:lnTo>
                  <a:pt x="17573" y="233680"/>
                </a:lnTo>
                <a:lnTo>
                  <a:pt x="23193" y="273050"/>
                </a:lnTo>
                <a:lnTo>
                  <a:pt x="40957" y="322580"/>
                </a:lnTo>
                <a:lnTo>
                  <a:pt x="68508" y="359410"/>
                </a:lnTo>
                <a:lnTo>
                  <a:pt x="105156" y="383540"/>
                </a:lnTo>
                <a:lnTo>
                  <a:pt x="150804" y="394970"/>
                </a:lnTo>
                <a:lnTo>
                  <a:pt x="251428" y="394970"/>
                </a:lnTo>
                <a:lnTo>
                  <a:pt x="246888" y="397510"/>
                </a:lnTo>
                <a:lnTo>
                  <a:pt x="238625" y="400050"/>
                </a:lnTo>
                <a:lnTo>
                  <a:pt x="211836" y="407670"/>
                </a:lnTo>
                <a:lnTo>
                  <a:pt x="201501" y="410210"/>
                </a:lnTo>
                <a:lnTo>
                  <a:pt x="190881" y="411480"/>
                </a:lnTo>
                <a:lnTo>
                  <a:pt x="179689" y="411480"/>
                </a:lnTo>
                <a:lnTo>
                  <a:pt x="167640" y="412750"/>
                </a:lnTo>
                <a:close/>
              </a:path>
              <a:path w="294639" h="412750">
                <a:moveTo>
                  <a:pt x="274320" y="52070"/>
                </a:moveTo>
                <a:lnTo>
                  <a:pt x="272796" y="49530"/>
                </a:lnTo>
                <a:lnTo>
                  <a:pt x="269748" y="48260"/>
                </a:lnTo>
                <a:lnTo>
                  <a:pt x="263652" y="43180"/>
                </a:lnTo>
                <a:lnTo>
                  <a:pt x="257556" y="39370"/>
                </a:lnTo>
                <a:lnTo>
                  <a:pt x="251817" y="35560"/>
                </a:lnTo>
                <a:lnTo>
                  <a:pt x="245935" y="33020"/>
                </a:lnTo>
                <a:lnTo>
                  <a:pt x="239768" y="30480"/>
                </a:lnTo>
                <a:lnTo>
                  <a:pt x="233172" y="27940"/>
                </a:lnTo>
                <a:lnTo>
                  <a:pt x="227171" y="25400"/>
                </a:lnTo>
                <a:lnTo>
                  <a:pt x="220599" y="22860"/>
                </a:lnTo>
                <a:lnTo>
                  <a:pt x="205740" y="19050"/>
                </a:lnTo>
                <a:lnTo>
                  <a:pt x="189738" y="16510"/>
                </a:lnTo>
                <a:lnTo>
                  <a:pt x="254127" y="16510"/>
                </a:lnTo>
                <a:lnTo>
                  <a:pt x="260699" y="20320"/>
                </a:lnTo>
                <a:lnTo>
                  <a:pt x="266700" y="24130"/>
                </a:lnTo>
                <a:lnTo>
                  <a:pt x="274320" y="27940"/>
                </a:lnTo>
                <a:lnTo>
                  <a:pt x="283464" y="35560"/>
                </a:lnTo>
                <a:lnTo>
                  <a:pt x="284988" y="39370"/>
                </a:lnTo>
                <a:lnTo>
                  <a:pt x="288036" y="40640"/>
                </a:lnTo>
                <a:lnTo>
                  <a:pt x="289560" y="43180"/>
                </a:lnTo>
                <a:lnTo>
                  <a:pt x="291084" y="44450"/>
                </a:lnTo>
                <a:lnTo>
                  <a:pt x="291084" y="48260"/>
                </a:lnTo>
                <a:lnTo>
                  <a:pt x="281940" y="48260"/>
                </a:lnTo>
                <a:lnTo>
                  <a:pt x="274320" y="52070"/>
                </a:lnTo>
                <a:close/>
              </a:path>
              <a:path w="294639" h="412750">
                <a:moveTo>
                  <a:pt x="184499" y="378460"/>
                </a:moveTo>
                <a:lnTo>
                  <a:pt x="157400" y="378460"/>
                </a:lnTo>
                <a:lnTo>
                  <a:pt x="128920" y="373380"/>
                </a:lnTo>
                <a:lnTo>
                  <a:pt x="92773" y="353060"/>
                </a:lnTo>
                <a:lnTo>
                  <a:pt x="65484" y="322580"/>
                </a:lnTo>
                <a:lnTo>
                  <a:pt x="48768" y="279400"/>
                </a:lnTo>
                <a:lnTo>
                  <a:pt x="40195" y="227330"/>
                </a:lnTo>
                <a:lnTo>
                  <a:pt x="39624" y="208280"/>
                </a:lnTo>
                <a:lnTo>
                  <a:pt x="40195" y="187960"/>
                </a:lnTo>
                <a:lnTo>
                  <a:pt x="48768" y="134620"/>
                </a:lnTo>
                <a:lnTo>
                  <a:pt x="67627" y="91440"/>
                </a:lnTo>
                <a:lnTo>
                  <a:pt x="95059" y="58420"/>
                </a:lnTo>
                <a:lnTo>
                  <a:pt x="130206" y="39370"/>
                </a:lnTo>
                <a:lnTo>
                  <a:pt x="157638" y="33020"/>
                </a:lnTo>
                <a:lnTo>
                  <a:pt x="184475" y="33020"/>
                </a:lnTo>
                <a:lnTo>
                  <a:pt x="206716" y="35560"/>
                </a:lnTo>
                <a:lnTo>
                  <a:pt x="216408" y="39370"/>
                </a:lnTo>
                <a:lnTo>
                  <a:pt x="226123" y="41910"/>
                </a:lnTo>
                <a:lnTo>
                  <a:pt x="234696" y="45720"/>
                </a:lnTo>
                <a:lnTo>
                  <a:pt x="242125" y="49530"/>
                </a:lnTo>
                <a:lnTo>
                  <a:pt x="172212" y="49530"/>
                </a:lnTo>
                <a:lnTo>
                  <a:pt x="146875" y="52070"/>
                </a:lnTo>
                <a:lnTo>
                  <a:pt x="106299" y="72390"/>
                </a:lnTo>
                <a:lnTo>
                  <a:pt x="76009" y="111760"/>
                </a:lnTo>
                <a:lnTo>
                  <a:pt x="61531" y="154940"/>
                </a:lnTo>
                <a:lnTo>
                  <a:pt x="56388" y="208280"/>
                </a:lnTo>
                <a:lnTo>
                  <a:pt x="56959" y="227330"/>
                </a:lnTo>
                <a:lnTo>
                  <a:pt x="65532" y="275590"/>
                </a:lnTo>
                <a:lnTo>
                  <a:pt x="80962" y="312420"/>
                </a:lnTo>
                <a:lnTo>
                  <a:pt x="113466" y="346710"/>
                </a:lnTo>
                <a:lnTo>
                  <a:pt x="158805" y="361950"/>
                </a:lnTo>
                <a:lnTo>
                  <a:pt x="242792" y="361950"/>
                </a:lnTo>
                <a:lnTo>
                  <a:pt x="235077" y="365760"/>
                </a:lnTo>
                <a:lnTo>
                  <a:pt x="226790" y="369570"/>
                </a:lnTo>
                <a:lnTo>
                  <a:pt x="217932" y="373380"/>
                </a:lnTo>
                <a:lnTo>
                  <a:pt x="207359" y="375920"/>
                </a:lnTo>
                <a:lnTo>
                  <a:pt x="184499" y="378460"/>
                </a:lnTo>
                <a:close/>
              </a:path>
              <a:path w="294639" h="412750">
                <a:moveTo>
                  <a:pt x="274320" y="54610"/>
                </a:moveTo>
                <a:lnTo>
                  <a:pt x="274320" y="52070"/>
                </a:lnTo>
                <a:lnTo>
                  <a:pt x="281940" y="48260"/>
                </a:lnTo>
                <a:lnTo>
                  <a:pt x="291084" y="48260"/>
                </a:lnTo>
                <a:lnTo>
                  <a:pt x="291084" y="49530"/>
                </a:lnTo>
                <a:lnTo>
                  <a:pt x="292608" y="50800"/>
                </a:lnTo>
                <a:lnTo>
                  <a:pt x="283464" y="50800"/>
                </a:lnTo>
                <a:lnTo>
                  <a:pt x="274320" y="54610"/>
                </a:lnTo>
                <a:close/>
              </a:path>
              <a:path w="294639" h="412750">
                <a:moveTo>
                  <a:pt x="283464" y="88900"/>
                </a:moveTo>
                <a:lnTo>
                  <a:pt x="269748" y="88900"/>
                </a:lnTo>
                <a:lnTo>
                  <a:pt x="265176" y="86360"/>
                </a:lnTo>
                <a:lnTo>
                  <a:pt x="254508" y="77470"/>
                </a:lnTo>
                <a:lnTo>
                  <a:pt x="248412" y="73660"/>
                </a:lnTo>
                <a:lnTo>
                  <a:pt x="240792" y="67310"/>
                </a:lnTo>
                <a:lnTo>
                  <a:pt x="234553" y="64770"/>
                </a:lnTo>
                <a:lnTo>
                  <a:pt x="227457" y="62230"/>
                </a:lnTo>
                <a:lnTo>
                  <a:pt x="219789" y="58420"/>
                </a:lnTo>
                <a:lnTo>
                  <a:pt x="211836" y="55880"/>
                </a:lnTo>
                <a:lnTo>
                  <a:pt x="203287" y="53340"/>
                </a:lnTo>
                <a:lnTo>
                  <a:pt x="193738" y="52070"/>
                </a:lnTo>
                <a:lnTo>
                  <a:pt x="172212" y="49530"/>
                </a:lnTo>
                <a:lnTo>
                  <a:pt x="242125" y="49530"/>
                </a:lnTo>
                <a:lnTo>
                  <a:pt x="248412" y="54610"/>
                </a:lnTo>
                <a:lnTo>
                  <a:pt x="257556" y="58420"/>
                </a:lnTo>
                <a:lnTo>
                  <a:pt x="265176" y="63500"/>
                </a:lnTo>
                <a:lnTo>
                  <a:pt x="274320" y="71120"/>
                </a:lnTo>
                <a:lnTo>
                  <a:pt x="275844" y="71120"/>
                </a:lnTo>
                <a:lnTo>
                  <a:pt x="274320" y="72390"/>
                </a:lnTo>
                <a:lnTo>
                  <a:pt x="275844" y="76200"/>
                </a:lnTo>
                <a:lnTo>
                  <a:pt x="291592" y="76200"/>
                </a:lnTo>
                <a:lnTo>
                  <a:pt x="291084" y="77470"/>
                </a:lnTo>
                <a:lnTo>
                  <a:pt x="291084" y="80010"/>
                </a:lnTo>
                <a:lnTo>
                  <a:pt x="289560" y="81280"/>
                </a:lnTo>
                <a:lnTo>
                  <a:pt x="288036" y="85090"/>
                </a:lnTo>
                <a:lnTo>
                  <a:pt x="284988" y="86360"/>
                </a:lnTo>
                <a:lnTo>
                  <a:pt x="283464" y="88900"/>
                </a:lnTo>
                <a:close/>
              </a:path>
              <a:path w="294639" h="412750">
                <a:moveTo>
                  <a:pt x="291592" y="76200"/>
                </a:moveTo>
                <a:lnTo>
                  <a:pt x="275844" y="76200"/>
                </a:lnTo>
                <a:lnTo>
                  <a:pt x="275844" y="55880"/>
                </a:lnTo>
                <a:lnTo>
                  <a:pt x="274320" y="54610"/>
                </a:lnTo>
                <a:lnTo>
                  <a:pt x="283464" y="50800"/>
                </a:lnTo>
                <a:lnTo>
                  <a:pt x="292608" y="50800"/>
                </a:lnTo>
                <a:lnTo>
                  <a:pt x="292608" y="73660"/>
                </a:lnTo>
                <a:lnTo>
                  <a:pt x="291592" y="76200"/>
                </a:lnTo>
                <a:close/>
              </a:path>
              <a:path w="294639" h="412750">
                <a:moveTo>
                  <a:pt x="275844" y="73660"/>
                </a:moveTo>
                <a:lnTo>
                  <a:pt x="274320" y="72390"/>
                </a:lnTo>
                <a:lnTo>
                  <a:pt x="275844" y="71120"/>
                </a:lnTo>
                <a:lnTo>
                  <a:pt x="275844" y="73660"/>
                </a:lnTo>
                <a:close/>
              </a:path>
              <a:path w="294639" h="412750">
                <a:moveTo>
                  <a:pt x="275844" y="76200"/>
                </a:moveTo>
                <a:lnTo>
                  <a:pt x="274320" y="72390"/>
                </a:lnTo>
                <a:lnTo>
                  <a:pt x="275844" y="73660"/>
                </a:lnTo>
                <a:lnTo>
                  <a:pt x="275844" y="76200"/>
                </a:lnTo>
                <a:close/>
              </a:path>
              <a:path w="294639" h="412750">
                <a:moveTo>
                  <a:pt x="242792" y="361950"/>
                </a:moveTo>
                <a:lnTo>
                  <a:pt x="183332" y="361950"/>
                </a:lnTo>
                <a:lnTo>
                  <a:pt x="193738" y="360680"/>
                </a:lnTo>
                <a:lnTo>
                  <a:pt x="203287" y="358140"/>
                </a:lnTo>
                <a:lnTo>
                  <a:pt x="220432" y="353060"/>
                </a:lnTo>
                <a:lnTo>
                  <a:pt x="228028" y="350520"/>
                </a:lnTo>
                <a:lnTo>
                  <a:pt x="234767" y="346710"/>
                </a:lnTo>
                <a:lnTo>
                  <a:pt x="240792" y="344170"/>
                </a:lnTo>
                <a:lnTo>
                  <a:pt x="249936" y="337820"/>
                </a:lnTo>
                <a:lnTo>
                  <a:pt x="256032" y="332740"/>
                </a:lnTo>
                <a:lnTo>
                  <a:pt x="262128" y="330200"/>
                </a:lnTo>
                <a:lnTo>
                  <a:pt x="268224" y="325120"/>
                </a:lnTo>
                <a:lnTo>
                  <a:pt x="272796" y="322580"/>
                </a:lnTo>
                <a:lnTo>
                  <a:pt x="284988" y="322580"/>
                </a:lnTo>
                <a:lnTo>
                  <a:pt x="286512" y="323850"/>
                </a:lnTo>
                <a:lnTo>
                  <a:pt x="289560" y="325120"/>
                </a:lnTo>
                <a:lnTo>
                  <a:pt x="292608" y="331470"/>
                </a:lnTo>
                <a:lnTo>
                  <a:pt x="281940" y="331470"/>
                </a:lnTo>
                <a:lnTo>
                  <a:pt x="278892" y="336550"/>
                </a:lnTo>
                <a:lnTo>
                  <a:pt x="275844" y="337820"/>
                </a:lnTo>
                <a:lnTo>
                  <a:pt x="277368" y="339090"/>
                </a:lnTo>
                <a:lnTo>
                  <a:pt x="277368" y="339725"/>
                </a:lnTo>
                <a:lnTo>
                  <a:pt x="275844" y="340360"/>
                </a:lnTo>
                <a:lnTo>
                  <a:pt x="266700" y="347980"/>
                </a:lnTo>
                <a:lnTo>
                  <a:pt x="259080" y="353060"/>
                </a:lnTo>
                <a:lnTo>
                  <a:pt x="249936" y="358140"/>
                </a:lnTo>
                <a:lnTo>
                  <a:pt x="242792" y="361950"/>
                </a:lnTo>
                <a:close/>
              </a:path>
              <a:path w="294639" h="412750">
                <a:moveTo>
                  <a:pt x="278892" y="336973"/>
                </a:moveTo>
                <a:lnTo>
                  <a:pt x="278892" y="336550"/>
                </a:lnTo>
                <a:lnTo>
                  <a:pt x="281940" y="331470"/>
                </a:lnTo>
                <a:lnTo>
                  <a:pt x="292608" y="331470"/>
                </a:lnTo>
                <a:lnTo>
                  <a:pt x="294132" y="332740"/>
                </a:lnTo>
                <a:lnTo>
                  <a:pt x="294132" y="335280"/>
                </a:lnTo>
                <a:lnTo>
                  <a:pt x="284988" y="335280"/>
                </a:lnTo>
                <a:lnTo>
                  <a:pt x="278892" y="336973"/>
                </a:lnTo>
                <a:close/>
              </a:path>
              <a:path w="294639" h="412750">
                <a:moveTo>
                  <a:pt x="277368" y="340360"/>
                </a:moveTo>
                <a:lnTo>
                  <a:pt x="277368" y="339725"/>
                </a:lnTo>
                <a:lnTo>
                  <a:pt x="278892" y="339090"/>
                </a:lnTo>
                <a:lnTo>
                  <a:pt x="278892" y="336973"/>
                </a:lnTo>
                <a:lnTo>
                  <a:pt x="284988" y="335280"/>
                </a:lnTo>
                <a:lnTo>
                  <a:pt x="294132" y="335280"/>
                </a:lnTo>
                <a:lnTo>
                  <a:pt x="294132" y="339090"/>
                </a:lnTo>
                <a:lnTo>
                  <a:pt x="284988" y="339090"/>
                </a:lnTo>
                <a:lnTo>
                  <a:pt x="277368" y="340360"/>
                </a:lnTo>
                <a:close/>
              </a:path>
              <a:path w="294639" h="412750">
                <a:moveTo>
                  <a:pt x="275844" y="337820"/>
                </a:moveTo>
                <a:lnTo>
                  <a:pt x="278892" y="336550"/>
                </a:lnTo>
                <a:lnTo>
                  <a:pt x="278587" y="337058"/>
                </a:lnTo>
                <a:lnTo>
                  <a:pt x="275844" y="337820"/>
                </a:lnTo>
                <a:close/>
              </a:path>
              <a:path w="294639" h="412750">
                <a:moveTo>
                  <a:pt x="278587" y="337058"/>
                </a:moveTo>
                <a:lnTo>
                  <a:pt x="278892" y="336550"/>
                </a:lnTo>
                <a:lnTo>
                  <a:pt x="278892" y="336973"/>
                </a:lnTo>
                <a:lnTo>
                  <a:pt x="278587" y="337058"/>
                </a:lnTo>
                <a:close/>
              </a:path>
              <a:path w="294639" h="412750">
                <a:moveTo>
                  <a:pt x="277368" y="339725"/>
                </a:moveTo>
                <a:lnTo>
                  <a:pt x="277368" y="339090"/>
                </a:lnTo>
                <a:lnTo>
                  <a:pt x="278587" y="337058"/>
                </a:lnTo>
                <a:lnTo>
                  <a:pt x="278892" y="336973"/>
                </a:lnTo>
                <a:lnTo>
                  <a:pt x="278892" y="339090"/>
                </a:lnTo>
                <a:lnTo>
                  <a:pt x="277368" y="339725"/>
                </a:lnTo>
                <a:close/>
              </a:path>
              <a:path w="294639" h="412750">
                <a:moveTo>
                  <a:pt x="277368" y="339090"/>
                </a:moveTo>
                <a:lnTo>
                  <a:pt x="275844" y="337820"/>
                </a:lnTo>
                <a:lnTo>
                  <a:pt x="278587" y="337058"/>
                </a:lnTo>
                <a:lnTo>
                  <a:pt x="277368" y="339090"/>
                </a:lnTo>
                <a:close/>
              </a:path>
              <a:path w="294639" h="412750">
                <a:moveTo>
                  <a:pt x="294132" y="359410"/>
                </a:moveTo>
                <a:lnTo>
                  <a:pt x="284988" y="359410"/>
                </a:lnTo>
                <a:lnTo>
                  <a:pt x="275844" y="355600"/>
                </a:lnTo>
                <a:lnTo>
                  <a:pt x="277368" y="355600"/>
                </a:lnTo>
                <a:lnTo>
                  <a:pt x="277368" y="340360"/>
                </a:lnTo>
                <a:lnTo>
                  <a:pt x="284988" y="339090"/>
                </a:lnTo>
                <a:lnTo>
                  <a:pt x="294132" y="339090"/>
                </a:lnTo>
                <a:lnTo>
                  <a:pt x="294132" y="359410"/>
                </a:lnTo>
                <a:close/>
              </a:path>
              <a:path w="294639" h="412750">
                <a:moveTo>
                  <a:pt x="251428" y="394970"/>
                </a:moveTo>
                <a:lnTo>
                  <a:pt x="188595" y="394970"/>
                </a:lnTo>
                <a:lnTo>
                  <a:pt x="198072" y="392430"/>
                </a:lnTo>
                <a:lnTo>
                  <a:pt x="207264" y="391160"/>
                </a:lnTo>
                <a:lnTo>
                  <a:pt x="216122" y="388620"/>
                </a:lnTo>
                <a:lnTo>
                  <a:pt x="256032" y="373380"/>
                </a:lnTo>
                <a:lnTo>
                  <a:pt x="272796" y="361950"/>
                </a:lnTo>
                <a:lnTo>
                  <a:pt x="272796" y="360680"/>
                </a:lnTo>
                <a:lnTo>
                  <a:pt x="275844" y="358140"/>
                </a:lnTo>
                <a:lnTo>
                  <a:pt x="275844" y="355600"/>
                </a:lnTo>
                <a:lnTo>
                  <a:pt x="284988" y="359410"/>
                </a:lnTo>
                <a:lnTo>
                  <a:pt x="294132" y="359410"/>
                </a:lnTo>
                <a:lnTo>
                  <a:pt x="292608" y="360680"/>
                </a:lnTo>
                <a:lnTo>
                  <a:pt x="292608" y="363220"/>
                </a:lnTo>
                <a:lnTo>
                  <a:pt x="291084" y="365760"/>
                </a:lnTo>
                <a:lnTo>
                  <a:pt x="291084" y="367030"/>
                </a:lnTo>
                <a:lnTo>
                  <a:pt x="289560" y="369570"/>
                </a:lnTo>
                <a:lnTo>
                  <a:pt x="278892" y="378460"/>
                </a:lnTo>
                <a:lnTo>
                  <a:pt x="271272" y="383540"/>
                </a:lnTo>
                <a:lnTo>
                  <a:pt x="266176" y="387350"/>
                </a:lnTo>
                <a:lnTo>
                  <a:pt x="260223" y="389890"/>
                </a:lnTo>
                <a:lnTo>
                  <a:pt x="253698" y="393700"/>
                </a:lnTo>
                <a:lnTo>
                  <a:pt x="251428" y="3949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2802636" y="3485388"/>
            <a:ext cx="241300" cy="405765"/>
          </a:xfrm>
          <a:custGeom>
            <a:avLst/>
            <a:gdLst/>
            <a:ahLst/>
            <a:cxnLst/>
            <a:rect l="l" t="t" r="r" b="b"/>
            <a:pathLst>
              <a:path w="241300" h="405764">
                <a:moveTo>
                  <a:pt x="3048" y="397764"/>
                </a:moveTo>
                <a:lnTo>
                  <a:pt x="0" y="391668"/>
                </a:lnTo>
                <a:lnTo>
                  <a:pt x="0" y="18288"/>
                </a:lnTo>
                <a:lnTo>
                  <a:pt x="3048" y="10668"/>
                </a:lnTo>
                <a:lnTo>
                  <a:pt x="9144" y="4572"/>
                </a:lnTo>
                <a:lnTo>
                  <a:pt x="13716" y="1524"/>
                </a:lnTo>
                <a:lnTo>
                  <a:pt x="19812" y="0"/>
                </a:lnTo>
                <a:lnTo>
                  <a:pt x="128016" y="0"/>
                </a:lnTo>
                <a:lnTo>
                  <a:pt x="140589" y="2476"/>
                </a:lnTo>
                <a:lnTo>
                  <a:pt x="147732" y="4071"/>
                </a:lnTo>
                <a:lnTo>
                  <a:pt x="155448" y="6096"/>
                </a:lnTo>
                <a:lnTo>
                  <a:pt x="163449" y="7810"/>
                </a:lnTo>
                <a:lnTo>
                  <a:pt x="171450" y="10668"/>
                </a:lnTo>
                <a:lnTo>
                  <a:pt x="179451" y="14668"/>
                </a:lnTo>
                <a:lnTo>
                  <a:pt x="182716" y="16764"/>
                </a:lnTo>
                <a:lnTo>
                  <a:pt x="24384" y="16764"/>
                </a:lnTo>
                <a:lnTo>
                  <a:pt x="22860" y="18288"/>
                </a:lnTo>
                <a:lnTo>
                  <a:pt x="19812" y="19812"/>
                </a:lnTo>
                <a:lnTo>
                  <a:pt x="18288" y="21336"/>
                </a:lnTo>
                <a:lnTo>
                  <a:pt x="18288" y="387096"/>
                </a:lnTo>
                <a:lnTo>
                  <a:pt x="16764" y="387096"/>
                </a:lnTo>
                <a:lnTo>
                  <a:pt x="13716" y="390144"/>
                </a:lnTo>
                <a:lnTo>
                  <a:pt x="35560" y="390144"/>
                </a:lnTo>
                <a:lnTo>
                  <a:pt x="36068" y="393192"/>
                </a:lnTo>
                <a:lnTo>
                  <a:pt x="9144" y="393192"/>
                </a:lnTo>
                <a:lnTo>
                  <a:pt x="3048" y="397764"/>
                </a:lnTo>
                <a:close/>
              </a:path>
              <a:path w="241300" h="405764">
                <a:moveTo>
                  <a:pt x="217932" y="83820"/>
                </a:moveTo>
                <a:lnTo>
                  <a:pt x="196953" y="49172"/>
                </a:lnTo>
                <a:lnTo>
                  <a:pt x="164592" y="27051"/>
                </a:lnTo>
                <a:lnTo>
                  <a:pt x="150876" y="22860"/>
                </a:lnTo>
                <a:lnTo>
                  <a:pt x="141732" y="19812"/>
                </a:lnTo>
                <a:lnTo>
                  <a:pt x="132588" y="18288"/>
                </a:lnTo>
                <a:lnTo>
                  <a:pt x="126492" y="18288"/>
                </a:lnTo>
                <a:lnTo>
                  <a:pt x="118872" y="16764"/>
                </a:lnTo>
                <a:lnTo>
                  <a:pt x="182716" y="16764"/>
                </a:lnTo>
                <a:lnTo>
                  <a:pt x="195405" y="24907"/>
                </a:lnTo>
                <a:lnTo>
                  <a:pt x="226504" y="60388"/>
                </a:lnTo>
                <a:lnTo>
                  <a:pt x="233172" y="77724"/>
                </a:lnTo>
                <a:lnTo>
                  <a:pt x="217932" y="83820"/>
                </a:lnTo>
                <a:close/>
              </a:path>
              <a:path w="241300" h="405764">
                <a:moveTo>
                  <a:pt x="97536" y="217932"/>
                </a:moveTo>
                <a:lnTo>
                  <a:pt x="36576" y="217932"/>
                </a:lnTo>
                <a:lnTo>
                  <a:pt x="36576" y="32004"/>
                </a:lnTo>
                <a:lnTo>
                  <a:pt x="100584" y="32004"/>
                </a:lnTo>
                <a:lnTo>
                  <a:pt x="107703" y="32027"/>
                </a:lnTo>
                <a:lnTo>
                  <a:pt x="147828" y="37909"/>
                </a:lnTo>
                <a:lnTo>
                  <a:pt x="168483" y="48768"/>
                </a:lnTo>
                <a:lnTo>
                  <a:pt x="54864" y="48768"/>
                </a:lnTo>
                <a:lnTo>
                  <a:pt x="54864" y="201168"/>
                </a:lnTo>
                <a:lnTo>
                  <a:pt x="163132" y="201168"/>
                </a:lnTo>
                <a:lnTo>
                  <a:pt x="160401" y="203073"/>
                </a:lnTo>
                <a:lnTo>
                  <a:pt x="122682" y="216598"/>
                </a:lnTo>
                <a:lnTo>
                  <a:pt x="110680" y="217622"/>
                </a:lnTo>
                <a:lnTo>
                  <a:pt x="97536" y="217932"/>
                </a:lnTo>
                <a:close/>
              </a:path>
              <a:path w="241300" h="405764">
                <a:moveTo>
                  <a:pt x="195072" y="160020"/>
                </a:moveTo>
                <a:lnTo>
                  <a:pt x="187452" y="156972"/>
                </a:lnTo>
                <a:lnTo>
                  <a:pt x="178308" y="153924"/>
                </a:lnTo>
                <a:lnTo>
                  <a:pt x="181189" y="146780"/>
                </a:lnTo>
                <a:lnTo>
                  <a:pt x="183070" y="139065"/>
                </a:lnTo>
                <a:lnTo>
                  <a:pt x="184094" y="130778"/>
                </a:lnTo>
                <a:lnTo>
                  <a:pt x="184404" y="121920"/>
                </a:lnTo>
                <a:lnTo>
                  <a:pt x="183832" y="111037"/>
                </a:lnTo>
                <a:lnTo>
                  <a:pt x="165925" y="70104"/>
                </a:lnTo>
                <a:lnTo>
                  <a:pt x="128016" y="51816"/>
                </a:lnTo>
                <a:lnTo>
                  <a:pt x="100584" y="48768"/>
                </a:lnTo>
                <a:lnTo>
                  <a:pt x="168483" y="48768"/>
                </a:lnTo>
                <a:lnTo>
                  <a:pt x="195619" y="85486"/>
                </a:lnTo>
                <a:lnTo>
                  <a:pt x="202692" y="121920"/>
                </a:lnTo>
                <a:lnTo>
                  <a:pt x="202144" y="132159"/>
                </a:lnTo>
                <a:lnTo>
                  <a:pt x="200596" y="142113"/>
                </a:lnTo>
                <a:lnTo>
                  <a:pt x="198191" y="151495"/>
                </a:lnTo>
                <a:lnTo>
                  <a:pt x="195072" y="160020"/>
                </a:lnTo>
                <a:close/>
              </a:path>
              <a:path w="241300" h="405764">
                <a:moveTo>
                  <a:pt x="36576" y="388620"/>
                </a:moveTo>
                <a:lnTo>
                  <a:pt x="36576" y="233172"/>
                </a:lnTo>
                <a:lnTo>
                  <a:pt x="96012" y="233172"/>
                </a:lnTo>
                <a:lnTo>
                  <a:pt x="111680" y="232600"/>
                </a:lnTo>
                <a:lnTo>
                  <a:pt x="152400" y="224028"/>
                </a:lnTo>
                <a:lnTo>
                  <a:pt x="190500" y="201168"/>
                </a:lnTo>
                <a:lnTo>
                  <a:pt x="214884" y="166116"/>
                </a:lnTo>
                <a:lnTo>
                  <a:pt x="222504" y="118872"/>
                </a:lnTo>
                <a:lnTo>
                  <a:pt x="222218" y="109751"/>
                </a:lnTo>
                <a:lnTo>
                  <a:pt x="221361" y="100774"/>
                </a:lnTo>
                <a:lnTo>
                  <a:pt x="219932" y="92082"/>
                </a:lnTo>
                <a:lnTo>
                  <a:pt x="217932" y="83820"/>
                </a:lnTo>
                <a:lnTo>
                  <a:pt x="233172" y="77724"/>
                </a:lnTo>
                <a:lnTo>
                  <a:pt x="236291" y="88011"/>
                </a:lnTo>
                <a:lnTo>
                  <a:pt x="238696" y="98298"/>
                </a:lnTo>
                <a:lnTo>
                  <a:pt x="240244" y="108585"/>
                </a:lnTo>
                <a:lnTo>
                  <a:pt x="240792" y="118872"/>
                </a:lnTo>
                <a:lnTo>
                  <a:pt x="240196" y="133207"/>
                </a:lnTo>
                <a:lnTo>
                  <a:pt x="230124" y="172212"/>
                </a:lnTo>
                <a:lnTo>
                  <a:pt x="202692" y="213360"/>
                </a:lnTo>
                <a:lnTo>
                  <a:pt x="170759" y="235648"/>
                </a:lnTo>
                <a:lnTo>
                  <a:pt x="128968" y="247650"/>
                </a:lnTo>
                <a:lnTo>
                  <a:pt x="96012" y="249936"/>
                </a:lnTo>
                <a:lnTo>
                  <a:pt x="54864" y="249936"/>
                </a:lnTo>
                <a:lnTo>
                  <a:pt x="54864" y="387096"/>
                </a:lnTo>
                <a:lnTo>
                  <a:pt x="38100" y="387096"/>
                </a:lnTo>
                <a:lnTo>
                  <a:pt x="36576" y="388620"/>
                </a:lnTo>
                <a:close/>
              </a:path>
              <a:path w="241300" h="405764">
                <a:moveTo>
                  <a:pt x="163132" y="201168"/>
                </a:moveTo>
                <a:lnTo>
                  <a:pt x="97536" y="201168"/>
                </a:lnTo>
                <a:lnTo>
                  <a:pt x="109513" y="200644"/>
                </a:lnTo>
                <a:lnTo>
                  <a:pt x="120205" y="199263"/>
                </a:lnTo>
                <a:lnTo>
                  <a:pt x="157948" y="183499"/>
                </a:lnTo>
                <a:lnTo>
                  <a:pt x="163068" y="178308"/>
                </a:lnTo>
                <a:lnTo>
                  <a:pt x="168235" y="173426"/>
                </a:lnTo>
                <a:lnTo>
                  <a:pt x="172402" y="167830"/>
                </a:lnTo>
                <a:lnTo>
                  <a:pt x="175712" y="161377"/>
                </a:lnTo>
                <a:lnTo>
                  <a:pt x="178308" y="153924"/>
                </a:lnTo>
                <a:lnTo>
                  <a:pt x="187452" y="156972"/>
                </a:lnTo>
                <a:lnTo>
                  <a:pt x="195072" y="160020"/>
                </a:lnTo>
                <a:lnTo>
                  <a:pt x="191333" y="168878"/>
                </a:lnTo>
                <a:lnTo>
                  <a:pt x="186880" y="177165"/>
                </a:lnTo>
                <a:lnTo>
                  <a:pt x="181570" y="184880"/>
                </a:lnTo>
                <a:lnTo>
                  <a:pt x="175260" y="192024"/>
                </a:lnTo>
                <a:lnTo>
                  <a:pt x="168116" y="197691"/>
                </a:lnTo>
                <a:lnTo>
                  <a:pt x="163132" y="201168"/>
                </a:lnTo>
                <a:close/>
              </a:path>
              <a:path w="241300" h="405764">
                <a:moveTo>
                  <a:pt x="13716" y="390144"/>
                </a:moveTo>
                <a:lnTo>
                  <a:pt x="16764" y="387096"/>
                </a:lnTo>
                <a:lnTo>
                  <a:pt x="16764" y="388620"/>
                </a:lnTo>
                <a:lnTo>
                  <a:pt x="13716" y="390144"/>
                </a:lnTo>
                <a:close/>
              </a:path>
              <a:path w="241300" h="405764">
                <a:moveTo>
                  <a:pt x="35560" y="390144"/>
                </a:moveTo>
                <a:lnTo>
                  <a:pt x="13716" y="390144"/>
                </a:lnTo>
                <a:lnTo>
                  <a:pt x="16764" y="388620"/>
                </a:lnTo>
                <a:lnTo>
                  <a:pt x="16764" y="387096"/>
                </a:lnTo>
                <a:lnTo>
                  <a:pt x="18288" y="387096"/>
                </a:lnTo>
                <a:lnTo>
                  <a:pt x="18288" y="388620"/>
                </a:lnTo>
                <a:lnTo>
                  <a:pt x="35306" y="388620"/>
                </a:lnTo>
                <a:lnTo>
                  <a:pt x="35560" y="390144"/>
                </a:lnTo>
                <a:close/>
              </a:path>
              <a:path w="241300" h="405764">
                <a:moveTo>
                  <a:pt x="21336" y="388620"/>
                </a:moveTo>
                <a:lnTo>
                  <a:pt x="18288" y="388620"/>
                </a:lnTo>
                <a:lnTo>
                  <a:pt x="18288" y="387096"/>
                </a:lnTo>
                <a:lnTo>
                  <a:pt x="19812" y="387096"/>
                </a:lnTo>
                <a:lnTo>
                  <a:pt x="21336" y="388620"/>
                </a:lnTo>
                <a:close/>
              </a:path>
              <a:path w="241300" h="405764">
                <a:moveTo>
                  <a:pt x="35306" y="388620"/>
                </a:moveTo>
                <a:lnTo>
                  <a:pt x="33528" y="388620"/>
                </a:lnTo>
                <a:lnTo>
                  <a:pt x="35052" y="387096"/>
                </a:lnTo>
                <a:lnTo>
                  <a:pt x="35306" y="388620"/>
                </a:lnTo>
                <a:close/>
              </a:path>
              <a:path w="241300" h="405764">
                <a:moveTo>
                  <a:pt x="52578" y="396240"/>
                </a:moveTo>
                <a:lnTo>
                  <a:pt x="36576" y="396240"/>
                </a:lnTo>
                <a:lnTo>
                  <a:pt x="35052" y="387096"/>
                </a:lnTo>
                <a:lnTo>
                  <a:pt x="36576" y="387096"/>
                </a:lnTo>
                <a:lnTo>
                  <a:pt x="36576" y="388620"/>
                </a:lnTo>
                <a:lnTo>
                  <a:pt x="39383" y="390304"/>
                </a:lnTo>
                <a:lnTo>
                  <a:pt x="41148" y="394716"/>
                </a:lnTo>
                <a:lnTo>
                  <a:pt x="53340" y="394716"/>
                </a:lnTo>
                <a:lnTo>
                  <a:pt x="52578" y="396240"/>
                </a:lnTo>
                <a:close/>
              </a:path>
              <a:path w="241300" h="405764">
                <a:moveTo>
                  <a:pt x="39383" y="390304"/>
                </a:moveTo>
                <a:lnTo>
                  <a:pt x="36576" y="388620"/>
                </a:lnTo>
                <a:lnTo>
                  <a:pt x="38100" y="387096"/>
                </a:lnTo>
                <a:lnTo>
                  <a:pt x="39383" y="390304"/>
                </a:lnTo>
                <a:close/>
              </a:path>
              <a:path w="241300" h="405764">
                <a:moveTo>
                  <a:pt x="54102" y="393192"/>
                </a:moveTo>
                <a:lnTo>
                  <a:pt x="44196" y="393192"/>
                </a:lnTo>
                <a:lnTo>
                  <a:pt x="39383" y="390304"/>
                </a:lnTo>
                <a:lnTo>
                  <a:pt x="38100" y="387096"/>
                </a:lnTo>
                <a:lnTo>
                  <a:pt x="39624" y="388620"/>
                </a:lnTo>
                <a:lnTo>
                  <a:pt x="54864" y="388620"/>
                </a:lnTo>
                <a:lnTo>
                  <a:pt x="54864" y="391668"/>
                </a:lnTo>
                <a:lnTo>
                  <a:pt x="54102" y="393192"/>
                </a:lnTo>
                <a:close/>
              </a:path>
              <a:path w="241300" h="405764">
                <a:moveTo>
                  <a:pt x="54864" y="388620"/>
                </a:moveTo>
                <a:lnTo>
                  <a:pt x="39624" y="388620"/>
                </a:lnTo>
                <a:lnTo>
                  <a:pt x="38100" y="387096"/>
                </a:lnTo>
                <a:lnTo>
                  <a:pt x="54864" y="387096"/>
                </a:lnTo>
                <a:lnTo>
                  <a:pt x="54864" y="388620"/>
                </a:lnTo>
                <a:close/>
              </a:path>
              <a:path w="241300" h="405764">
                <a:moveTo>
                  <a:pt x="53340" y="394716"/>
                </a:moveTo>
                <a:lnTo>
                  <a:pt x="41148" y="394716"/>
                </a:lnTo>
                <a:lnTo>
                  <a:pt x="39383" y="390304"/>
                </a:lnTo>
                <a:lnTo>
                  <a:pt x="44196" y="393192"/>
                </a:lnTo>
                <a:lnTo>
                  <a:pt x="54102" y="393192"/>
                </a:lnTo>
                <a:lnTo>
                  <a:pt x="53340" y="394716"/>
                </a:lnTo>
                <a:close/>
              </a:path>
              <a:path w="241300" h="405764">
                <a:moveTo>
                  <a:pt x="47244" y="402336"/>
                </a:moveTo>
                <a:lnTo>
                  <a:pt x="7620" y="402336"/>
                </a:lnTo>
                <a:lnTo>
                  <a:pt x="3048" y="397764"/>
                </a:lnTo>
                <a:lnTo>
                  <a:pt x="9144" y="393192"/>
                </a:lnTo>
                <a:lnTo>
                  <a:pt x="36068" y="393192"/>
                </a:lnTo>
                <a:lnTo>
                  <a:pt x="36576" y="396240"/>
                </a:lnTo>
                <a:lnTo>
                  <a:pt x="52578" y="396240"/>
                </a:lnTo>
                <a:lnTo>
                  <a:pt x="51816" y="397764"/>
                </a:lnTo>
                <a:lnTo>
                  <a:pt x="47244" y="402336"/>
                </a:lnTo>
                <a:close/>
              </a:path>
              <a:path w="241300" h="405764">
                <a:moveTo>
                  <a:pt x="42672" y="403860"/>
                </a:moveTo>
                <a:lnTo>
                  <a:pt x="12192" y="403860"/>
                </a:lnTo>
                <a:lnTo>
                  <a:pt x="9144" y="402336"/>
                </a:lnTo>
                <a:lnTo>
                  <a:pt x="44196" y="402336"/>
                </a:lnTo>
                <a:lnTo>
                  <a:pt x="42672" y="403860"/>
                </a:lnTo>
                <a:close/>
              </a:path>
              <a:path w="241300" h="405764">
                <a:moveTo>
                  <a:pt x="38100" y="405384"/>
                </a:moveTo>
                <a:lnTo>
                  <a:pt x="16764" y="405384"/>
                </a:lnTo>
                <a:lnTo>
                  <a:pt x="13716" y="403860"/>
                </a:lnTo>
                <a:lnTo>
                  <a:pt x="39624" y="403860"/>
                </a:lnTo>
                <a:lnTo>
                  <a:pt x="38100" y="4053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08960" y="3584447"/>
            <a:ext cx="1202436" cy="41402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89120" y="3584447"/>
            <a:ext cx="403860" cy="30607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55464" y="3584447"/>
            <a:ext cx="403860" cy="306070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5326379" y="3479291"/>
            <a:ext cx="64135" cy="411480"/>
          </a:xfrm>
          <a:custGeom>
            <a:avLst/>
            <a:gdLst/>
            <a:ahLst/>
            <a:cxnLst/>
            <a:rect l="l" t="t" r="r" b="b"/>
            <a:pathLst>
              <a:path w="64135" h="411479">
                <a:moveTo>
                  <a:pt x="18897" y="120396"/>
                </a:moveTo>
                <a:lnTo>
                  <a:pt x="15240" y="120396"/>
                </a:lnTo>
                <a:lnTo>
                  <a:pt x="7620" y="117348"/>
                </a:lnTo>
                <a:lnTo>
                  <a:pt x="9144" y="114300"/>
                </a:lnTo>
                <a:lnTo>
                  <a:pt x="12192" y="111252"/>
                </a:lnTo>
                <a:lnTo>
                  <a:pt x="13716" y="111252"/>
                </a:lnTo>
                <a:lnTo>
                  <a:pt x="19812" y="108204"/>
                </a:lnTo>
                <a:lnTo>
                  <a:pt x="44196" y="108204"/>
                </a:lnTo>
                <a:lnTo>
                  <a:pt x="50292" y="111252"/>
                </a:lnTo>
                <a:lnTo>
                  <a:pt x="51816" y="112776"/>
                </a:lnTo>
                <a:lnTo>
                  <a:pt x="54864" y="114300"/>
                </a:lnTo>
                <a:lnTo>
                  <a:pt x="56388" y="117348"/>
                </a:lnTo>
                <a:lnTo>
                  <a:pt x="22860" y="117348"/>
                </a:lnTo>
                <a:lnTo>
                  <a:pt x="23164" y="118872"/>
                </a:lnTo>
                <a:lnTo>
                  <a:pt x="18288" y="118872"/>
                </a:lnTo>
                <a:lnTo>
                  <a:pt x="18897" y="120396"/>
                </a:lnTo>
                <a:close/>
              </a:path>
              <a:path w="64135" h="411479">
                <a:moveTo>
                  <a:pt x="7620" y="402336"/>
                </a:moveTo>
                <a:lnTo>
                  <a:pt x="6096" y="400812"/>
                </a:lnTo>
                <a:lnTo>
                  <a:pt x="6096" y="118872"/>
                </a:lnTo>
                <a:lnTo>
                  <a:pt x="7620" y="117348"/>
                </a:lnTo>
                <a:lnTo>
                  <a:pt x="15240" y="120396"/>
                </a:lnTo>
                <a:lnTo>
                  <a:pt x="18897" y="120396"/>
                </a:lnTo>
                <a:lnTo>
                  <a:pt x="20116" y="123444"/>
                </a:lnTo>
                <a:lnTo>
                  <a:pt x="19812" y="123444"/>
                </a:lnTo>
                <a:lnTo>
                  <a:pt x="21336" y="126492"/>
                </a:lnTo>
                <a:lnTo>
                  <a:pt x="22860" y="126492"/>
                </a:lnTo>
                <a:lnTo>
                  <a:pt x="22860" y="393192"/>
                </a:lnTo>
                <a:lnTo>
                  <a:pt x="21336" y="393192"/>
                </a:lnTo>
                <a:lnTo>
                  <a:pt x="19812" y="396240"/>
                </a:lnTo>
                <a:lnTo>
                  <a:pt x="23876" y="396240"/>
                </a:lnTo>
                <a:lnTo>
                  <a:pt x="23368" y="399288"/>
                </a:lnTo>
                <a:lnTo>
                  <a:pt x="15240" y="399288"/>
                </a:lnTo>
                <a:lnTo>
                  <a:pt x="7620" y="402336"/>
                </a:lnTo>
                <a:close/>
              </a:path>
              <a:path w="64135" h="411479">
                <a:moveTo>
                  <a:pt x="39624" y="124968"/>
                </a:moveTo>
                <a:lnTo>
                  <a:pt x="24384" y="124968"/>
                </a:lnTo>
                <a:lnTo>
                  <a:pt x="22860" y="117348"/>
                </a:lnTo>
                <a:lnTo>
                  <a:pt x="41148" y="117348"/>
                </a:lnTo>
                <a:lnTo>
                  <a:pt x="39624" y="124968"/>
                </a:lnTo>
                <a:close/>
              </a:path>
              <a:path w="64135" h="411479">
                <a:moveTo>
                  <a:pt x="41148" y="126492"/>
                </a:moveTo>
                <a:lnTo>
                  <a:pt x="39624" y="124968"/>
                </a:lnTo>
                <a:lnTo>
                  <a:pt x="41148" y="117348"/>
                </a:lnTo>
                <a:lnTo>
                  <a:pt x="56388" y="117348"/>
                </a:lnTo>
                <a:lnTo>
                  <a:pt x="57912" y="118872"/>
                </a:lnTo>
                <a:lnTo>
                  <a:pt x="45720" y="118872"/>
                </a:lnTo>
                <a:lnTo>
                  <a:pt x="42976" y="123444"/>
                </a:lnTo>
                <a:lnTo>
                  <a:pt x="42672" y="123444"/>
                </a:lnTo>
                <a:lnTo>
                  <a:pt x="41148" y="124968"/>
                </a:lnTo>
                <a:lnTo>
                  <a:pt x="41148" y="126492"/>
                </a:lnTo>
                <a:close/>
              </a:path>
              <a:path w="64135" h="411479">
                <a:moveTo>
                  <a:pt x="22860" y="126492"/>
                </a:moveTo>
                <a:lnTo>
                  <a:pt x="22860" y="124968"/>
                </a:lnTo>
                <a:lnTo>
                  <a:pt x="20193" y="123634"/>
                </a:lnTo>
                <a:lnTo>
                  <a:pt x="18288" y="118872"/>
                </a:lnTo>
                <a:lnTo>
                  <a:pt x="23164" y="118872"/>
                </a:lnTo>
                <a:lnTo>
                  <a:pt x="24384" y="124968"/>
                </a:lnTo>
                <a:lnTo>
                  <a:pt x="22860" y="126492"/>
                </a:lnTo>
                <a:close/>
              </a:path>
              <a:path w="64135" h="411479">
                <a:moveTo>
                  <a:pt x="42576" y="124110"/>
                </a:moveTo>
                <a:lnTo>
                  <a:pt x="45720" y="118872"/>
                </a:lnTo>
                <a:lnTo>
                  <a:pt x="57912" y="118872"/>
                </a:lnTo>
                <a:lnTo>
                  <a:pt x="57912" y="120396"/>
                </a:lnTo>
                <a:lnTo>
                  <a:pt x="48768" y="120396"/>
                </a:lnTo>
                <a:lnTo>
                  <a:pt x="42576" y="124110"/>
                </a:lnTo>
                <a:close/>
              </a:path>
              <a:path w="64135" h="411479">
                <a:moveTo>
                  <a:pt x="57912" y="399288"/>
                </a:moveTo>
                <a:lnTo>
                  <a:pt x="48768" y="399288"/>
                </a:lnTo>
                <a:lnTo>
                  <a:pt x="41148" y="394716"/>
                </a:lnTo>
                <a:lnTo>
                  <a:pt x="41148" y="126492"/>
                </a:lnTo>
                <a:lnTo>
                  <a:pt x="42576" y="124110"/>
                </a:lnTo>
                <a:lnTo>
                  <a:pt x="48768" y="120396"/>
                </a:lnTo>
                <a:lnTo>
                  <a:pt x="57912" y="120396"/>
                </a:lnTo>
                <a:lnTo>
                  <a:pt x="57912" y="393192"/>
                </a:lnTo>
                <a:lnTo>
                  <a:pt x="42672" y="393192"/>
                </a:lnTo>
                <a:lnTo>
                  <a:pt x="42672" y="394716"/>
                </a:lnTo>
                <a:lnTo>
                  <a:pt x="57912" y="394716"/>
                </a:lnTo>
                <a:lnTo>
                  <a:pt x="57912" y="399288"/>
                </a:lnTo>
                <a:close/>
              </a:path>
              <a:path w="64135" h="411479">
                <a:moveTo>
                  <a:pt x="21336" y="126492"/>
                </a:moveTo>
                <a:lnTo>
                  <a:pt x="19812" y="123444"/>
                </a:lnTo>
                <a:lnTo>
                  <a:pt x="20193" y="123634"/>
                </a:lnTo>
                <a:lnTo>
                  <a:pt x="21336" y="126492"/>
                </a:lnTo>
                <a:close/>
              </a:path>
              <a:path w="64135" h="411479">
                <a:moveTo>
                  <a:pt x="20193" y="123634"/>
                </a:moveTo>
                <a:lnTo>
                  <a:pt x="19812" y="123444"/>
                </a:lnTo>
                <a:lnTo>
                  <a:pt x="20116" y="123444"/>
                </a:lnTo>
                <a:lnTo>
                  <a:pt x="20193" y="123634"/>
                </a:lnTo>
                <a:close/>
              </a:path>
              <a:path w="64135" h="411479">
                <a:moveTo>
                  <a:pt x="41148" y="124968"/>
                </a:moveTo>
                <a:lnTo>
                  <a:pt x="42672" y="123444"/>
                </a:lnTo>
                <a:lnTo>
                  <a:pt x="42236" y="124314"/>
                </a:lnTo>
                <a:lnTo>
                  <a:pt x="41148" y="124968"/>
                </a:lnTo>
                <a:close/>
              </a:path>
              <a:path w="64135" h="411479">
                <a:moveTo>
                  <a:pt x="42236" y="124314"/>
                </a:moveTo>
                <a:lnTo>
                  <a:pt x="42672" y="123444"/>
                </a:lnTo>
                <a:lnTo>
                  <a:pt x="42976" y="123444"/>
                </a:lnTo>
                <a:lnTo>
                  <a:pt x="42576" y="124110"/>
                </a:lnTo>
                <a:lnTo>
                  <a:pt x="42236" y="124314"/>
                </a:lnTo>
                <a:close/>
              </a:path>
              <a:path w="64135" h="411479">
                <a:moveTo>
                  <a:pt x="21336" y="126492"/>
                </a:moveTo>
                <a:lnTo>
                  <a:pt x="20193" y="123634"/>
                </a:lnTo>
                <a:lnTo>
                  <a:pt x="22860" y="124968"/>
                </a:lnTo>
                <a:lnTo>
                  <a:pt x="21336" y="124968"/>
                </a:lnTo>
                <a:lnTo>
                  <a:pt x="21336" y="126492"/>
                </a:lnTo>
                <a:close/>
              </a:path>
              <a:path w="64135" h="411479">
                <a:moveTo>
                  <a:pt x="41148" y="126492"/>
                </a:moveTo>
                <a:lnTo>
                  <a:pt x="42236" y="124314"/>
                </a:lnTo>
                <a:lnTo>
                  <a:pt x="42576" y="124110"/>
                </a:lnTo>
                <a:lnTo>
                  <a:pt x="41148" y="126492"/>
                </a:lnTo>
                <a:close/>
              </a:path>
              <a:path w="64135" h="411479">
                <a:moveTo>
                  <a:pt x="41148" y="126492"/>
                </a:moveTo>
                <a:lnTo>
                  <a:pt x="41148" y="124968"/>
                </a:lnTo>
                <a:lnTo>
                  <a:pt x="42236" y="124314"/>
                </a:lnTo>
                <a:lnTo>
                  <a:pt x="41148" y="126492"/>
                </a:lnTo>
                <a:close/>
              </a:path>
              <a:path w="64135" h="411479">
                <a:moveTo>
                  <a:pt x="22860" y="126492"/>
                </a:moveTo>
                <a:lnTo>
                  <a:pt x="21336" y="126492"/>
                </a:lnTo>
                <a:lnTo>
                  <a:pt x="21336" y="124968"/>
                </a:lnTo>
                <a:lnTo>
                  <a:pt x="22860" y="124968"/>
                </a:lnTo>
                <a:lnTo>
                  <a:pt x="22860" y="126492"/>
                </a:lnTo>
                <a:close/>
              </a:path>
              <a:path w="64135" h="411479">
                <a:moveTo>
                  <a:pt x="19812" y="396240"/>
                </a:moveTo>
                <a:lnTo>
                  <a:pt x="21336" y="393192"/>
                </a:lnTo>
                <a:lnTo>
                  <a:pt x="22860" y="393192"/>
                </a:lnTo>
                <a:lnTo>
                  <a:pt x="22860" y="394716"/>
                </a:lnTo>
                <a:lnTo>
                  <a:pt x="19812" y="396240"/>
                </a:lnTo>
                <a:close/>
              </a:path>
              <a:path w="64135" h="411479">
                <a:moveTo>
                  <a:pt x="23876" y="396240"/>
                </a:moveTo>
                <a:lnTo>
                  <a:pt x="19812" y="396240"/>
                </a:lnTo>
                <a:lnTo>
                  <a:pt x="22860" y="394716"/>
                </a:lnTo>
                <a:lnTo>
                  <a:pt x="22860" y="393192"/>
                </a:lnTo>
                <a:lnTo>
                  <a:pt x="24384" y="393192"/>
                </a:lnTo>
                <a:lnTo>
                  <a:pt x="23876" y="396240"/>
                </a:lnTo>
                <a:close/>
              </a:path>
              <a:path w="64135" h="411479">
                <a:moveTo>
                  <a:pt x="41148" y="402336"/>
                </a:moveTo>
                <a:lnTo>
                  <a:pt x="22860" y="402336"/>
                </a:lnTo>
                <a:lnTo>
                  <a:pt x="24384" y="393192"/>
                </a:lnTo>
                <a:lnTo>
                  <a:pt x="25908" y="394716"/>
                </a:lnTo>
                <a:lnTo>
                  <a:pt x="39878" y="394716"/>
                </a:lnTo>
                <a:lnTo>
                  <a:pt x="41148" y="402336"/>
                </a:lnTo>
                <a:close/>
              </a:path>
              <a:path w="64135" h="411479">
                <a:moveTo>
                  <a:pt x="39878" y="394716"/>
                </a:moveTo>
                <a:lnTo>
                  <a:pt x="38100" y="394716"/>
                </a:lnTo>
                <a:lnTo>
                  <a:pt x="39624" y="393192"/>
                </a:lnTo>
                <a:lnTo>
                  <a:pt x="39878" y="394716"/>
                </a:lnTo>
                <a:close/>
              </a:path>
              <a:path w="64135" h="411479">
                <a:moveTo>
                  <a:pt x="56388" y="402336"/>
                </a:moveTo>
                <a:lnTo>
                  <a:pt x="41148" y="402336"/>
                </a:lnTo>
                <a:lnTo>
                  <a:pt x="39624" y="393192"/>
                </a:lnTo>
                <a:lnTo>
                  <a:pt x="41148" y="393192"/>
                </a:lnTo>
                <a:lnTo>
                  <a:pt x="41148" y="394716"/>
                </a:lnTo>
                <a:lnTo>
                  <a:pt x="48768" y="399288"/>
                </a:lnTo>
                <a:lnTo>
                  <a:pt x="57912" y="399288"/>
                </a:lnTo>
                <a:lnTo>
                  <a:pt x="57912" y="400812"/>
                </a:lnTo>
                <a:lnTo>
                  <a:pt x="56388" y="402336"/>
                </a:lnTo>
                <a:close/>
              </a:path>
              <a:path w="64135" h="411479">
                <a:moveTo>
                  <a:pt x="57912" y="394716"/>
                </a:moveTo>
                <a:lnTo>
                  <a:pt x="42672" y="394716"/>
                </a:lnTo>
                <a:lnTo>
                  <a:pt x="42672" y="393192"/>
                </a:lnTo>
                <a:lnTo>
                  <a:pt x="57912" y="393192"/>
                </a:lnTo>
                <a:lnTo>
                  <a:pt x="57912" y="394716"/>
                </a:lnTo>
                <a:close/>
              </a:path>
              <a:path w="64135" h="411479">
                <a:moveTo>
                  <a:pt x="51816" y="408432"/>
                </a:moveTo>
                <a:lnTo>
                  <a:pt x="12192" y="408432"/>
                </a:lnTo>
                <a:lnTo>
                  <a:pt x="9144" y="405384"/>
                </a:lnTo>
                <a:lnTo>
                  <a:pt x="7620" y="402336"/>
                </a:lnTo>
                <a:lnTo>
                  <a:pt x="15240" y="399288"/>
                </a:lnTo>
                <a:lnTo>
                  <a:pt x="23368" y="399288"/>
                </a:lnTo>
                <a:lnTo>
                  <a:pt x="22860" y="402336"/>
                </a:lnTo>
                <a:lnTo>
                  <a:pt x="56388" y="402336"/>
                </a:lnTo>
                <a:lnTo>
                  <a:pt x="56388" y="403860"/>
                </a:lnTo>
                <a:lnTo>
                  <a:pt x="51816" y="408432"/>
                </a:lnTo>
                <a:close/>
              </a:path>
              <a:path w="64135" h="411479">
                <a:moveTo>
                  <a:pt x="47244" y="409956"/>
                </a:moveTo>
                <a:lnTo>
                  <a:pt x="16764" y="409956"/>
                </a:lnTo>
                <a:lnTo>
                  <a:pt x="13716" y="408432"/>
                </a:lnTo>
                <a:lnTo>
                  <a:pt x="48768" y="408432"/>
                </a:lnTo>
                <a:lnTo>
                  <a:pt x="47244" y="409956"/>
                </a:lnTo>
                <a:close/>
              </a:path>
              <a:path w="64135" h="411479">
                <a:moveTo>
                  <a:pt x="42672" y="411480"/>
                </a:moveTo>
                <a:lnTo>
                  <a:pt x="21336" y="411480"/>
                </a:lnTo>
                <a:lnTo>
                  <a:pt x="19812" y="409956"/>
                </a:lnTo>
                <a:lnTo>
                  <a:pt x="44196" y="409956"/>
                </a:lnTo>
                <a:lnTo>
                  <a:pt x="42672" y="411480"/>
                </a:lnTo>
                <a:close/>
              </a:path>
              <a:path w="64135" h="411479">
                <a:moveTo>
                  <a:pt x="32004" y="65532"/>
                </a:moveTo>
                <a:lnTo>
                  <a:pt x="333" y="40338"/>
                </a:lnTo>
                <a:lnTo>
                  <a:pt x="0" y="33528"/>
                </a:lnTo>
                <a:lnTo>
                  <a:pt x="333" y="25836"/>
                </a:lnTo>
                <a:lnTo>
                  <a:pt x="32004" y="0"/>
                </a:lnTo>
                <a:lnTo>
                  <a:pt x="39457" y="333"/>
                </a:lnTo>
                <a:lnTo>
                  <a:pt x="45910" y="1524"/>
                </a:lnTo>
                <a:lnTo>
                  <a:pt x="51506" y="3857"/>
                </a:lnTo>
                <a:lnTo>
                  <a:pt x="56388" y="7620"/>
                </a:lnTo>
                <a:lnTo>
                  <a:pt x="47244" y="16764"/>
                </a:lnTo>
                <a:lnTo>
                  <a:pt x="24384" y="16764"/>
                </a:lnTo>
                <a:lnTo>
                  <a:pt x="19812" y="18288"/>
                </a:lnTo>
                <a:lnTo>
                  <a:pt x="19812" y="19812"/>
                </a:lnTo>
                <a:lnTo>
                  <a:pt x="16764" y="24384"/>
                </a:lnTo>
                <a:lnTo>
                  <a:pt x="16764" y="41148"/>
                </a:lnTo>
                <a:lnTo>
                  <a:pt x="19812" y="45720"/>
                </a:lnTo>
                <a:lnTo>
                  <a:pt x="19812" y="47244"/>
                </a:lnTo>
                <a:lnTo>
                  <a:pt x="24384" y="48768"/>
                </a:lnTo>
                <a:lnTo>
                  <a:pt x="61684" y="48768"/>
                </a:lnTo>
                <a:lnTo>
                  <a:pt x="60132" y="52816"/>
                </a:lnTo>
                <a:lnTo>
                  <a:pt x="56388" y="57912"/>
                </a:lnTo>
                <a:lnTo>
                  <a:pt x="51292" y="61674"/>
                </a:lnTo>
                <a:lnTo>
                  <a:pt x="45339" y="64008"/>
                </a:lnTo>
                <a:lnTo>
                  <a:pt x="38814" y="65198"/>
                </a:lnTo>
                <a:lnTo>
                  <a:pt x="32004" y="65532"/>
                </a:lnTo>
                <a:close/>
              </a:path>
              <a:path w="64135" h="411479">
                <a:moveTo>
                  <a:pt x="61684" y="48768"/>
                </a:moveTo>
                <a:lnTo>
                  <a:pt x="39624" y="48768"/>
                </a:lnTo>
                <a:lnTo>
                  <a:pt x="44196" y="47244"/>
                </a:lnTo>
                <a:lnTo>
                  <a:pt x="44196" y="45720"/>
                </a:lnTo>
                <a:lnTo>
                  <a:pt x="47244" y="41148"/>
                </a:lnTo>
                <a:lnTo>
                  <a:pt x="47244" y="24384"/>
                </a:lnTo>
                <a:lnTo>
                  <a:pt x="44196" y="19812"/>
                </a:lnTo>
                <a:lnTo>
                  <a:pt x="56388" y="7620"/>
                </a:lnTo>
                <a:lnTo>
                  <a:pt x="60159" y="12739"/>
                </a:lnTo>
                <a:lnTo>
                  <a:pt x="62484" y="18669"/>
                </a:lnTo>
                <a:lnTo>
                  <a:pt x="63674" y="25193"/>
                </a:lnTo>
                <a:lnTo>
                  <a:pt x="64008" y="32004"/>
                </a:lnTo>
                <a:lnTo>
                  <a:pt x="63674" y="39695"/>
                </a:lnTo>
                <a:lnTo>
                  <a:pt x="62484" y="46672"/>
                </a:lnTo>
                <a:lnTo>
                  <a:pt x="61684" y="48768"/>
                </a:lnTo>
                <a:close/>
              </a:path>
              <a:path w="64135" h="411479">
                <a:moveTo>
                  <a:pt x="44196" y="19812"/>
                </a:moveTo>
                <a:lnTo>
                  <a:pt x="44196" y="18288"/>
                </a:lnTo>
                <a:lnTo>
                  <a:pt x="39624" y="16764"/>
                </a:lnTo>
                <a:lnTo>
                  <a:pt x="47244" y="16764"/>
                </a:lnTo>
                <a:lnTo>
                  <a:pt x="44196" y="19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 descr=""/>
          <p:cNvGrpSpPr/>
          <p:nvPr/>
        </p:nvGrpSpPr>
        <p:grpSpPr>
          <a:xfrm>
            <a:off x="5460491" y="3584447"/>
            <a:ext cx="544195" cy="414020"/>
            <a:chOff x="5460491" y="3584447"/>
            <a:chExt cx="544195" cy="414020"/>
          </a:xfrm>
        </p:grpSpPr>
        <p:sp>
          <p:nvSpPr>
            <p:cNvPr id="9" name="object 9" descr=""/>
            <p:cNvSpPr/>
            <p:nvPr/>
          </p:nvSpPr>
          <p:spPr>
            <a:xfrm>
              <a:off x="5460491" y="3584447"/>
              <a:ext cx="236220" cy="306070"/>
            </a:xfrm>
            <a:custGeom>
              <a:avLst/>
              <a:gdLst/>
              <a:ahLst/>
              <a:cxnLst/>
              <a:rect l="l" t="t" r="r" b="b"/>
              <a:pathLst>
                <a:path w="236220" h="306070">
                  <a:moveTo>
                    <a:pt x="54972" y="57150"/>
                  </a:moveTo>
                  <a:lnTo>
                    <a:pt x="50292" y="57150"/>
                  </a:lnTo>
                  <a:lnTo>
                    <a:pt x="50399" y="35560"/>
                  </a:lnTo>
                  <a:lnTo>
                    <a:pt x="83820" y="11430"/>
                  </a:lnTo>
                  <a:lnTo>
                    <a:pt x="120038" y="0"/>
                  </a:lnTo>
                  <a:lnTo>
                    <a:pt x="145994" y="0"/>
                  </a:lnTo>
                  <a:lnTo>
                    <a:pt x="191071" y="13970"/>
                  </a:lnTo>
                  <a:lnTo>
                    <a:pt x="194500" y="16510"/>
                  </a:lnTo>
                  <a:lnTo>
                    <a:pt x="122301" y="16510"/>
                  </a:lnTo>
                  <a:lnTo>
                    <a:pt x="112014" y="19050"/>
                  </a:lnTo>
                  <a:lnTo>
                    <a:pt x="91440" y="26670"/>
                  </a:lnTo>
                  <a:lnTo>
                    <a:pt x="81129" y="33020"/>
                  </a:lnTo>
                  <a:lnTo>
                    <a:pt x="70675" y="41910"/>
                  </a:lnTo>
                  <a:lnTo>
                    <a:pt x="59936" y="52070"/>
                  </a:lnTo>
                  <a:lnTo>
                    <a:pt x="54972" y="57150"/>
                  </a:lnTo>
                  <a:close/>
                </a:path>
                <a:path w="236220" h="306070">
                  <a:moveTo>
                    <a:pt x="12700" y="13970"/>
                  </a:moveTo>
                  <a:lnTo>
                    <a:pt x="9144" y="13970"/>
                  </a:lnTo>
                  <a:lnTo>
                    <a:pt x="1524" y="11430"/>
                  </a:lnTo>
                  <a:lnTo>
                    <a:pt x="3048" y="8890"/>
                  </a:lnTo>
                  <a:lnTo>
                    <a:pt x="6096" y="5080"/>
                  </a:lnTo>
                  <a:lnTo>
                    <a:pt x="7620" y="5080"/>
                  </a:lnTo>
                  <a:lnTo>
                    <a:pt x="13716" y="2540"/>
                  </a:lnTo>
                  <a:lnTo>
                    <a:pt x="38100" y="2540"/>
                  </a:lnTo>
                  <a:lnTo>
                    <a:pt x="39624" y="3810"/>
                  </a:lnTo>
                  <a:lnTo>
                    <a:pt x="45720" y="6350"/>
                  </a:lnTo>
                  <a:lnTo>
                    <a:pt x="48768" y="11430"/>
                  </a:lnTo>
                  <a:lnTo>
                    <a:pt x="33528" y="11430"/>
                  </a:lnTo>
                  <a:lnTo>
                    <a:pt x="33274" y="12700"/>
                  </a:lnTo>
                  <a:lnTo>
                    <a:pt x="12192" y="12700"/>
                  </a:lnTo>
                  <a:lnTo>
                    <a:pt x="12700" y="13970"/>
                  </a:lnTo>
                  <a:close/>
                </a:path>
                <a:path w="236220" h="306070">
                  <a:moveTo>
                    <a:pt x="1524" y="297180"/>
                  </a:moveTo>
                  <a:lnTo>
                    <a:pt x="0" y="294640"/>
                  </a:lnTo>
                  <a:lnTo>
                    <a:pt x="0" y="12700"/>
                  </a:lnTo>
                  <a:lnTo>
                    <a:pt x="1524" y="11430"/>
                  </a:lnTo>
                  <a:lnTo>
                    <a:pt x="9144" y="13970"/>
                  </a:lnTo>
                  <a:lnTo>
                    <a:pt x="12700" y="13970"/>
                  </a:lnTo>
                  <a:lnTo>
                    <a:pt x="14224" y="17780"/>
                  </a:lnTo>
                  <a:lnTo>
                    <a:pt x="13716" y="17780"/>
                  </a:lnTo>
                  <a:lnTo>
                    <a:pt x="14478" y="18415"/>
                  </a:lnTo>
                  <a:lnTo>
                    <a:pt x="15240" y="20320"/>
                  </a:lnTo>
                  <a:lnTo>
                    <a:pt x="16764" y="20320"/>
                  </a:lnTo>
                  <a:lnTo>
                    <a:pt x="16764" y="287020"/>
                  </a:lnTo>
                  <a:lnTo>
                    <a:pt x="15240" y="287020"/>
                  </a:lnTo>
                  <a:lnTo>
                    <a:pt x="13716" y="290830"/>
                  </a:lnTo>
                  <a:lnTo>
                    <a:pt x="17716" y="290830"/>
                  </a:lnTo>
                  <a:lnTo>
                    <a:pt x="17335" y="293370"/>
                  </a:lnTo>
                  <a:lnTo>
                    <a:pt x="9144" y="293370"/>
                  </a:lnTo>
                  <a:lnTo>
                    <a:pt x="1524" y="297180"/>
                  </a:lnTo>
                  <a:close/>
                </a:path>
                <a:path w="236220" h="306070">
                  <a:moveTo>
                    <a:pt x="33528" y="20320"/>
                  </a:moveTo>
                  <a:lnTo>
                    <a:pt x="32004" y="19050"/>
                  </a:lnTo>
                  <a:lnTo>
                    <a:pt x="33528" y="11430"/>
                  </a:lnTo>
                  <a:lnTo>
                    <a:pt x="48768" y="11430"/>
                  </a:lnTo>
                  <a:lnTo>
                    <a:pt x="50292" y="12700"/>
                  </a:lnTo>
                  <a:lnTo>
                    <a:pt x="38100" y="12700"/>
                  </a:lnTo>
                  <a:lnTo>
                    <a:pt x="35052" y="17780"/>
                  </a:lnTo>
                  <a:lnTo>
                    <a:pt x="33528" y="19050"/>
                  </a:lnTo>
                  <a:lnTo>
                    <a:pt x="33528" y="20320"/>
                  </a:lnTo>
                  <a:close/>
                </a:path>
                <a:path w="236220" h="306070">
                  <a:moveTo>
                    <a:pt x="15748" y="18626"/>
                  </a:moveTo>
                  <a:lnTo>
                    <a:pt x="14325" y="18034"/>
                  </a:lnTo>
                  <a:lnTo>
                    <a:pt x="12192" y="12700"/>
                  </a:lnTo>
                  <a:lnTo>
                    <a:pt x="15748" y="18626"/>
                  </a:lnTo>
                  <a:close/>
                </a:path>
                <a:path w="236220" h="306070">
                  <a:moveTo>
                    <a:pt x="16764" y="20320"/>
                  </a:moveTo>
                  <a:lnTo>
                    <a:pt x="16764" y="19050"/>
                  </a:lnTo>
                  <a:lnTo>
                    <a:pt x="15748" y="18626"/>
                  </a:lnTo>
                  <a:lnTo>
                    <a:pt x="12192" y="12700"/>
                  </a:lnTo>
                  <a:lnTo>
                    <a:pt x="33274" y="12700"/>
                  </a:lnTo>
                  <a:lnTo>
                    <a:pt x="32004" y="19050"/>
                  </a:lnTo>
                  <a:lnTo>
                    <a:pt x="18288" y="19050"/>
                  </a:lnTo>
                  <a:lnTo>
                    <a:pt x="16764" y="20320"/>
                  </a:lnTo>
                  <a:close/>
                </a:path>
                <a:path w="236220" h="306070">
                  <a:moveTo>
                    <a:pt x="34798" y="18203"/>
                  </a:moveTo>
                  <a:lnTo>
                    <a:pt x="38100" y="12700"/>
                  </a:lnTo>
                  <a:lnTo>
                    <a:pt x="50292" y="12700"/>
                  </a:lnTo>
                  <a:lnTo>
                    <a:pt x="50292" y="13970"/>
                  </a:lnTo>
                  <a:lnTo>
                    <a:pt x="41148" y="13970"/>
                  </a:lnTo>
                  <a:lnTo>
                    <a:pt x="34798" y="18203"/>
                  </a:lnTo>
                  <a:close/>
                </a:path>
                <a:path w="236220" h="306070">
                  <a:moveTo>
                    <a:pt x="33528" y="80010"/>
                  </a:moveTo>
                  <a:lnTo>
                    <a:pt x="33528" y="20320"/>
                  </a:lnTo>
                  <a:lnTo>
                    <a:pt x="34798" y="18203"/>
                  </a:lnTo>
                  <a:lnTo>
                    <a:pt x="41148" y="13970"/>
                  </a:lnTo>
                  <a:lnTo>
                    <a:pt x="50292" y="13970"/>
                  </a:lnTo>
                  <a:lnTo>
                    <a:pt x="50292" y="35650"/>
                  </a:lnTo>
                  <a:lnTo>
                    <a:pt x="47386" y="38100"/>
                  </a:lnTo>
                  <a:lnTo>
                    <a:pt x="35052" y="50800"/>
                  </a:lnTo>
                  <a:lnTo>
                    <a:pt x="41148" y="57150"/>
                  </a:lnTo>
                  <a:lnTo>
                    <a:pt x="54972" y="57150"/>
                  </a:lnTo>
                  <a:lnTo>
                    <a:pt x="48768" y="63500"/>
                  </a:lnTo>
                  <a:lnTo>
                    <a:pt x="33528" y="80010"/>
                  </a:lnTo>
                  <a:close/>
                </a:path>
                <a:path w="236220" h="306070">
                  <a:moveTo>
                    <a:pt x="236220" y="293370"/>
                  </a:moveTo>
                  <a:lnTo>
                    <a:pt x="227076" y="293370"/>
                  </a:lnTo>
                  <a:lnTo>
                    <a:pt x="219456" y="288290"/>
                  </a:lnTo>
                  <a:lnTo>
                    <a:pt x="219456" y="125730"/>
                  </a:lnTo>
                  <a:lnTo>
                    <a:pt x="219170" y="113030"/>
                  </a:lnTo>
                  <a:lnTo>
                    <a:pt x="212074" y="69850"/>
                  </a:lnTo>
                  <a:lnTo>
                    <a:pt x="188404" y="34290"/>
                  </a:lnTo>
                  <a:lnTo>
                    <a:pt x="144589" y="16510"/>
                  </a:lnTo>
                  <a:lnTo>
                    <a:pt x="194500" y="16510"/>
                  </a:lnTo>
                  <a:lnTo>
                    <a:pt x="224790" y="53340"/>
                  </a:lnTo>
                  <a:lnTo>
                    <a:pt x="235077" y="97790"/>
                  </a:lnTo>
                  <a:lnTo>
                    <a:pt x="236220" y="125730"/>
                  </a:lnTo>
                  <a:lnTo>
                    <a:pt x="236220" y="287020"/>
                  </a:lnTo>
                  <a:lnTo>
                    <a:pt x="220980" y="287020"/>
                  </a:lnTo>
                  <a:lnTo>
                    <a:pt x="220980" y="288290"/>
                  </a:lnTo>
                  <a:lnTo>
                    <a:pt x="236220" y="288290"/>
                  </a:lnTo>
                  <a:lnTo>
                    <a:pt x="236220" y="293370"/>
                  </a:lnTo>
                  <a:close/>
                </a:path>
                <a:path w="236220" h="306070">
                  <a:moveTo>
                    <a:pt x="14478" y="18415"/>
                  </a:moveTo>
                  <a:lnTo>
                    <a:pt x="13716" y="17780"/>
                  </a:lnTo>
                  <a:lnTo>
                    <a:pt x="14325" y="18034"/>
                  </a:lnTo>
                  <a:lnTo>
                    <a:pt x="14478" y="18415"/>
                  </a:lnTo>
                  <a:close/>
                </a:path>
                <a:path w="236220" h="306070">
                  <a:moveTo>
                    <a:pt x="14325" y="18034"/>
                  </a:moveTo>
                  <a:lnTo>
                    <a:pt x="13716" y="17780"/>
                  </a:lnTo>
                  <a:lnTo>
                    <a:pt x="14224" y="17780"/>
                  </a:lnTo>
                  <a:lnTo>
                    <a:pt x="14325" y="18034"/>
                  </a:lnTo>
                  <a:close/>
                </a:path>
                <a:path w="236220" h="306070">
                  <a:moveTo>
                    <a:pt x="33528" y="19050"/>
                  </a:moveTo>
                  <a:lnTo>
                    <a:pt x="35052" y="17780"/>
                  </a:lnTo>
                  <a:lnTo>
                    <a:pt x="34798" y="18203"/>
                  </a:lnTo>
                  <a:lnTo>
                    <a:pt x="33528" y="19050"/>
                  </a:lnTo>
                  <a:close/>
                </a:path>
                <a:path w="236220" h="306070">
                  <a:moveTo>
                    <a:pt x="16764" y="20320"/>
                  </a:moveTo>
                  <a:lnTo>
                    <a:pt x="14478" y="18415"/>
                  </a:lnTo>
                  <a:lnTo>
                    <a:pt x="14325" y="18034"/>
                  </a:lnTo>
                  <a:lnTo>
                    <a:pt x="15748" y="18626"/>
                  </a:lnTo>
                  <a:lnTo>
                    <a:pt x="16764" y="20320"/>
                  </a:lnTo>
                  <a:close/>
                </a:path>
                <a:path w="236220" h="306070">
                  <a:moveTo>
                    <a:pt x="33528" y="20320"/>
                  </a:moveTo>
                  <a:lnTo>
                    <a:pt x="33528" y="19050"/>
                  </a:lnTo>
                  <a:lnTo>
                    <a:pt x="34798" y="18203"/>
                  </a:lnTo>
                  <a:lnTo>
                    <a:pt x="33528" y="20320"/>
                  </a:lnTo>
                  <a:close/>
                </a:path>
                <a:path w="236220" h="306070">
                  <a:moveTo>
                    <a:pt x="16764" y="20320"/>
                  </a:moveTo>
                  <a:lnTo>
                    <a:pt x="15240" y="20320"/>
                  </a:lnTo>
                  <a:lnTo>
                    <a:pt x="14478" y="18415"/>
                  </a:lnTo>
                  <a:lnTo>
                    <a:pt x="16764" y="20320"/>
                  </a:lnTo>
                  <a:close/>
                </a:path>
                <a:path w="236220" h="306070">
                  <a:moveTo>
                    <a:pt x="16764" y="20320"/>
                  </a:moveTo>
                  <a:lnTo>
                    <a:pt x="15748" y="18626"/>
                  </a:lnTo>
                  <a:lnTo>
                    <a:pt x="16764" y="19050"/>
                  </a:lnTo>
                  <a:lnTo>
                    <a:pt x="16764" y="20320"/>
                  </a:lnTo>
                  <a:close/>
                </a:path>
                <a:path w="236220" h="306070">
                  <a:moveTo>
                    <a:pt x="37822" y="290137"/>
                  </a:moveTo>
                  <a:lnTo>
                    <a:pt x="35052" y="288290"/>
                  </a:lnTo>
                  <a:lnTo>
                    <a:pt x="35052" y="92710"/>
                  </a:lnTo>
                  <a:lnTo>
                    <a:pt x="36576" y="91440"/>
                  </a:lnTo>
                  <a:lnTo>
                    <a:pt x="48006" y="76200"/>
                  </a:lnTo>
                  <a:lnTo>
                    <a:pt x="82296" y="44450"/>
                  </a:lnTo>
                  <a:lnTo>
                    <a:pt x="128016" y="29210"/>
                  </a:lnTo>
                  <a:lnTo>
                    <a:pt x="153519" y="33020"/>
                  </a:lnTo>
                  <a:lnTo>
                    <a:pt x="161544" y="35560"/>
                  </a:lnTo>
                  <a:lnTo>
                    <a:pt x="168116" y="39370"/>
                  </a:lnTo>
                  <a:lnTo>
                    <a:pt x="174117" y="44450"/>
                  </a:lnTo>
                  <a:lnTo>
                    <a:pt x="176288" y="46990"/>
                  </a:lnTo>
                  <a:lnTo>
                    <a:pt x="119753" y="46990"/>
                  </a:lnTo>
                  <a:lnTo>
                    <a:pt x="111061" y="49530"/>
                  </a:lnTo>
                  <a:lnTo>
                    <a:pt x="92964" y="59690"/>
                  </a:lnTo>
                  <a:lnTo>
                    <a:pt x="82653" y="68580"/>
                  </a:lnTo>
                  <a:lnTo>
                    <a:pt x="72199" y="77470"/>
                  </a:lnTo>
                  <a:lnTo>
                    <a:pt x="61460" y="88900"/>
                  </a:lnTo>
                  <a:lnTo>
                    <a:pt x="55876" y="95250"/>
                  </a:lnTo>
                  <a:lnTo>
                    <a:pt x="44196" y="95250"/>
                  </a:lnTo>
                  <a:lnTo>
                    <a:pt x="50292" y="101600"/>
                  </a:lnTo>
                  <a:lnTo>
                    <a:pt x="51816" y="101600"/>
                  </a:lnTo>
                  <a:lnTo>
                    <a:pt x="51816" y="287020"/>
                  </a:lnTo>
                  <a:lnTo>
                    <a:pt x="36576" y="287020"/>
                  </a:lnTo>
                  <a:lnTo>
                    <a:pt x="36576" y="288290"/>
                  </a:lnTo>
                  <a:lnTo>
                    <a:pt x="37084" y="288290"/>
                  </a:lnTo>
                  <a:lnTo>
                    <a:pt x="37822" y="290137"/>
                  </a:lnTo>
                  <a:close/>
                </a:path>
                <a:path w="236220" h="306070">
                  <a:moveTo>
                    <a:pt x="50292" y="57150"/>
                  </a:moveTo>
                  <a:lnTo>
                    <a:pt x="41148" y="57150"/>
                  </a:lnTo>
                  <a:lnTo>
                    <a:pt x="35052" y="50800"/>
                  </a:lnTo>
                  <a:lnTo>
                    <a:pt x="47386" y="38100"/>
                  </a:lnTo>
                  <a:lnTo>
                    <a:pt x="50292" y="35650"/>
                  </a:lnTo>
                  <a:lnTo>
                    <a:pt x="50292" y="57150"/>
                  </a:lnTo>
                  <a:close/>
                </a:path>
                <a:path w="236220" h="306070">
                  <a:moveTo>
                    <a:pt x="185928" y="298450"/>
                  </a:moveTo>
                  <a:lnTo>
                    <a:pt x="184404" y="294640"/>
                  </a:lnTo>
                  <a:lnTo>
                    <a:pt x="184308" y="125730"/>
                  </a:lnTo>
                  <a:lnTo>
                    <a:pt x="184118" y="118110"/>
                  </a:lnTo>
                  <a:lnTo>
                    <a:pt x="183261" y="107950"/>
                  </a:lnTo>
                  <a:lnTo>
                    <a:pt x="181832" y="99060"/>
                  </a:lnTo>
                  <a:lnTo>
                    <a:pt x="179832" y="91440"/>
                  </a:lnTo>
                  <a:lnTo>
                    <a:pt x="178403" y="83820"/>
                  </a:lnTo>
                  <a:lnTo>
                    <a:pt x="148161" y="49530"/>
                  </a:lnTo>
                  <a:lnTo>
                    <a:pt x="135493" y="46990"/>
                  </a:lnTo>
                  <a:lnTo>
                    <a:pt x="176288" y="46990"/>
                  </a:lnTo>
                  <a:lnTo>
                    <a:pt x="198120" y="86360"/>
                  </a:lnTo>
                  <a:lnTo>
                    <a:pt x="201089" y="125730"/>
                  </a:lnTo>
                  <a:lnTo>
                    <a:pt x="201168" y="287020"/>
                  </a:lnTo>
                  <a:lnTo>
                    <a:pt x="199644" y="287020"/>
                  </a:lnTo>
                  <a:lnTo>
                    <a:pt x="197104" y="293370"/>
                  </a:lnTo>
                  <a:lnTo>
                    <a:pt x="193548" y="293370"/>
                  </a:lnTo>
                  <a:lnTo>
                    <a:pt x="185928" y="297180"/>
                  </a:lnTo>
                  <a:lnTo>
                    <a:pt x="186472" y="298087"/>
                  </a:lnTo>
                  <a:lnTo>
                    <a:pt x="185928" y="298450"/>
                  </a:lnTo>
                  <a:close/>
                </a:path>
                <a:path w="236220" h="306070">
                  <a:moveTo>
                    <a:pt x="50292" y="101600"/>
                  </a:moveTo>
                  <a:lnTo>
                    <a:pt x="44196" y="95250"/>
                  </a:lnTo>
                  <a:lnTo>
                    <a:pt x="51816" y="95250"/>
                  </a:lnTo>
                  <a:lnTo>
                    <a:pt x="51816" y="99866"/>
                  </a:lnTo>
                  <a:lnTo>
                    <a:pt x="50292" y="101600"/>
                  </a:lnTo>
                  <a:close/>
                </a:path>
                <a:path w="236220" h="306070">
                  <a:moveTo>
                    <a:pt x="51816" y="99866"/>
                  </a:moveTo>
                  <a:lnTo>
                    <a:pt x="51816" y="95250"/>
                  </a:lnTo>
                  <a:lnTo>
                    <a:pt x="55876" y="95250"/>
                  </a:lnTo>
                  <a:lnTo>
                    <a:pt x="51816" y="99866"/>
                  </a:lnTo>
                  <a:close/>
                </a:path>
                <a:path w="236220" h="306070">
                  <a:moveTo>
                    <a:pt x="51816" y="101600"/>
                  </a:moveTo>
                  <a:lnTo>
                    <a:pt x="50292" y="101600"/>
                  </a:lnTo>
                  <a:lnTo>
                    <a:pt x="51816" y="99866"/>
                  </a:lnTo>
                  <a:lnTo>
                    <a:pt x="51816" y="101600"/>
                  </a:lnTo>
                  <a:close/>
                </a:path>
                <a:path w="236220" h="306070">
                  <a:moveTo>
                    <a:pt x="13716" y="290830"/>
                  </a:moveTo>
                  <a:lnTo>
                    <a:pt x="15240" y="287020"/>
                  </a:lnTo>
                  <a:lnTo>
                    <a:pt x="16764" y="287020"/>
                  </a:lnTo>
                  <a:lnTo>
                    <a:pt x="16764" y="288290"/>
                  </a:lnTo>
                  <a:lnTo>
                    <a:pt x="13716" y="290830"/>
                  </a:lnTo>
                  <a:close/>
                </a:path>
                <a:path w="236220" h="306070">
                  <a:moveTo>
                    <a:pt x="17716" y="290830"/>
                  </a:moveTo>
                  <a:lnTo>
                    <a:pt x="13716" y="290830"/>
                  </a:lnTo>
                  <a:lnTo>
                    <a:pt x="16764" y="288290"/>
                  </a:lnTo>
                  <a:lnTo>
                    <a:pt x="16764" y="287020"/>
                  </a:lnTo>
                  <a:lnTo>
                    <a:pt x="18288" y="287020"/>
                  </a:lnTo>
                  <a:lnTo>
                    <a:pt x="17716" y="290830"/>
                  </a:lnTo>
                  <a:close/>
                </a:path>
                <a:path w="236220" h="306070">
                  <a:moveTo>
                    <a:pt x="35052" y="297180"/>
                  </a:moveTo>
                  <a:lnTo>
                    <a:pt x="16764" y="297180"/>
                  </a:lnTo>
                  <a:lnTo>
                    <a:pt x="18288" y="287020"/>
                  </a:lnTo>
                  <a:lnTo>
                    <a:pt x="19812" y="288290"/>
                  </a:lnTo>
                  <a:lnTo>
                    <a:pt x="33718" y="288290"/>
                  </a:lnTo>
                  <a:lnTo>
                    <a:pt x="35052" y="297180"/>
                  </a:lnTo>
                  <a:close/>
                </a:path>
                <a:path w="236220" h="306070">
                  <a:moveTo>
                    <a:pt x="33718" y="288290"/>
                  </a:moveTo>
                  <a:lnTo>
                    <a:pt x="32004" y="288290"/>
                  </a:lnTo>
                  <a:lnTo>
                    <a:pt x="33528" y="287020"/>
                  </a:lnTo>
                  <a:lnTo>
                    <a:pt x="33718" y="288290"/>
                  </a:lnTo>
                  <a:close/>
                </a:path>
                <a:path w="236220" h="306070">
                  <a:moveTo>
                    <a:pt x="50292" y="297180"/>
                  </a:moveTo>
                  <a:lnTo>
                    <a:pt x="35052" y="297180"/>
                  </a:lnTo>
                  <a:lnTo>
                    <a:pt x="33528" y="287020"/>
                  </a:lnTo>
                  <a:lnTo>
                    <a:pt x="35052" y="287020"/>
                  </a:lnTo>
                  <a:lnTo>
                    <a:pt x="35052" y="288290"/>
                  </a:lnTo>
                  <a:lnTo>
                    <a:pt x="37822" y="290137"/>
                  </a:lnTo>
                  <a:lnTo>
                    <a:pt x="39624" y="294640"/>
                  </a:lnTo>
                  <a:lnTo>
                    <a:pt x="51816" y="294640"/>
                  </a:lnTo>
                  <a:lnTo>
                    <a:pt x="50292" y="297180"/>
                  </a:lnTo>
                  <a:close/>
                </a:path>
                <a:path w="236220" h="306070">
                  <a:moveTo>
                    <a:pt x="37084" y="288290"/>
                  </a:moveTo>
                  <a:lnTo>
                    <a:pt x="36576" y="288290"/>
                  </a:lnTo>
                  <a:lnTo>
                    <a:pt x="36576" y="287020"/>
                  </a:lnTo>
                  <a:lnTo>
                    <a:pt x="37084" y="288290"/>
                  </a:lnTo>
                  <a:close/>
                </a:path>
                <a:path w="236220" h="306070">
                  <a:moveTo>
                    <a:pt x="51816" y="293370"/>
                  </a:moveTo>
                  <a:lnTo>
                    <a:pt x="42672" y="293370"/>
                  </a:lnTo>
                  <a:lnTo>
                    <a:pt x="37822" y="290137"/>
                  </a:lnTo>
                  <a:lnTo>
                    <a:pt x="36576" y="287020"/>
                  </a:lnTo>
                  <a:lnTo>
                    <a:pt x="51816" y="287020"/>
                  </a:lnTo>
                  <a:lnTo>
                    <a:pt x="51816" y="293370"/>
                  </a:lnTo>
                  <a:close/>
                </a:path>
                <a:path w="236220" h="306070">
                  <a:moveTo>
                    <a:pt x="201549" y="294640"/>
                  </a:moveTo>
                  <a:lnTo>
                    <a:pt x="196596" y="294640"/>
                  </a:lnTo>
                  <a:lnTo>
                    <a:pt x="199644" y="287020"/>
                  </a:lnTo>
                  <a:lnTo>
                    <a:pt x="199644" y="290830"/>
                  </a:lnTo>
                  <a:lnTo>
                    <a:pt x="202120" y="290830"/>
                  </a:lnTo>
                  <a:lnTo>
                    <a:pt x="201549" y="294640"/>
                  </a:lnTo>
                  <a:close/>
                </a:path>
                <a:path w="236220" h="306070">
                  <a:moveTo>
                    <a:pt x="199644" y="290830"/>
                  </a:moveTo>
                  <a:lnTo>
                    <a:pt x="199644" y="287020"/>
                  </a:lnTo>
                  <a:lnTo>
                    <a:pt x="201168" y="287020"/>
                  </a:lnTo>
                  <a:lnTo>
                    <a:pt x="201168" y="288290"/>
                  </a:lnTo>
                  <a:lnTo>
                    <a:pt x="199644" y="290830"/>
                  </a:lnTo>
                  <a:close/>
                </a:path>
                <a:path w="236220" h="306070">
                  <a:moveTo>
                    <a:pt x="202120" y="290830"/>
                  </a:moveTo>
                  <a:lnTo>
                    <a:pt x="199644" y="290830"/>
                  </a:lnTo>
                  <a:lnTo>
                    <a:pt x="201168" y="288290"/>
                  </a:lnTo>
                  <a:lnTo>
                    <a:pt x="201168" y="287020"/>
                  </a:lnTo>
                  <a:lnTo>
                    <a:pt x="202692" y="287020"/>
                  </a:lnTo>
                  <a:lnTo>
                    <a:pt x="202120" y="290830"/>
                  </a:lnTo>
                  <a:close/>
                </a:path>
                <a:path w="236220" h="306070">
                  <a:moveTo>
                    <a:pt x="219456" y="297180"/>
                  </a:moveTo>
                  <a:lnTo>
                    <a:pt x="201168" y="297180"/>
                  </a:lnTo>
                  <a:lnTo>
                    <a:pt x="202692" y="287020"/>
                  </a:lnTo>
                  <a:lnTo>
                    <a:pt x="204216" y="288290"/>
                  </a:lnTo>
                  <a:lnTo>
                    <a:pt x="218122" y="288290"/>
                  </a:lnTo>
                  <a:lnTo>
                    <a:pt x="219456" y="297180"/>
                  </a:lnTo>
                  <a:close/>
                </a:path>
                <a:path w="236220" h="306070">
                  <a:moveTo>
                    <a:pt x="218122" y="288290"/>
                  </a:moveTo>
                  <a:lnTo>
                    <a:pt x="216408" y="288290"/>
                  </a:lnTo>
                  <a:lnTo>
                    <a:pt x="217932" y="287020"/>
                  </a:lnTo>
                  <a:lnTo>
                    <a:pt x="218122" y="288290"/>
                  </a:lnTo>
                  <a:close/>
                </a:path>
                <a:path w="236220" h="306070">
                  <a:moveTo>
                    <a:pt x="234696" y="297180"/>
                  </a:moveTo>
                  <a:lnTo>
                    <a:pt x="219456" y="297180"/>
                  </a:lnTo>
                  <a:lnTo>
                    <a:pt x="217932" y="287020"/>
                  </a:lnTo>
                  <a:lnTo>
                    <a:pt x="219456" y="287020"/>
                  </a:lnTo>
                  <a:lnTo>
                    <a:pt x="219456" y="288290"/>
                  </a:lnTo>
                  <a:lnTo>
                    <a:pt x="227076" y="293370"/>
                  </a:lnTo>
                  <a:lnTo>
                    <a:pt x="236220" y="293370"/>
                  </a:lnTo>
                  <a:lnTo>
                    <a:pt x="236220" y="294640"/>
                  </a:lnTo>
                  <a:lnTo>
                    <a:pt x="234696" y="297180"/>
                  </a:lnTo>
                  <a:close/>
                </a:path>
                <a:path w="236220" h="306070">
                  <a:moveTo>
                    <a:pt x="236220" y="288290"/>
                  </a:moveTo>
                  <a:lnTo>
                    <a:pt x="220980" y="288290"/>
                  </a:lnTo>
                  <a:lnTo>
                    <a:pt x="220980" y="287020"/>
                  </a:lnTo>
                  <a:lnTo>
                    <a:pt x="236220" y="287020"/>
                  </a:lnTo>
                  <a:lnTo>
                    <a:pt x="236220" y="288290"/>
                  </a:lnTo>
                  <a:close/>
                </a:path>
                <a:path w="236220" h="306070">
                  <a:moveTo>
                    <a:pt x="51816" y="294640"/>
                  </a:moveTo>
                  <a:lnTo>
                    <a:pt x="39624" y="294640"/>
                  </a:lnTo>
                  <a:lnTo>
                    <a:pt x="37822" y="290137"/>
                  </a:lnTo>
                  <a:lnTo>
                    <a:pt x="42672" y="293370"/>
                  </a:lnTo>
                  <a:lnTo>
                    <a:pt x="51816" y="293370"/>
                  </a:lnTo>
                  <a:lnTo>
                    <a:pt x="51816" y="294640"/>
                  </a:lnTo>
                  <a:close/>
                </a:path>
                <a:path w="236220" h="306070">
                  <a:moveTo>
                    <a:pt x="45720" y="302260"/>
                  </a:moveTo>
                  <a:lnTo>
                    <a:pt x="6096" y="302260"/>
                  </a:lnTo>
                  <a:lnTo>
                    <a:pt x="3048" y="299720"/>
                  </a:lnTo>
                  <a:lnTo>
                    <a:pt x="1524" y="297180"/>
                  </a:lnTo>
                  <a:lnTo>
                    <a:pt x="9144" y="293370"/>
                  </a:lnTo>
                  <a:lnTo>
                    <a:pt x="17335" y="293370"/>
                  </a:lnTo>
                  <a:lnTo>
                    <a:pt x="16764" y="297180"/>
                  </a:lnTo>
                  <a:lnTo>
                    <a:pt x="50292" y="297180"/>
                  </a:lnTo>
                  <a:lnTo>
                    <a:pt x="50292" y="298450"/>
                  </a:lnTo>
                  <a:lnTo>
                    <a:pt x="45720" y="302260"/>
                  </a:lnTo>
                  <a:close/>
                </a:path>
                <a:path w="236220" h="306070">
                  <a:moveTo>
                    <a:pt x="186472" y="298087"/>
                  </a:moveTo>
                  <a:lnTo>
                    <a:pt x="185928" y="297180"/>
                  </a:lnTo>
                  <a:lnTo>
                    <a:pt x="193548" y="293370"/>
                  </a:lnTo>
                  <a:lnTo>
                    <a:pt x="186472" y="298087"/>
                  </a:lnTo>
                  <a:close/>
                </a:path>
                <a:path w="236220" h="306070">
                  <a:moveTo>
                    <a:pt x="230124" y="302260"/>
                  </a:moveTo>
                  <a:lnTo>
                    <a:pt x="190500" y="302260"/>
                  </a:lnTo>
                  <a:lnTo>
                    <a:pt x="187452" y="299720"/>
                  </a:lnTo>
                  <a:lnTo>
                    <a:pt x="186472" y="298087"/>
                  </a:lnTo>
                  <a:lnTo>
                    <a:pt x="193548" y="293370"/>
                  </a:lnTo>
                  <a:lnTo>
                    <a:pt x="197104" y="293370"/>
                  </a:lnTo>
                  <a:lnTo>
                    <a:pt x="196596" y="294640"/>
                  </a:lnTo>
                  <a:lnTo>
                    <a:pt x="201549" y="294640"/>
                  </a:lnTo>
                  <a:lnTo>
                    <a:pt x="201168" y="297180"/>
                  </a:lnTo>
                  <a:lnTo>
                    <a:pt x="234696" y="297180"/>
                  </a:lnTo>
                  <a:lnTo>
                    <a:pt x="234696" y="298450"/>
                  </a:lnTo>
                  <a:lnTo>
                    <a:pt x="230124" y="302260"/>
                  </a:lnTo>
                  <a:close/>
                </a:path>
                <a:path w="236220" h="306070">
                  <a:moveTo>
                    <a:pt x="41148" y="304800"/>
                  </a:moveTo>
                  <a:lnTo>
                    <a:pt x="10668" y="304800"/>
                  </a:lnTo>
                  <a:lnTo>
                    <a:pt x="9144" y="302260"/>
                  </a:lnTo>
                  <a:lnTo>
                    <a:pt x="42672" y="302260"/>
                  </a:lnTo>
                  <a:lnTo>
                    <a:pt x="41148" y="304800"/>
                  </a:lnTo>
                  <a:close/>
                </a:path>
                <a:path w="236220" h="306070">
                  <a:moveTo>
                    <a:pt x="225552" y="304800"/>
                  </a:moveTo>
                  <a:lnTo>
                    <a:pt x="195072" y="304800"/>
                  </a:lnTo>
                  <a:lnTo>
                    <a:pt x="193548" y="302260"/>
                  </a:lnTo>
                  <a:lnTo>
                    <a:pt x="228600" y="302260"/>
                  </a:lnTo>
                  <a:lnTo>
                    <a:pt x="225552" y="304800"/>
                  </a:lnTo>
                  <a:close/>
                </a:path>
                <a:path w="236220" h="306070">
                  <a:moveTo>
                    <a:pt x="36576" y="306070"/>
                  </a:moveTo>
                  <a:lnTo>
                    <a:pt x="15240" y="306070"/>
                  </a:lnTo>
                  <a:lnTo>
                    <a:pt x="13716" y="304800"/>
                  </a:lnTo>
                  <a:lnTo>
                    <a:pt x="38100" y="304800"/>
                  </a:lnTo>
                  <a:lnTo>
                    <a:pt x="36576" y="306070"/>
                  </a:lnTo>
                  <a:close/>
                </a:path>
                <a:path w="236220" h="306070">
                  <a:moveTo>
                    <a:pt x="220980" y="306070"/>
                  </a:moveTo>
                  <a:lnTo>
                    <a:pt x="199644" y="306070"/>
                  </a:lnTo>
                  <a:lnTo>
                    <a:pt x="198120" y="304800"/>
                  </a:lnTo>
                  <a:lnTo>
                    <a:pt x="222504" y="304800"/>
                  </a:lnTo>
                  <a:lnTo>
                    <a:pt x="220980" y="3060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40907" y="3584447"/>
              <a:ext cx="263652" cy="414020"/>
            </a:xfrm>
            <a:prstGeom prst="rect">
              <a:avLst/>
            </a:prstGeom>
          </p:spPr>
        </p:pic>
      </p:grpSp>
      <p:sp>
        <p:nvSpPr>
          <p:cNvPr id="11" name="object 11" descr=""/>
          <p:cNvSpPr/>
          <p:nvPr/>
        </p:nvSpPr>
        <p:spPr>
          <a:xfrm>
            <a:off x="6170676" y="3485388"/>
            <a:ext cx="241300" cy="405765"/>
          </a:xfrm>
          <a:custGeom>
            <a:avLst/>
            <a:gdLst/>
            <a:ahLst/>
            <a:cxnLst/>
            <a:rect l="l" t="t" r="r" b="b"/>
            <a:pathLst>
              <a:path w="241300" h="405764">
                <a:moveTo>
                  <a:pt x="3048" y="397764"/>
                </a:moveTo>
                <a:lnTo>
                  <a:pt x="0" y="391668"/>
                </a:lnTo>
                <a:lnTo>
                  <a:pt x="0" y="18288"/>
                </a:lnTo>
                <a:lnTo>
                  <a:pt x="3048" y="10668"/>
                </a:lnTo>
                <a:lnTo>
                  <a:pt x="9144" y="4572"/>
                </a:lnTo>
                <a:lnTo>
                  <a:pt x="13716" y="1524"/>
                </a:lnTo>
                <a:lnTo>
                  <a:pt x="19812" y="0"/>
                </a:lnTo>
                <a:lnTo>
                  <a:pt x="128016" y="0"/>
                </a:lnTo>
                <a:lnTo>
                  <a:pt x="140589" y="2476"/>
                </a:lnTo>
                <a:lnTo>
                  <a:pt x="147732" y="4071"/>
                </a:lnTo>
                <a:lnTo>
                  <a:pt x="155448" y="6096"/>
                </a:lnTo>
                <a:lnTo>
                  <a:pt x="163449" y="7810"/>
                </a:lnTo>
                <a:lnTo>
                  <a:pt x="171450" y="10668"/>
                </a:lnTo>
                <a:lnTo>
                  <a:pt x="179451" y="14668"/>
                </a:lnTo>
                <a:lnTo>
                  <a:pt x="182716" y="16764"/>
                </a:lnTo>
                <a:lnTo>
                  <a:pt x="24384" y="16764"/>
                </a:lnTo>
                <a:lnTo>
                  <a:pt x="22860" y="18288"/>
                </a:lnTo>
                <a:lnTo>
                  <a:pt x="19812" y="19812"/>
                </a:lnTo>
                <a:lnTo>
                  <a:pt x="18288" y="21336"/>
                </a:lnTo>
                <a:lnTo>
                  <a:pt x="18288" y="387096"/>
                </a:lnTo>
                <a:lnTo>
                  <a:pt x="16764" y="387096"/>
                </a:lnTo>
                <a:lnTo>
                  <a:pt x="13716" y="390144"/>
                </a:lnTo>
                <a:lnTo>
                  <a:pt x="35560" y="390144"/>
                </a:lnTo>
                <a:lnTo>
                  <a:pt x="36068" y="393192"/>
                </a:lnTo>
                <a:lnTo>
                  <a:pt x="10668" y="393192"/>
                </a:lnTo>
                <a:lnTo>
                  <a:pt x="3048" y="397764"/>
                </a:lnTo>
                <a:close/>
              </a:path>
              <a:path w="241300" h="405764">
                <a:moveTo>
                  <a:pt x="217932" y="83820"/>
                </a:moveTo>
                <a:lnTo>
                  <a:pt x="196953" y="49172"/>
                </a:lnTo>
                <a:lnTo>
                  <a:pt x="164592" y="27051"/>
                </a:lnTo>
                <a:lnTo>
                  <a:pt x="150876" y="22860"/>
                </a:lnTo>
                <a:lnTo>
                  <a:pt x="141732" y="19812"/>
                </a:lnTo>
                <a:lnTo>
                  <a:pt x="132588" y="18288"/>
                </a:lnTo>
                <a:lnTo>
                  <a:pt x="126492" y="18288"/>
                </a:lnTo>
                <a:lnTo>
                  <a:pt x="118872" y="16764"/>
                </a:lnTo>
                <a:lnTo>
                  <a:pt x="182716" y="16764"/>
                </a:lnTo>
                <a:lnTo>
                  <a:pt x="195405" y="24907"/>
                </a:lnTo>
                <a:lnTo>
                  <a:pt x="226695" y="60388"/>
                </a:lnTo>
                <a:lnTo>
                  <a:pt x="234696" y="77724"/>
                </a:lnTo>
                <a:lnTo>
                  <a:pt x="225552" y="80772"/>
                </a:lnTo>
                <a:lnTo>
                  <a:pt x="217932" y="83820"/>
                </a:lnTo>
                <a:close/>
              </a:path>
              <a:path w="241300" h="405764">
                <a:moveTo>
                  <a:pt x="97536" y="217932"/>
                </a:moveTo>
                <a:lnTo>
                  <a:pt x="36576" y="217932"/>
                </a:lnTo>
                <a:lnTo>
                  <a:pt x="36576" y="32004"/>
                </a:lnTo>
                <a:lnTo>
                  <a:pt x="100584" y="32004"/>
                </a:lnTo>
                <a:lnTo>
                  <a:pt x="107703" y="32027"/>
                </a:lnTo>
                <a:lnTo>
                  <a:pt x="148399" y="37909"/>
                </a:lnTo>
                <a:lnTo>
                  <a:pt x="168483" y="48768"/>
                </a:lnTo>
                <a:lnTo>
                  <a:pt x="54864" y="48768"/>
                </a:lnTo>
                <a:lnTo>
                  <a:pt x="54864" y="201168"/>
                </a:lnTo>
                <a:lnTo>
                  <a:pt x="164173" y="201168"/>
                </a:lnTo>
                <a:lnTo>
                  <a:pt x="161544" y="203073"/>
                </a:lnTo>
                <a:lnTo>
                  <a:pt x="122682" y="216598"/>
                </a:lnTo>
                <a:lnTo>
                  <a:pt x="110680" y="217622"/>
                </a:lnTo>
                <a:lnTo>
                  <a:pt x="97536" y="217932"/>
                </a:lnTo>
                <a:close/>
              </a:path>
              <a:path w="241300" h="405764">
                <a:moveTo>
                  <a:pt x="195072" y="160020"/>
                </a:moveTo>
                <a:lnTo>
                  <a:pt x="179832" y="153924"/>
                </a:lnTo>
                <a:lnTo>
                  <a:pt x="181849" y="146685"/>
                </a:lnTo>
                <a:lnTo>
                  <a:pt x="183261" y="139065"/>
                </a:lnTo>
                <a:lnTo>
                  <a:pt x="184118" y="130778"/>
                </a:lnTo>
                <a:lnTo>
                  <a:pt x="184404" y="121920"/>
                </a:lnTo>
                <a:lnTo>
                  <a:pt x="183832" y="111037"/>
                </a:lnTo>
                <a:lnTo>
                  <a:pt x="165925" y="70104"/>
                </a:lnTo>
                <a:lnTo>
                  <a:pt x="128016" y="51816"/>
                </a:lnTo>
                <a:lnTo>
                  <a:pt x="100584" y="48768"/>
                </a:lnTo>
                <a:lnTo>
                  <a:pt x="168483" y="48768"/>
                </a:lnTo>
                <a:lnTo>
                  <a:pt x="195619" y="85486"/>
                </a:lnTo>
                <a:lnTo>
                  <a:pt x="202692" y="121920"/>
                </a:lnTo>
                <a:lnTo>
                  <a:pt x="202144" y="132159"/>
                </a:lnTo>
                <a:lnTo>
                  <a:pt x="200596" y="142113"/>
                </a:lnTo>
                <a:lnTo>
                  <a:pt x="198191" y="151495"/>
                </a:lnTo>
                <a:lnTo>
                  <a:pt x="195072" y="160020"/>
                </a:lnTo>
                <a:close/>
              </a:path>
              <a:path w="241300" h="405764">
                <a:moveTo>
                  <a:pt x="36576" y="388620"/>
                </a:moveTo>
                <a:lnTo>
                  <a:pt x="36576" y="233172"/>
                </a:lnTo>
                <a:lnTo>
                  <a:pt x="96012" y="233172"/>
                </a:lnTo>
                <a:lnTo>
                  <a:pt x="111680" y="232600"/>
                </a:lnTo>
                <a:lnTo>
                  <a:pt x="152400" y="224028"/>
                </a:lnTo>
                <a:lnTo>
                  <a:pt x="190500" y="201168"/>
                </a:lnTo>
                <a:lnTo>
                  <a:pt x="214884" y="166116"/>
                </a:lnTo>
                <a:lnTo>
                  <a:pt x="222504" y="118872"/>
                </a:lnTo>
                <a:lnTo>
                  <a:pt x="222218" y="109751"/>
                </a:lnTo>
                <a:lnTo>
                  <a:pt x="221361" y="100774"/>
                </a:lnTo>
                <a:lnTo>
                  <a:pt x="219932" y="92082"/>
                </a:lnTo>
                <a:lnTo>
                  <a:pt x="217932" y="83820"/>
                </a:lnTo>
                <a:lnTo>
                  <a:pt x="225552" y="80772"/>
                </a:lnTo>
                <a:lnTo>
                  <a:pt x="240792" y="118872"/>
                </a:lnTo>
                <a:lnTo>
                  <a:pt x="240196" y="133207"/>
                </a:lnTo>
                <a:lnTo>
                  <a:pt x="230124" y="172212"/>
                </a:lnTo>
                <a:lnTo>
                  <a:pt x="202692" y="213360"/>
                </a:lnTo>
                <a:lnTo>
                  <a:pt x="170759" y="235648"/>
                </a:lnTo>
                <a:lnTo>
                  <a:pt x="128968" y="247650"/>
                </a:lnTo>
                <a:lnTo>
                  <a:pt x="96012" y="249936"/>
                </a:lnTo>
                <a:lnTo>
                  <a:pt x="54864" y="249936"/>
                </a:lnTo>
                <a:lnTo>
                  <a:pt x="54864" y="387096"/>
                </a:lnTo>
                <a:lnTo>
                  <a:pt x="38100" y="387096"/>
                </a:lnTo>
                <a:lnTo>
                  <a:pt x="36576" y="388620"/>
                </a:lnTo>
                <a:close/>
              </a:path>
              <a:path w="241300" h="405764">
                <a:moveTo>
                  <a:pt x="164173" y="201168"/>
                </a:moveTo>
                <a:lnTo>
                  <a:pt x="97536" y="201168"/>
                </a:lnTo>
                <a:lnTo>
                  <a:pt x="109513" y="200644"/>
                </a:lnTo>
                <a:lnTo>
                  <a:pt x="120205" y="199263"/>
                </a:lnTo>
                <a:lnTo>
                  <a:pt x="157948" y="183499"/>
                </a:lnTo>
                <a:lnTo>
                  <a:pt x="163068" y="178308"/>
                </a:lnTo>
                <a:lnTo>
                  <a:pt x="168259" y="173426"/>
                </a:lnTo>
                <a:lnTo>
                  <a:pt x="172593" y="167830"/>
                </a:lnTo>
                <a:lnTo>
                  <a:pt x="176355" y="161377"/>
                </a:lnTo>
                <a:lnTo>
                  <a:pt x="179832" y="153924"/>
                </a:lnTo>
                <a:lnTo>
                  <a:pt x="195072" y="160020"/>
                </a:lnTo>
                <a:lnTo>
                  <a:pt x="168973" y="197691"/>
                </a:lnTo>
                <a:lnTo>
                  <a:pt x="164173" y="201168"/>
                </a:lnTo>
                <a:close/>
              </a:path>
              <a:path w="241300" h="405764">
                <a:moveTo>
                  <a:pt x="13716" y="390144"/>
                </a:moveTo>
                <a:lnTo>
                  <a:pt x="16764" y="387096"/>
                </a:lnTo>
                <a:lnTo>
                  <a:pt x="16764" y="388620"/>
                </a:lnTo>
                <a:lnTo>
                  <a:pt x="13716" y="390144"/>
                </a:lnTo>
                <a:close/>
              </a:path>
              <a:path w="241300" h="405764">
                <a:moveTo>
                  <a:pt x="35560" y="390144"/>
                </a:moveTo>
                <a:lnTo>
                  <a:pt x="13716" y="390144"/>
                </a:lnTo>
                <a:lnTo>
                  <a:pt x="16764" y="388620"/>
                </a:lnTo>
                <a:lnTo>
                  <a:pt x="16764" y="387096"/>
                </a:lnTo>
                <a:lnTo>
                  <a:pt x="18288" y="387096"/>
                </a:lnTo>
                <a:lnTo>
                  <a:pt x="18288" y="388620"/>
                </a:lnTo>
                <a:lnTo>
                  <a:pt x="35306" y="388620"/>
                </a:lnTo>
                <a:lnTo>
                  <a:pt x="35560" y="390144"/>
                </a:lnTo>
                <a:close/>
              </a:path>
              <a:path w="241300" h="405764">
                <a:moveTo>
                  <a:pt x="21336" y="388620"/>
                </a:moveTo>
                <a:lnTo>
                  <a:pt x="18288" y="388620"/>
                </a:lnTo>
                <a:lnTo>
                  <a:pt x="18288" y="387096"/>
                </a:lnTo>
                <a:lnTo>
                  <a:pt x="19812" y="387096"/>
                </a:lnTo>
                <a:lnTo>
                  <a:pt x="21336" y="388620"/>
                </a:lnTo>
                <a:close/>
              </a:path>
              <a:path w="241300" h="405764">
                <a:moveTo>
                  <a:pt x="35306" y="388620"/>
                </a:moveTo>
                <a:lnTo>
                  <a:pt x="33528" y="388620"/>
                </a:lnTo>
                <a:lnTo>
                  <a:pt x="35052" y="387096"/>
                </a:lnTo>
                <a:lnTo>
                  <a:pt x="35306" y="388620"/>
                </a:lnTo>
                <a:close/>
              </a:path>
              <a:path w="241300" h="405764">
                <a:moveTo>
                  <a:pt x="52578" y="396240"/>
                </a:moveTo>
                <a:lnTo>
                  <a:pt x="36576" y="396240"/>
                </a:lnTo>
                <a:lnTo>
                  <a:pt x="35052" y="387096"/>
                </a:lnTo>
                <a:lnTo>
                  <a:pt x="36576" y="387096"/>
                </a:lnTo>
                <a:lnTo>
                  <a:pt x="36576" y="388620"/>
                </a:lnTo>
                <a:lnTo>
                  <a:pt x="39383" y="390304"/>
                </a:lnTo>
                <a:lnTo>
                  <a:pt x="41148" y="394716"/>
                </a:lnTo>
                <a:lnTo>
                  <a:pt x="53340" y="394716"/>
                </a:lnTo>
                <a:lnTo>
                  <a:pt x="52578" y="396240"/>
                </a:lnTo>
                <a:close/>
              </a:path>
              <a:path w="241300" h="405764">
                <a:moveTo>
                  <a:pt x="39383" y="390304"/>
                </a:moveTo>
                <a:lnTo>
                  <a:pt x="36576" y="388620"/>
                </a:lnTo>
                <a:lnTo>
                  <a:pt x="38100" y="387096"/>
                </a:lnTo>
                <a:lnTo>
                  <a:pt x="39383" y="390304"/>
                </a:lnTo>
                <a:close/>
              </a:path>
              <a:path w="241300" h="405764">
                <a:moveTo>
                  <a:pt x="54102" y="393192"/>
                </a:moveTo>
                <a:lnTo>
                  <a:pt x="44196" y="393192"/>
                </a:lnTo>
                <a:lnTo>
                  <a:pt x="39383" y="390304"/>
                </a:lnTo>
                <a:lnTo>
                  <a:pt x="38100" y="387096"/>
                </a:lnTo>
                <a:lnTo>
                  <a:pt x="39624" y="388620"/>
                </a:lnTo>
                <a:lnTo>
                  <a:pt x="54864" y="388620"/>
                </a:lnTo>
                <a:lnTo>
                  <a:pt x="54864" y="391668"/>
                </a:lnTo>
                <a:lnTo>
                  <a:pt x="54102" y="393192"/>
                </a:lnTo>
                <a:close/>
              </a:path>
              <a:path w="241300" h="405764">
                <a:moveTo>
                  <a:pt x="54864" y="388620"/>
                </a:moveTo>
                <a:lnTo>
                  <a:pt x="39624" y="388620"/>
                </a:lnTo>
                <a:lnTo>
                  <a:pt x="38100" y="387096"/>
                </a:lnTo>
                <a:lnTo>
                  <a:pt x="54864" y="387096"/>
                </a:lnTo>
                <a:lnTo>
                  <a:pt x="54864" y="388620"/>
                </a:lnTo>
                <a:close/>
              </a:path>
              <a:path w="241300" h="405764">
                <a:moveTo>
                  <a:pt x="53340" y="394716"/>
                </a:moveTo>
                <a:lnTo>
                  <a:pt x="41148" y="394716"/>
                </a:lnTo>
                <a:lnTo>
                  <a:pt x="39383" y="390304"/>
                </a:lnTo>
                <a:lnTo>
                  <a:pt x="44196" y="393192"/>
                </a:lnTo>
                <a:lnTo>
                  <a:pt x="54102" y="393192"/>
                </a:lnTo>
                <a:lnTo>
                  <a:pt x="53340" y="394716"/>
                </a:lnTo>
                <a:close/>
              </a:path>
              <a:path w="241300" h="405764">
                <a:moveTo>
                  <a:pt x="47244" y="402336"/>
                </a:moveTo>
                <a:lnTo>
                  <a:pt x="7620" y="402336"/>
                </a:lnTo>
                <a:lnTo>
                  <a:pt x="3048" y="397764"/>
                </a:lnTo>
                <a:lnTo>
                  <a:pt x="10668" y="393192"/>
                </a:lnTo>
                <a:lnTo>
                  <a:pt x="36068" y="393192"/>
                </a:lnTo>
                <a:lnTo>
                  <a:pt x="36576" y="396240"/>
                </a:lnTo>
                <a:lnTo>
                  <a:pt x="52578" y="396240"/>
                </a:lnTo>
                <a:lnTo>
                  <a:pt x="51816" y="397764"/>
                </a:lnTo>
                <a:lnTo>
                  <a:pt x="47244" y="402336"/>
                </a:lnTo>
                <a:close/>
              </a:path>
              <a:path w="241300" h="405764">
                <a:moveTo>
                  <a:pt x="42672" y="403860"/>
                </a:moveTo>
                <a:lnTo>
                  <a:pt x="12192" y="403860"/>
                </a:lnTo>
                <a:lnTo>
                  <a:pt x="9144" y="402336"/>
                </a:lnTo>
                <a:lnTo>
                  <a:pt x="45720" y="402336"/>
                </a:lnTo>
                <a:lnTo>
                  <a:pt x="42672" y="403860"/>
                </a:lnTo>
                <a:close/>
              </a:path>
              <a:path w="241300" h="405764">
                <a:moveTo>
                  <a:pt x="38100" y="405384"/>
                </a:moveTo>
                <a:lnTo>
                  <a:pt x="16764" y="405384"/>
                </a:lnTo>
                <a:lnTo>
                  <a:pt x="13716" y="403860"/>
                </a:lnTo>
                <a:lnTo>
                  <a:pt x="41148" y="403860"/>
                </a:lnTo>
                <a:lnTo>
                  <a:pt x="38100" y="4053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2" name="object 1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77000" y="3479291"/>
            <a:ext cx="269747" cy="411480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22947" y="3584447"/>
            <a:ext cx="403860" cy="306070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80147" y="3584447"/>
            <a:ext cx="481584" cy="308610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285492" y="3255117"/>
            <a:ext cx="5490845" cy="76200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800"/>
              <a:t>C</a:t>
            </a:r>
            <a:r>
              <a:rPr dirty="0" sz="4800" spc="-25"/>
              <a:t> </a:t>
            </a:r>
            <a:r>
              <a:rPr dirty="0" sz="4800" spc="-95"/>
              <a:t>Programming</a:t>
            </a:r>
            <a:r>
              <a:rPr dirty="0" sz="4800" spc="-200"/>
              <a:t> </a:t>
            </a:r>
            <a:r>
              <a:rPr dirty="0" sz="4800" spc="-10"/>
              <a:t>Primer</a:t>
            </a:r>
            <a:endParaRPr sz="4800"/>
          </a:p>
        </p:txBody>
      </p:sp>
      <p:sp>
        <p:nvSpPr>
          <p:cNvPr id="16" name="object 1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00"/>
              </a:lnSpc>
            </a:pPr>
            <a:r>
              <a:rPr dirty="0" spc="-25"/>
              <a:t>TOC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29516" y="548640"/>
            <a:ext cx="172151" cy="24130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79391" y="533400"/>
            <a:ext cx="1757172" cy="31851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03039" y="413343"/>
            <a:ext cx="2048510" cy="454659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C</a:t>
            </a:r>
            <a:r>
              <a:rPr dirty="0" spc="-55"/>
              <a:t> </a:t>
            </a:r>
            <a:r>
              <a:rPr dirty="0" spc="-40"/>
              <a:t>Terminology</a:t>
            </a:r>
          </a:p>
        </p:txBody>
      </p:sp>
      <p:sp>
        <p:nvSpPr>
          <p:cNvPr id="5" name="object 5" descr=""/>
          <p:cNvSpPr/>
          <p:nvPr/>
        </p:nvSpPr>
        <p:spPr>
          <a:xfrm>
            <a:off x="675131" y="1027175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36575" y="56388"/>
                </a:moveTo>
                <a:lnTo>
                  <a:pt x="21335" y="56388"/>
                </a:lnTo>
                <a:lnTo>
                  <a:pt x="13715" y="54864"/>
                </a:lnTo>
                <a:lnTo>
                  <a:pt x="9143" y="48768"/>
                </a:lnTo>
                <a:lnTo>
                  <a:pt x="3047" y="42672"/>
                </a:lnTo>
                <a:lnTo>
                  <a:pt x="0" y="36576"/>
                </a:lnTo>
                <a:lnTo>
                  <a:pt x="0" y="21336"/>
                </a:lnTo>
                <a:lnTo>
                  <a:pt x="3047" y="13716"/>
                </a:lnTo>
                <a:lnTo>
                  <a:pt x="9143" y="9144"/>
                </a:lnTo>
                <a:lnTo>
                  <a:pt x="13715" y="3048"/>
                </a:lnTo>
                <a:lnTo>
                  <a:pt x="21335" y="0"/>
                </a:lnTo>
                <a:lnTo>
                  <a:pt x="36575" y="0"/>
                </a:lnTo>
                <a:lnTo>
                  <a:pt x="42671" y="3048"/>
                </a:lnTo>
                <a:lnTo>
                  <a:pt x="53339" y="13716"/>
                </a:lnTo>
                <a:lnTo>
                  <a:pt x="56387" y="21336"/>
                </a:lnTo>
                <a:lnTo>
                  <a:pt x="56387" y="36576"/>
                </a:lnTo>
                <a:lnTo>
                  <a:pt x="53339" y="42672"/>
                </a:lnTo>
                <a:lnTo>
                  <a:pt x="48767" y="48768"/>
                </a:lnTo>
                <a:lnTo>
                  <a:pt x="42671" y="54864"/>
                </a:lnTo>
                <a:lnTo>
                  <a:pt x="36575" y="56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132331" y="1333500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0480" y="50292"/>
                </a:moveTo>
                <a:lnTo>
                  <a:pt x="16764" y="50292"/>
                </a:lnTo>
                <a:lnTo>
                  <a:pt x="10668" y="47244"/>
                </a:lnTo>
                <a:lnTo>
                  <a:pt x="6096" y="42672"/>
                </a:lnTo>
                <a:lnTo>
                  <a:pt x="1524" y="38100"/>
                </a:lnTo>
                <a:lnTo>
                  <a:pt x="0" y="32004"/>
                </a:lnTo>
                <a:lnTo>
                  <a:pt x="0" y="18288"/>
                </a:lnTo>
                <a:lnTo>
                  <a:pt x="1524" y="12192"/>
                </a:lnTo>
                <a:lnTo>
                  <a:pt x="6096" y="6096"/>
                </a:lnTo>
                <a:lnTo>
                  <a:pt x="10668" y="1524"/>
                </a:lnTo>
                <a:lnTo>
                  <a:pt x="16764" y="0"/>
                </a:lnTo>
                <a:lnTo>
                  <a:pt x="30480" y="0"/>
                </a:lnTo>
                <a:lnTo>
                  <a:pt x="36576" y="1524"/>
                </a:lnTo>
                <a:lnTo>
                  <a:pt x="41148" y="6096"/>
                </a:lnTo>
                <a:lnTo>
                  <a:pt x="45720" y="12192"/>
                </a:lnTo>
                <a:lnTo>
                  <a:pt x="48768" y="18288"/>
                </a:lnTo>
                <a:lnTo>
                  <a:pt x="48768" y="32004"/>
                </a:lnTo>
                <a:lnTo>
                  <a:pt x="45720" y="38100"/>
                </a:lnTo>
                <a:lnTo>
                  <a:pt x="36576" y="47244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675131" y="3884676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36575" y="56388"/>
                </a:moveTo>
                <a:lnTo>
                  <a:pt x="21335" y="56388"/>
                </a:lnTo>
                <a:lnTo>
                  <a:pt x="13715" y="53340"/>
                </a:lnTo>
                <a:lnTo>
                  <a:pt x="9143" y="47244"/>
                </a:lnTo>
                <a:lnTo>
                  <a:pt x="3047" y="42672"/>
                </a:lnTo>
                <a:lnTo>
                  <a:pt x="0" y="35052"/>
                </a:lnTo>
                <a:lnTo>
                  <a:pt x="0" y="19812"/>
                </a:lnTo>
                <a:lnTo>
                  <a:pt x="3047" y="13716"/>
                </a:lnTo>
                <a:lnTo>
                  <a:pt x="13715" y="3048"/>
                </a:lnTo>
                <a:lnTo>
                  <a:pt x="21335" y="0"/>
                </a:lnTo>
                <a:lnTo>
                  <a:pt x="36575" y="0"/>
                </a:lnTo>
                <a:lnTo>
                  <a:pt x="42671" y="3048"/>
                </a:lnTo>
                <a:lnTo>
                  <a:pt x="48767" y="7620"/>
                </a:lnTo>
                <a:lnTo>
                  <a:pt x="53339" y="13716"/>
                </a:lnTo>
                <a:lnTo>
                  <a:pt x="56387" y="19812"/>
                </a:lnTo>
                <a:lnTo>
                  <a:pt x="56387" y="35052"/>
                </a:lnTo>
                <a:lnTo>
                  <a:pt x="53339" y="42672"/>
                </a:lnTo>
                <a:lnTo>
                  <a:pt x="42671" y="53340"/>
                </a:lnTo>
                <a:lnTo>
                  <a:pt x="36575" y="56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132331" y="4189476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0480" y="50292"/>
                </a:moveTo>
                <a:lnTo>
                  <a:pt x="16764" y="50292"/>
                </a:lnTo>
                <a:lnTo>
                  <a:pt x="10668" y="48768"/>
                </a:lnTo>
                <a:lnTo>
                  <a:pt x="6096" y="42672"/>
                </a:lnTo>
                <a:lnTo>
                  <a:pt x="1524" y="38100"/>
                </a:lnTo>
                <a:lnTo>
                  <a:pt x="0" y="32004"/>
                </a:lnTo>
                <a:lnTo>
                  <a:pt x="0" y="18288"/>
                </a:lnTo>
                <a:lnTo>
                  <a:pt x="1524" y="12192"/>
                </a:lnTo>
                <a:lnTo>
                  <a:pt x="10668" y="3048"/>
                </a:lnTo>
                <a:lnTo>
                  <a:pt x="16764" y="0"/>
                </a:lnTo>
                <a:lnTo>
                  <a:pt x="30480" y="0"/>
                </a:lnTo>
                <a:lnTo>
                  <a:pt x="36576" y="3048"/>
                </a:lnTo>
                <a:lnTo>
                  <a:pt x="45720" y="12192"/>
                </a:lnTo>
                <a:lnTo>
                  <a:pt x="48768" y="18288"/>
                </a:lnTo>
                <a:lnTo>
                  <a:pt x="48768" y="32004"/>
                </a:lnTo>
                <a:lnTo>
                  <a:pt x="45720" y="38100"/>
                </a:lnTo>
                <a:lnTo>
                  <a:pt x="41148" y="42672"/>
                </a:lnTo>
                <a:lnTo>
                  <a:pt x="36576" y="48768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589532" y="4474464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0480" y="50292"/>
                </a:moveTo>
                <a:lnTo>
                  <a:pt x="16764" y="50292"/>
                </a:lnTo>
                <a:lnTo>
                  <a:pt x="12192" y="47244"/>
                </a:lnTo>
                <a:lnTo>
                  <a:pt x="6096" y="42672"/>
                </a:lnTo>
                <a:lnTo>
                  <a:pt x="1524" y="38100"/>
                </a:lnTo>
                <a:lnTo>
                  <a:pt x="0" y="32004"/>
                </a:lnTo>
                <a:lnTo>
                  <a:pt x="0" y="18288"/>
                </a:lnTo>
                <a:lnTo>
                  <a:pt x="1524" y="12192"/>
                </a:lnTo>
                <a:lnTo>
                  <a:pt x="6096" y="6096"/>
                </a:lnTo>
                <a:lnTo>
                  <a:pt x="12192" y="1524"/>
                </a:lnTo>
                <a:lnTo>
                  <a:pt x="16764" y="0"/>
                </a:lnTo>
                <a:lnTo>
                  <a:pt x="30480" y="0"/>
                </a:lnTo>
                <a:lnTo>
                  <a:pt x="36576" y="1524"/>
                </a:lnTo>
                <a:lnTo>
                  <a:pt x="41148" y="6096"/>
                </a:lnTo>
                <a:lnTo>
                  <a:pt x="45720" y="12192"/>
                </a:lnTo>
                <a:lnTo>
                  <a:pt x="48768" y="18288"/>
                </a:lnTo>
                <a:lnTo>
                  <a:pt x="48768" y="32004"/>
                </a:lnTo>
                <a:lnTo>
                  <a:pt x="45720" y="38100"/>
                </a:lnTo>
                <a:lnTo>
                  <a:pt x="36576" y="47244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589532" y="4977383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0480" y="50292"/>
                </a:moveTo>
                <a:lnTo>
                  <a:pt x="16764" y="50292"/>
                </a:lnTo>
                <a:lnTo>
                  <a:pt x="12192" y="47244"/>
                </a:lnTo>
                <a:lnTo>
                  <a:pt x="6096" y="42672"/>
                </a:lnTo>
                <a:lnTo>
                  <a:pt x="1524" y="38100"/>
                </a:lnTo>
                <a:lnTo>
                  <a:pt x="0" y="32004"/>
                </a:lnTo>
                <a:lnTo>
                  <a:pt x="0" y="18288"/>
                </a:lnTo>
                <a:lnTo>
                  <a:pt x="1524" y="12192"/>
                </a:lnTo>
                <a:lnTo>
                  <a:pt x="6096" y="7620"/>
                </a:lnTo>
                <a:lnTo>
                  <a:pt x="12192" y="3048"/>
                </a:lnTo>
                <a:lnTo>
                  <a:pt x="16764" y="0"/>
                </a:lnTo>
                <a:lnTo>
                  <a:pt x="30480" y="0"/>
                </a:lnTo>
                <a:lnTo>
                  <a:pt x="36576" y="3048"/>
                </a:lnTo>
                <a:lnTo>
                  <a:pt x="45720" y="12192"/>
                </a:lnTo>
                <a:lnTo>
                  <a:pt x="48768" y="18288"/>
                </a:lnTo>
                <a:lnTo>
                  <a:pt x="48768" y="32004"/>
                </a:lnTo>
                <a:lnTo>
                  <a:pt x="45720" y="38100"/>
                </a:lnTo>
                <a:lnTo>
                  <a:pt x="36576" y="47244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132331" y="5480303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0480" y="50292"/>
                </a:moveTo>
                <a:lnTo>
                  <a:pt x="16764" y="50292"/>
                </a:lnTo>
                <a:lnTo>
                  <a:pt x="10668" y="48768"/>
                </a:lnTo>
                <a:lnTo>
                  <a:pt x="6096" y="44196"/>
                </a:lnTo>
                <a:lnTo>
                  <a:pt x="1524" y="38100"/>
                </a:lnTo>
                <a:lnTo>
                  <a:pt x="0" y="32004"/>
                </a:lnTo>
                <a:lnTo>
                  <a:pt x="0" y="18288"/>
                </a:lnTo>
                <a:lnTo>
                  <a:pt x="1524" y="12192"/>
                </a:lnTo>
                <a:lnTo>
                  <a:pt x="10668" y="3048"/>
                </a:lnTo>
                <a:lnTo>
                  <a:pt x="16764" y="0"/>
                </a:lnTo>
                <a:lnTo>
                  <a:pt x="30480" y="0"/>
                </a:lnTo>
                <a:lnTo>
                  <a:pt x="36576" y="3048"/>
                </a:lnTo>
                <a:lnTo>
                  <a:pt x="45720" y="12192"/>
                </a:lnTo>
                <a:lnTo>
                  <a:pt x="48768" y="18288"/>
                </a:lnTo>
                <a:lnTo>
                  <a:pt x="48768" y="32004"/>
                </a:lnTo>
                <a:lnTo>
                  <a:pt x="45720" y="38100"/>
                </a:lnTo>
                <a:lnTo>
                  <a:pt x="41148" y="44196"/>
                </a:lnTo>
                <a:lnTo>
                  <a:pt x="36576" y="48768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589532" y="5765292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0480" y="50292"/>
                </a:moveTo>
                <a:lnTo>
                  <a:pt x="16764" y="50292"/>
                </a:lnTo>
                <a:lnTo>
                  <a:pt x="12192" y="47244"/>
                </a:lnTo>
                <a:lnTo>
                  <a:pt x="6096" y="42672"/>
                </a:lnTo>
                <a:lnTo>
                  <a:pt x="1524" y="38100"/>
                </a:lnTo>
                <a:lnTo>
                  <a:pt x="0" y="32004"/>
                </a:lnTo>
                <a:lnTo>
                  <a:pt x="0" y="18288"/>
                </a:lnTo>
                <a:lnTo>
                  <a:pt x="1524" y="12192"/>
                </a:lnTo>
                <a:lnTo>
                  <a:pt x="6096" y="6096"/>
                </a:lnTo>
                <a:lnTo>
                  <a:pt x="12192" y="1524"/>
                </a:lnTo>
                <a:lnTo>
                  <a:pt x="16764" y="0"/>
                </a:lnTo>
                <a:lnTo>
                  <a:pt x="30480" y="0"/>
                </a:lnTo>
                <a:lnTo>
                  <a:pt x="36576" y="1524"/>
                </a:lnTo>
                <a:lnTo>
                  <a:pt x="41148" y="6096"/>
                </a:lnTo>
                <a:lnTo>
                  <a:pt x="45720" y="12192"/>
                </a:lnTo>
                <a:lnTo>
                  <a:pt x="48768" y="18288"/>
                </a:lnTo>
                <a:lnTo>
                  <a:pt x="48768" y="32004"/>
                </a:lnTo>
                <a:lnTo>
                  <a:pt x="45720" y="38100"/>
                </a:lnTo>
                <a:lnTo>
                  <a:pt x="36576" y="47244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589532" y="6487667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0480" y="50291"/>
                </a:moveTo>
                <a:lnTo>
                  <a:pt x="16764" y="50291"/>
                </a:lnTo>
                <a:lnTo>
                  <a:pt x="12192" y="48767"/>
                </a:lnTo>
                <a:lnTo>
                  <a:pt x="6096" y="42671"/>
                </a:lnTo>
                <a:lnTo>
                  <a:pt x="1524" y="38099"/>
                </a:lnTo>
                <a:lnTo>
                  <a:pt x="0" y="32003"/>
                </a:lnTo>
                <a:lnTo>
                  <a:pt x="0" y="18287"/>
                </a:lnTo>
                <a:lnTo>
                  <a:pt x="1524" y="12191"/>
                </a:lnTo>
                <a:lnTo>
                  <a:pt x="6096" y="7619"/>
                </a:lnTo>
                <a:lnTo>
                  <a:pt x="12192" y="3047"/>
                </a:lnTo>
                <a:lnTo>
                  <a:pt x="16764" y="0"/>
                </a:lnTo>
                <a:lnTo>
                  <a:pt x="30480" y="0"/>
                </a:lnTo>
                <a:lnTo>
                  <a:pt x="36576" y="3047"/>
                </a:lnTo>
                <a:lnTo>
                  <a:pt x="45720" y="12191"/>
                </a:lnTo>
                <a:lnTo>
                  <a:pt x="48768" y="18287"/>
                </a:lnTo>
                <a:lnTo>
                  <a:pt x="48768" y="32003"/>
                </a:lnTo>
                <a:lnTo>
                  <a:pt x="45720" y="38099"/>
                </a:lnTo>
                <a:lnTo>
                  <a:pt x="41148" y="42671"/>
                </a:lnTo>
                <a:lnTo>
                  <a:pt x="36576" y="48767"/>
                </a:lnTo>
                <a:lnTo>
                  <a:pt x="30480" y="502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878839" y="840487"/>
            <a:ext cx="8521065" cy="601599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800">
                <a:latin typeface="Calibri"/>
                <a:cs typeface="Calibri"/>
              </a:rPr>
              <a:t>What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</a:t>
            </a:r>
            <a:r>
              <a:rPr dirty="0" sz="1800" spc="-25">
                <a:latin typeface="Calibri"/>
                <a:cs typeface="Calibri"/>
              </a:rPr>
              <a:t> C?</a:t>
            </a:r>
            <a:endParaRPr sz="1800">
              <a:latin typeface="Calibri"/>
              <a:cs typeface="Calibri"/>
            </a:endParaRPr>
          </a:p>
          <a:p>
            <a:pPr marL="471170" marR="5080">
              <a:lnSpc>
                <a:spcPct val="93000"/>
              </a:lnSpc>
              <a:spcBef>
                <a:spcPts val="535"/>
              </a:spcBef>
            </a:pPr>
            <a:r>
              <a:rPr dirty="0" sz="1550">
                <a:latin typeface="Calibri"/>
                <a:cs typeface="Calibri"/>
              </a:rPr>
              <a:t>C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was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originally developed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at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Bell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Labs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by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Dennis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Ritchie</a:t>
            </a:r>
            <a:r>
              <a:rPr dirty="0" sz="1550" spc="2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between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1972</a:t>
            </a:r>
            <a:r>
              <a:rPr dirty="0" sz="1550" spc="2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1973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construct </a:t>
            </a:r>
            <a:r>
              <a:rPr dirty="0" sz="1550">
                <a:latin typeface="Calibri"/>
                <a:cs typeface="Calibri"/>
              </a:rPr>
              <a:t>utilities</a:t>
            </a:r>
            <a:r>
              <a:rPr dirty="0" sz="1550" spc="2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running</a:t>
            </a:r>
            <a:r>
              <a:rPr dirty="0" sz="1550" spc="-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Unix.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has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been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standardized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by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ANSI</a:t>
            </a:r>
            <a:r>
              <a:rPr dirty="0" sz="1550" spc="2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since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1989</a:t>
            </a:r>
            <a:r>
              <a:rPr dirty="0" sz="1550" spc="2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(ANSI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C)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by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the </a:t>
            </a:r>
            <a:r>
              <a:rPr dirty="0" sz="1550">
                <a:latin typeface="Calibri"/>
                <a:cs typeface="Calibri"/>
              </a:rPr>
              <a:t>International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Organization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Standardization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(ISO).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</a:t>
            </a:r>
            <a:r>
              <a:rPr dirty="0" sz="1550" spc="3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3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general-purpose,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procedural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computer </a:t>
            </a:r>
            <a:r>
              <a:rPr dirty="0" sz="1550">
                <a:latin typeface="Calibri"/>
                <a:cs typeface="Calibri"/>
              </a:rPr>
              <a:t>programming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language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supporting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structured</a:t>
            </a:r>
            <a:r>
              <a:rPr dirty="0" sz="1550" spc="2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programming,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lexical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variable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scope,</a:t>
            </a:r>
            <a:r>
              <a:rPr dirty="0" sz="1550" spc="2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17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recursion, </a:t>
            </a:r>
            <a:r>
              <a:rPr dirty="0" sz="1550">
                <a:latin typeface="Calibri"/>
                <a:cs typeface="Calibri"/>
              </a:rPr>
              <a:t>with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static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type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system.</a:t>
            </a:r>
            <a:r>
              <a:rPr dirty="0" sz="1550" spc="-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It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was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designed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compiled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provide</a:t>
            </a:r>
            <a:r>
              <a:rPr dirty="0" sz="1550" spc="-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low-level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access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memory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language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constructs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that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map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efficiently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2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machine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instructions,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all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with</a:t>
            </a:r>
            <a:r>
              <a:rPr dirty="0" sz="1550" spc="1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minimal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runtime </a:t>
            </a:r>
            <a:r>
              <a:rPr dirty="0" sz="1550">
                <a:latin typeface="Calibri"/>
                <a:cs typeface="Calibri"/>
              </a:rPr>
              <a:t>support.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Despite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its</a:t>
            </a:r>
            <a:r>
              <a:rPr dirty="0" sz="1550" spc="1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low-level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capabilities,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language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was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designed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encourage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cross-</a:t>
            </a:r>
            <a:r>
              <a:rPr dirty="0" sz="1550" spc="5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platform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programming. A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standards-compliant</a:t>
            </a:r>
            <a:r>
              <a:rPr dirty="0" sz="1550" spc="-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</a:t>
            </a:r>
            <a:r>
              <a:rPr dirty="0" sz="1550" spc="1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program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written</a:t>
            </a:r>
            <a:r>
              <a:rPr dirty="0" sz="1550" spc="2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with</a:t>
            </a:r>
            <a:r>
              <a:rPr dirty="0" sz="1550" spc="2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portability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1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mind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be </a:t>
            </a:r>
            <a:r>
              <a:rPr dirty="0" sz="1550">
                <a:latin typeface="Calibri"/>
                <a:cs typeface="Calibri"/>
              </a:rPr>
              <a:t>compiled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wide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variety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computer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platforms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operating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systems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with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few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changes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its </a:t>
            </a:r>
            <a:r>
              <a:rPr dirty="0" sz="1550">
                <a:latin typeface="Calibri"/>
                <a:cs typeface="Calibri"/>
              </a:rPr>
              <a:t>source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code.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It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these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reasons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that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was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chosen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as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one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core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programming</a:t>
            </a:r>
            <a:r>
              <a:rPr dirty="0" sz="1550" spc="5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languages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Capability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Developer.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1800">
                <a:latin typeface="Calibri"/>
                <a:cs typeface="Calibri"/>
              </a:rPr>
              <a:t>What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do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need</a:t>
            </a:r>
            <a:r>
              <a:rPr dirty="0" sz="1800" spc="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start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programming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with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C?</a:t>
            </a:r>
            <a:endParaRPr sz="1800">
              <a:latin typeface="Calibri"/>
              <a:cs typeface="Calibri"/>
            </a:endParaRPr>
          </a:p>
          <a:p>
            <a:pPr marL="471170">
              <a:lnSpc>
                <a:spcPct val="100000"/>
              </a:lnSpc>
              <a:spcBef>
                <a:spcPts val="395"/>
              </a:spcBef>
            </a:pP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compiler</a:t>
            </a:r>
            <a:endParaRPr sz="1550">
              <a:latin typeface="Calibri"/>
              <a:cs typeface="Calibri"/>
            </a:endParaRPr>
          </a:p>
          <a:p>
            <a:pPr marL="928369" marR="269875">
              <a:lnSpc>
                <a:spcPts val="1730"/>
              </a:lnSpc>
              <a:spcBef>
                <a:spcPts val="550"/>
              </a:spcBef>
            </a:pPr>
            <a:r>
              <a:rPr dirty="0" sz="1550">
                <a:latin typeface="Calibri"/>
                <a:cs typeface="Calibri"/>
              </a:rPr>
              <a:t>Used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convert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source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code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into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executable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object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code.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There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several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compilers </a:t>
            </a:r>
            <a:r>
              <a:rPr dirty="0" sz="1550">
                <a:latin typeface="Calibri"/>
                <a:cs typeface="Calibri"/>
              </a:rPr>
              <a:t>that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available.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gnu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Visual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Studio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Express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free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compilers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that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used.</a:t>
            </a:r>
            <a:endParaRPr sz="1550">
              <a:latin typeface="Calibri"/>
              <a:cs typeface="Calibri"/>
            </a:endParaRPr>
          </a:p>
          <a:p>
            <a:pPr marL="928369" marR="153670">
              <a:lnSpc>
                <a:spcPts val="1730"/>
              </a:lnSpc>
              <a:spcBef>
                <a:spcPts val="500"/>
              </a:spcBef>
            </a:pPr>
            <a:r>
              <a:rPr dirty="0" sz="1550">
                <a:latin typeface="Calibri"/>
                <a:cs typeface="Calibri"/>
              </a:rPr>
              <a:t>Some</a:t>
            </a:r>
            <a:r>
              <a:rPr dirty="0" sz="1550" spc="2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information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compilers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25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229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found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here: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u="sng" sz="155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https://</a:t>
            </a:r>
            <a:r>
              <a:rPr dirty="0" u="sng" sz="155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4"/>
              </a:rPr>
              <a:t>www.quora.com/Where-can-</a:t>
            </a:r>
            <a:r>
              <a:rPr dirty="0" u="sng" sz="1550" spc="-2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4"/>
              </a:rPr>
              <a:t>I-</a:t>
            </a:r>
            <a:r>
              <a:rPr dirty="0" sz="1550" spc="-25">
                <a:solidFill>
                  <a:srgbClr val="0562C1"/>
                </a:solidFill>
                <a:latin typeface="Calibri"/>
                <a:cs typeface="Calibri"/>
              </a:rPr>
              <a:t> </a:t>
            </a:r>
            <a:r>
              <a:rPr dirty="0" u="sng" sz="155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download-a-C-</a:t>
            </a:r>
            <a:r>
              <a:rPr dirty="0" u="sng" sz="155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compiler</a:t>
            </a:r>
            <a:endParaRPr sz="1550">
              <a:latin typeface="Calibri"/>
              <a:cs typeface="Calibri"/>
            </a:endParaRPr>
          </a:p>
          <a:p>
            <a:pPr marL="471170">
              <a:lnSpc>
                <a:spcPct val="100000"/>
              </a:lnSpc>
              <a:spcBef>
                <a:spcPts val="335"/>
              </a:spcBef>
            </a:pPr>
            <a:r>
              <a:rPr dirty="0" sz="1550">
                <a:latin typeface="Calibri"/>
                <a:cs typeface="Calibri"/>
              </a:rPr>
              <a:t>An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editor</a:t>
            </a:r>
            <a:endParaRPr sz="1550">
              <a:latin typeface="Calibri"/>
              <a:cs typeface="Calibri"/>
            </a:endParaRPr>
          </a:p>
          <a:p>
            <a:pPr marL="928369" marR="70485">
              <a:lnSpc>
                <a:spcPts val="1730"/>
              </a:lnSpc>
              <a:spcBef>
                <a:spcPts val="550"/>
              </a:spcBef>
            </a:pP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something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as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simple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as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notepad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gedit</a:t>
            </a:r>
            <a:r>
              <a:rPr dirty="0" sz="1550" spc="1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something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more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complex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like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an </a:t>
            </a:r>
            <a:r>
              <a:rPr dirty="0" sz="1550">
                <a:latin typeface="Calibri"/>
                <a:cs typeface="Calibri"/>
              </a:rPr>
              <a:t>integrated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development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environment</a:t>
            </a:r>
            <a:r>
              <a:rPr dirty="0" sz="1550" spc="-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(IDE)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where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basic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tools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required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3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write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test </a:t>
            </a:r>
            <a:r>
              <a:rPr dirty="0" sz="1550">
                <a:latin typeface="Calibri"/>
                <a:cs typeface="Calibri"/>
              </a:rPr>
              <a:t>software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language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have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been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consolidated.</a:t>
            </a:r>
            <a:endParaRPr sz="1550">
              <a:latin typeface="Calibri"/>
              <a:cs typeface="Calibri"/>
            </a:endParaRPr>
          </a:p>
          <a:p>
            <a:pPr marL="928369" marR="1416685">
              <a:lnSpc>
                <a:spcPts val="1730"/>
              </a:lnSpc>
              <a:spcBef>
                <a:spcPts val="500"/>
              </a:spcBef>
            </a:pPr>
            <a:r>
              <a:rPr dirty="0" sz="1550">
                <a:latin typeface="Calibri"/>
                <a:cs typeface="Calibri"/>
              </a:rPr>
              <a:t>Some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editors/IDEs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found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here: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u="sng" sz="155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https://blog.eduonix.com/software-</a:t>
            </a:r>
            <a:r>
              <a:rPr dirty="0" sz="1550" spc="500">
                <a:solidFill>
                  <a:srgbClr val="0562C1"/>
                </a:solidFill>
                <a:latin typeface="Calibri"/>
                <a:cs typeface="Calibri"/>
              </a:rPr>
              <a:t> </a:t>
            </a:r>
            <a:r>
              <a:rPr dirty="0" u="sng" sz="155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development/top-10-ides-c-c-</a:t>
            </a:r>
            <a:r>
              <a:rPr dirty="0" u="sng" sz="155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developers/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00"/>
              </a:lnSpc>
            </a:pPr>
            <a:r>
              <a:rPr dirty="0" spc="-25"/>
              <a:t>TOC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9988" y="548640"/>
            <a:ext cx="661416" cy="24231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30651" y="548640"/>
            <a:ext cx="1385316" cy="30226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9600" y="533400"/>
            <a:ext cx="1813559" cy="25755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42888" y="533400"/>
            <a:ext cx="1525524" cy="3175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63572" y="413343"/>
            <a:ext cx="5731510" cy="454659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Core</a:t>
            </a:r>
            <a:r>
              <a:rPr dirty="0" spc="-165"/>
              <a:t> </a:t>
            </a:r>
            <a:r>
              <a:rPr dirty="0" spc="-25"/>
              <a:t>Concepts:</a:t>
            </a:r>
            <a:r>
              <a:rPr dirty="0" spc="-160"/>
              <a:t> </a:t>
            </a:r>
            <a:r>
              <a:rPr dirty="0" spc="-45"/>
              <a:t>Foundational</a:t>
            </a:r>
            <a:r>
              <a:rPr dirty="0" spc="-105"/>
              <a:t> </a:t>
            </a:r>
            <a:r>
              <a:rPr dirty="0" spc="-10"/>
              <a:t>Knowledge</a:t>
            </a:r>
          </a:p>
        </p:txBody>
      </p:sp>
      <p:sp>
        <p:nvSpPr>
          <p:cNvPr id="7" name="object 7" descr=""/>
          <p:cNvSpPr/>
          <p:nvPr/>
        </p:nvSpPr>
        <p:spPr>
          <a:xfrm>
            <a:off x="667511" y="1027175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35052" y="56388"/>
                </a:moveTo>
                <a:lnTo>
                  <a:pt x="19812" y="56388"/>
                </a:lnTo>
                <a:lnTo>
                  <a:pt x="13716" y="54864"/>
                </a:lnTo>
                <a:lnTo>
                  <a:pt x="7620" y="48768"/>
                </a:lnTo>
                <a:lnTo>
                  <a:pt x="3048" y="42672"/>
                </a:lnTo>
                <a:lnTo>
                  <a:pt x="0" y="36576"/>
                </a:lnTo>
                <a:lnTo>
                  <a:pt x="0" y="21336"/>
                </a:lnTo>
                <a:lnTo>
                  <a:pt x="3048" y="13716"/>
                </a:lnTo>
                <a:lnTo>
                  <a:pt x="13716" y="3048"/>
                </a:lnTo>
                <a:lnTo>
                  <a:pt x="19812" y="0"/>
                </a:lnTo>
                <a:lnTo>
                  <a:pt x="35052" y="0"/>
                </a:lnTo>
                <a:lnTo>
                  <a:pt x="42672" y="3048"/>
                </a:lnTo>
                <a:lnTo>
                  <a:pt x="47244" y="9144"/>
                </a:lnTo>
                <a:lnTo>
                  <a:pt x="53340" y="13716"/>
                </a:lnTo>
                <a:lnTo>
                  <a:pt x="56388" y="21336"/>
                </a:lnTo>
                <a:lnTo>
                  <a:pt x="56388" y="36576"/>
                </a:lnTo>
                <a:lnTo>
                  <a:pt x="53340" y="42672"/>
                </a:lnTo>
                <a:lnTo>
                  <a:pt x="47244" y="48768"/>
                </a:lnTo>
                <a:lnTo>
                  <a:pt x="42672" y="54864"/>
                </a:lnTo>
                <a:lnTo>
                  <a:pt x="35052" y="56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123188" y="1333500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2"/>
                </a:moveTo>
                <a:lnTo>
                  <a:pt x="18287" y="50292"/>
                </a:lnTo>
                <a:lnTo>
                  <a:pt x="12191" y="47244"/>
                </a:lnTo>
                <a:lnTo>
                  <a:pt x="7619" y="42672"/>
                </a:lnTo>
                <a:lnTo>
                  <a:pt x="3047" y="38100"/>
                </a:lnTo>
                <a:lnTo>
                  <a:pt x="0" y="32004"/>
                </a:lnTo>
                <a:lnTo>
                  <a:pt x="0" y="18288"/>
                </a:lnTo>
                <a:lnTo>
                  <a:pt x="3047" y="12192"/>
                </a:lnTo>
                <a:lnTo>
                  <a:pt x="7619" y="6096"/>
                </a:lnTo>
                <a:lnTo>
                  <a:pt x="12191" y="1524"/>
                </a:lnTo>
                <a:lnTo>
                  <a:pt x="18287" y="0"/>
                </a:lnTo>
                <a:lnTo>
                  <a:pt x="32003" y="0"/>
                </a:lnTo>
                <a:lnTo>
                  <a:pt x="36575" y="1524"/>
                </a:lnTo>
                <a:lnTo>
                  <a:pt x="42671" y="6096"/>
                </a:lnTo>
                <a:lnTo>
                  <a:pt x="47243" y="12192"/>
                </a:lnTo>
                <a:lnTo>
                  <a:pt x="48767" y="18288"/>
                </a:lnTo>
                <a:lnTo>
                  <a:pt x="48767" y="32004"/>
                </a:lnTo>
                <a:lnTo>
                  <a:pt x="47243" y="38100"/>
                </a:lnTo>
                <a:lnTo>
                  <a:pt x="42671" y="42672"/>
                </a:lnTo>
                <a:lnTo>
                  <a:pt x="36575" y="47244"/>
                </a:lnTo>
                <a:lnTo>
                  <a:pt x="32003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123188" y="2404872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2"/>
                </a:moveTo>
                <a:lnTo>
                  <a:pt x="18287" y="50292"/>
                </a:lnTo>
                <a:lnTo>
                  <a:pt x="12191" y="47244"/>
                </a:lnTo>
                <a:lnTo>
                  <a:pt x="7619" y="42672"/>
                </a:lnTo>
                <a:lnTo>
                  <a:pt x="3047" y="38100"/>
                </a:lnTo>
                <a:lnTo>
                  <a:pt x="0" y="32004"/>
                </a:lnTo>
                <a:lnTo>
                  <a:pt x="0" y="18288"/>
                </a:lnTo>
                <a:lnTo>
                  <a:pt x="3047" y="12192"/>
                </a:lnTo>
                <a:lnTo>
                  <a:pt x="7619" y="6096"/>
                </a:lnTo>
                <a:lnTo>
                  <a:pt x="12191" y="1524"/>
                </a:lnTo>
                <a:lnTo>
                  <a:pt x="18287" y="0"/>
                </a:lnTo>
                <a:lnTo>
                  <a:pt x="32003" y="0"/>
                </a:lnTo>
                <a:lnTo>
                  <a:pt x="36575" y="1524"/>
                </a:lnTo>
                <a:lnTo>
                  <a:pt x="42671" y="6096"/>
                </a:lnTo>
                <a:lnTo>
                  <a:pt x="47243" y="12192"/>
                </a:lnTo>
                <a:lnTo>
                  <a:pt x="48767" y="18288"/>
                </a:lnTo>
                <a:lnTo>
                  <a:pt x="48767" y="32004"/>
                </a:lnTo>
                <a:lnTo>
                  <a:pt x="47243" y="38100"/>
                </a:lnTo>
                <a:lnTo>
                  <a:pt x="42671" y="42672"/>
                </a:lnTo>
                <a:lnTo>
                  <a:pt x="36575" y="47244"/>
                </a:lnTo>
                <a:lnTo>
                  <a:pt x="32003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580387" y="2683764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80">
                <a:moveTo>
                  <a:pt x="25908" y="42671"/>
                </a:moveTo>
                <a:lnTo>
                  <a:pt x="15240" y="42671"/>
                </a:lnTo>
                <a:lnTo>
                  <a:pt x="9144" y="41147"/>
                </a:lnTo>
                <a:lnTo>
                  <a:pt x="6096" y="36575"/>
                </a:lnTo>
                <a:lnTo>
                  <a:pt x="1524" y="32003"/>
                </a:lnTo>
                <a:lnTo>
                  <a:pt x="0" y="27431"/>
                </a:lnTo>
                <a:lnTo>
                  <a:pt x="0" y="15239"/>
                </a:lnTo>
                <a:lnTo>
                  <a:pt x="1524" y="10667"/>
                </a:lnTo>
                <a:lnTo>
                  <a:pt x="6096" y="6095"/>
                </a:lnTo>
                <a:lnTo>
                  <a:pt x="9144" y="1523"/>
                </a:lnTo>
                <a:lnTo>
                  <a:pt x="15240" y="0"/>
                </a:lnTo>
                <a:lnTo>
                  <a:pt x="25908" y="0"/>
                </a:lnTo>
                <a:lnTo>
                  <a:pt x="32004" y="1523"/>
                </a:lnTo>
                <a:lnTo>
                  <a:pt x="35052" y="6095"/>
                </a:lnTo>
                <a:lnTo>
                  <a:pt x="39624" y="10667"/>
                </a:lnTo>
                <a:lnTo>
                  <a:pt x="42672" y="15239"/>
                </a:lnTo>
                <a:lnTo>
                  <a:pt x="42672" y="27431"/>
                </a:lnTo>
                <a:lnTo>
                  <a:pt x="39624" y="32003"/>
                </a:lnTo>
                <a:lnTo>
                  <a:pt x="35052" y="36575"/>
                </a:lnTo>
                <a:lnTo>
                  <a:pt x="32004" y="41147"/>
                </a:lnTo>
                <a:lnTo>
                  <a:pt x="25908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580387" y="2939796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80">
                <a:moveTo>
                  <a:pt x="25908" y="42671"/>
                </a:moveTo>
                <a:lnTo>
                  <a:pt x="15240" y="42671"/>
                </a:lnTo>
                <a:lnTo>
                  <a:pt x="9144" y="41147"/>
                </a:lnTo>
                <a:lnTo>
                  <a:pt x="6096" y="36575"/>
                </a:lnTo>
                <a:lnTo>
                  <a:pt x="1524" y="32003"/>
                </a:lnTo>
                <a:lnTo>
                  <a:pt x="0" y="27431"/>
                </a:lnTo>
                <a:lnTo>
                  <a:pt x="0" y="15239"/>
                </a:lnTo>
                <a:lnTo>
                  <a:pt x="1524" y="10667"/>
                </a:lnTo>
                <a:lnTo>
                  <a:pt x="6096" y="6095"/>
                </a:lnTo>
                <a:lnTo>
                  <a:pt x="9144" y="1523"/>
                </a:lnTo>
                <a:lnTo>
                  <a:pt x="15240" y="0"/>
                </a:lnTo>
                <a:lnTo>
                  <a:pt x="25908" y="0"/>
                </a:lnTo>
                <a:lnTo>
                  <a:pt x="32004" y="1523"/>
                </a:lnTo>
                <a:lnTo>
                  <a:pt x="35052" y="6095"/>
                </a:lnTo>
                <a:lnTo>
                  <a:pt x="39624" y="10667"/>
                </a:lnTo>
                <a:lnTo>
                  <a:pt x="42672" y="15239"/>
                </a:lnTo>
                <a:lnTo>
                  <a:pt x="42672" y="27431"/>
                </a:lnTo>
                <a:lnTo>
                  <a:pt x="39624" y="32003"/>
                </a:lnTo>
                <a:lnTo>
                  <a:pt x="35052" y="36575"/>
                </a:lnTo>
                <a:lnTo>
                  <a:pt x="32004" y="41147"/>
                </a:lnTo>
                <a:lnTo>
                  <a:pt x="25908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2" name="object 12" descr=""/>
          <p:cNvGraphicFramePr>
            <a:graphicFrameLocks noGrp="1"/>
          </p:cNvGraphicFramePr>
          <p:nvPr/>
        </p:nvGraphicFramePr>
        <p:xfrm>
          <a:off x="1768094" y="2891539"/>
          <a:ext cx="2155190" cy="678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5300"/>
                <a:gridCol w="703580"/>
                <a:gridCol w="621665"/>
                <a:gridCol w="335280"/>
              </a:tblGrid>
              <a:tr h="339090">
                <a:tc>
                  <a:txBody>
                    <a:bodyPr/>
                    <a:lstStyle/>
                    <a:p>
                      <a:pPr marL="31750">
                        <a:lnSpc>
                          <a:spcPts val="1300"/>
                        </a:lnSpc>
                      </a:pPr>
                      <a:r>
                        <a:rPr dirty="0" sz="1350">
                          <a:latin typeface="Calibri"/>
                          <a:cs typeface="Calibri"/>
                        </a:rPr>
                        <a:t>%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67970">
                        <a:lnSpc>
                          <a:spcPts val="1300"/>
                        </a:lnSpc>
                      </a:pPr>
                      <a:r>
                        <a:rPr dirty="0" sz="1350">
                          <a:latin typeface="Calibri"/>
                          <a:cs typeface="Calibri"/>
                        </a:rPr>
                        <a:t>5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300"/>
                        </a:lnSpc>
                      </a:pPr>
                      <a:r>
                        <a:rPr dirty="0" sz="1350">
                          <a:latin typeface="Calibri"/>
                          <a:cs typeface="Calibri"/>
                        </a:rPr>
                        <a:t>d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339090">
                <a:tc>
                  <a:txBody>
                    <a:bodyPr/>
                    <a:lstStyle/>
                    <a:p>
                      <a:pPr marL="31750">
                        <a:lnSpc>
                          <a:spcPts val="1595"/>
                        </a:lnSpc>
                        <a:spcBef>
                          <a:spcPts val="975"/>
                        </a:spcBef>
                      </a:pPr>
                      <a:r>
                        <a:rPr dirty="0" sz="1350">
                          <a:latin typeface="Calibri"/>
                          <a:cs typeface="Calibri"/>
                        </a:rPr>
                        <a:t>%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123825"/>
                </a:tc>
                <a:tc>
                  <a:txBody>
                    <a:bodyPr/>
                    <a:lstStyle/>
                    <a:p>
                      <a:pPr algn="r" marR="267970">
                        <a:lnSpc>
                          <a:spcPts val="1595"/>
                        </a:lnSpc>
                        <a:spcBef>
                          <a:spcPts val="975"/>
                        </a:spcBef>
                      </a:pPr>
                      <a:r>
                        <a:rPr dirty="0" sz="1350">
                          <a:latin typeface="Calibri"/>
                          <a:cs typeface="Calibri"/>
                        </a:rPr>
                        <a:t>6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123825"/>
                </a:tc>
                <a:tc>
                  <a:txBody>
                    <a:bodyPr/>
                    <a:lstStyle/>
                    <a:p>
                      <a:pPr algn="ctr" marL="64135">
                        <a:lnSpc>
                          <a:spcPts val="1595"/>
                        </a:lnSpc>
                        <a:spcBef>
                          <a:spcPts val="975"/>
                        </a:spcBef>
                      </a:pPr>
                      <a:r>
                        <a:rPr dirty="0" sz="1350" spc="-25">
                          <a:latin typeface="Calibri"/>
                          <a:cs typeface="Calibri"/>
                        </a:rPr>
                        <a:t>.5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123825"/>
                </a:tc>
                <a:tc>
                  <a:txBody>
                    <a:bodyPr/>
                    <a:lstStyle/>
                    <a:p>
                      <a:pPr algn="r" marR="44450">
                        <a:lnSpc>
                          <a:spcPts val="1595"/>
                        </a:lnSpc>
                        <a:spcBef>
                          <a:spcPts val="975"/>
                        </a:spcBef>
                      </a:pPr>
                      <a:r>
                        <a:rPr dirty="0" sz="1350">
                          <a:latin typeface="Calibri"/>
                          <a:cs typeface="Calibri"/>
                        </a:rPr>
                        <a:t>f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123825"/>
                </a:tc>
              </a:tr>
            </a:tbl>
          </a:graphicData>
        </a:graphic>
      </p:graphicFrame>
      <p:sp>
        <p:nvSpPr>
          <p:cNvPr id="13" name="object 13" descr=""/>
          <p:cNvSpPr/>
          <p:nvPr/>
        </p:nvSpPr>
        <p:spPr>
          <a:xfrm>
            <a:off x="1580387" y="3186683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80">
                <a:moveTo>
                  <a:pt x="25908" y="42671"/>
                </a:moveTo>
                <a:lnTo>
                  <a:pt x="15240" y="42671"/>
                </a:lnTo>
                <a:lnTo>
                  <a:pt x="9144" y="41147"/>
                </a:lnTo>
                <a:lnTo>
                  <a:pt x="6096" y="36575"/>
                </a:lnTo>
                <a:lnTo>
                  <a:pt x="1524" y="32003"/>
                </a:lnTo>
                <a:lnTo>
                  <a:pt x="0" y="27431"/>
                </a:lnTo>
                <a:lnTo>
                  <a:pt x="0" y="15239"/>
                </a:lnTo>
                <a:lnTo>
                  <a:pt x="1524" y="10667"/>
                </a:lnTo>
                <a:lnTo>
                  <a:pt x="9144" y="3047"/>
                </a:lnTo>
                <a:lnTo>
                  <a:pt x="15240" y="0"/>
                </a:lnTo>
                <a:lnTo>
                  <a:pt x="25908" y="0"/>
                </a:lnTo>
                <a:lnTo>
                  <a:pt x="32004" y="3047"/>
                </a:lnTo>
                <a:lnTo>
                  <a:pt x="39624" y="10667"/>
                </a:lnTo>
                <a:lnTo>
                  <a:pt x="42672" y="15239"/>
                </a:lnTo>
                <a:lnTo>
                  <a:pt x="42672" y="27431"/>
                </a:lnTo>
                <a:lnTo>
                  <a:pt x="39624" y="32003"/>
                </a:lnTo>
                <a:lnTo>
                  <a:pt x="35052" y="36575"/>
                </a:lnTo>
                <a:lnTo>
                  <a:pt x="32004" y="41147"/>
                </a:lnTo>
                <a:lnTo>
                  <a:pt x="25908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4" name="object 14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05939" y="3156204"/>
            <a:ext cx="111252" cy="115824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89403" y="3157727"/>
            <a:ext cx="76200" cy="112776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19755" y="3157727"/>
            <a:ext cx="74676" cy="112776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816096" y="3151632"/>
            <a:ext cx="70104" cy="118872"/>
          </a:xfrm>
          <a:prstGeom prst="rect">
            <a:avLst/>
          </a:prstGeom>
        </p:spPr>
      </p:pic>
      <p:grpSp>
        <p:nvGrpSpPr>
          <p:cNvPr id="18" name="object 18" descr=""/>
          <p:cNvGrpSpPr/>
          <p:nvPr/>
        </p:nvGrpSpPr>
        <p:grpSpPr>
          <a:xfrm>
            <a:off x="4431791" y="3156204"/>
            <a:ext cx="475615" cy="143510"/>
            <a:chOff x="4431791" y="3156204"/>
            <a:chExt cx="475615" cy="143510"/>
          </a:xfrm>
        </p:grpSpPr>
        <p:sp>
          <p:nvSpPr>
            <p:cNvPr id="19" name="object 19" descr=""/>
            <p:cNvSpPr/>
            <p:nvPr/>
          </p:nvSpPr>
          <p:spPr>
            <a:xfrm>
              <a:off x="4431791" y="3156204"/>
              <a:ext cx="18415" cy="113030"/>
            </a:xfrm>
            <a:custGeom>
              <a:avLst/>
              <a:gdLst/>
              <a:ahLst/>
              <a:cxnLst/>
              <a:rect l="l" t="t" r="r" b="b"/>
              <a:pathLst>
                <a:path w="18414" h="113029">
                  <a:moveTo>
                    <a:pt x="13716" y="33528"/>
                  </a:moveTo>
                  <a:lnTo>
                    <a:pt x="4572" y="33528"/>
                  </a:lnTo>
                  <a:lnTo>
                    <a:pt x="6096" y="32004"/>
                  </a:lnTo>
                  <a:lnTo>
                    <a:pt x="13716" y="32004"/>
                  </a:lnTo>
                  <a:lnTo>
                    <a:pt x="13716" y="33528"/>
                  </a:lnTo>
                  <a:close/>
                </a:path>
                <a:path w="18414" h="113029">
                  <a:moveTo>
                    <a:pt x="16764" y="112776"/>
                  </a:moveTo>
                  <a:lnTo>
                    <a:pt x="3048" y="112776"/>
                  </a:lnTo>
                  <a:lnTo>
                    <a:pt x="1524" y="111252"/>
                  </a:lnTo>
                  <a:lnTo>
                    <a:pt x="1524" y="33528"/>
                  </a:lnTo>
                  <a:lnTo>
                    <a:pt x="16764" y="33528"/>
                  </a:lnTo>
                  <a:lnTo>
                    <a:pt x="16764" y="112776"/>
                  </a:lnTo>
                  <a:close/>
                </a:path>
                <a:path w="18414" h="113029">
                  <a:moveTo>
                    <a:pt x="15240" y="16764"/>
                  </a:moveTo>
                  <a:lnTo>
                    <a:pt x="3048" y="16764"/>
                  </a:lnTo>
                  <a:lnTo>
                    <a:pt x="1524" y="15240"/>
                  </a:lnTo>
                  <a:lnTo>
                    <a:pt x="1524" y="13716"/>
                  </a:lnTo>
                  <a:lnTo>
                    <a:pt x="0" y="12192"/>
                  </a:lnTo>
                  <a:lnTo>
                    <a:pt x="0" y="6096"/>
                  </a:lnTo>
                  <a:lnTo>
                    <a:pt x="1524" y="3048"/>
                  </a:lnTo>
                  <a:lnTo>
                    <a:pt x="3048" y="3048"/>
                  </a:lnTo>
                  <a:lnTo>
                    <a:pt x="3048" y="1524"/>
                  </a:lnTo>
                  <a:lnTo>
                    <a:pt x="6096" y="0"/>
                  </a:lnTo>
                  <a:lnTo>
                    <a:pt x="13716" y="0"/>
                  </a:lnTo>
                  <a:lnTo>
                    <a:pt x="15240" y="1524"/>
                  </a:lnTo>
                  <a:lnTo>
                    <a:pt x="16764" y="1524"/>
                  </a:lnTo>
                  <a:lnTo>
                    <a:pt x="18288" y="3048"/>
                  </a:lnTo>
                  <a:lnTo>
                    <a:pt x="18288" y="13716"/>
                  </a:lnTo>
                  <a:lnTo>
                    <a:pt x="15240" y="167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69891" y="3166871"/>
              <a:ext cx="437388" cy="132588"/>
            </a:xfrm>
            <a:prstGeom prst="rect">
              <a:avLst/>
            </a:prstGeom>
          </p:spPr>
        </p:pic>
      </p:grpSp>
      <p:grpSp>
        <p:nvGrpSpPr>
          <p:cNvPr id="21" name="object 21" descr=""/>
          <p:cNvGrpSpPr/>
          <p:nvPr/>
        </p:nvGrpSpPr>
        <p:grpSpPr>
          <a:xfrm>
            <a:off x="4981955" y="3151631"/>
            <a:ext cx="294640" cy="119380"/>
            <a:chOff x="4981955" y="3151631"/>
            <a:chExt cx="294640" cy="119380"/>
          </a:xfrm>
        </p:grpSpPr>
        <p:pic>
          <p:nvPicPr>
            <p:cNvPr id="22" name="object 2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81955" y="3188208"/>
              <a:ext cx="114300" cy="80772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17591" y="3151631"/>
              <a:ext cx="158496" cy="118872"/>
            </a:xfrm>
            <a:prstGeom prst="rect">
              <a:avLst/>
            </a:prstGeom>
          </p:spPr>
        </p:pic>
      </p:grpSp>
      <p:grpSp>
        <p:nvGrpSpPr>
          <p:cNvPr id="24" name="object 24" descr=""/>
          <p:cNvGrpSpPr/>
          <p:nvPr/>
        </p:nvGrpSpPr>
        <p:grpSpPr>
          <a:xfrm>
            <a:off x="5341619" y="3186683"/>
            <a:ext cx="154305" cy="83820"/>
            <a:chOff x="5341619" y="3186683"/>
            <a:chExt cx="154305" cy="83820"/>
          </a:xfrm>
        </p:grpSpPr>
        <p:sp>
          <p:nvSpPr>
            <p:cNvPr id="25" name="object 25" descr=""/>
            <p:cNvSpPr/>
            <p:nvPr/>
          </p:nvSpPr>
          <p:spPr>
            <a:xfrm>
              <a:off x="5341619" y="3186683"/>
              <a:ext cx="62865" cy="83820"/>
            </a:xfrm>
            <a:custGeom>
              <a:avLst/>
              <a:gdLst/>
              <a:ahLst/>
              <a:cxnLst/>
              <a:rect l="l" t="t" r="r" b="b"/>
              <a:pathLst>
                <a:path w="62864" h="83820">
                  <a:moveTo>
                    <a:pt x="45720" y="3048"/>
                  </a:moveTo>
                  <a:lnTo>
                    <a:pt x="18288" y="3048"/>
                  </a:lnTo>
                  <a:lnTo>
                    <a:pt x="19812" y="1524"/>
                  </a:lnTo>
                  <a:lnTo>
                    <a:pt x="25908" y="1524"/>
                  </a:lnTo>
                  <a:lnTo>
                    <a:pt x="28956" y="0"/>
                  </a:lnTo>
                  <a:lnTo>
                    <a:pt x="38100" y="0"/>
                  </a:lnTo>
                  <a:lnTo>
                    <a:pt x="42672" y="1524"/>
                  </a:lnTo>
                  <a:lnTo>
                    <a:pt x="45720" y="3048"/>
                  </a:lnTo>
                  <a:close/>
                </a:path>
                <a:path w="62864" h="83820">
                  <a:moveTo>
                    <a:pt x="35052" y="83820"/>
                  </a:moveTo>
                  <a:lnTo>
                    <a:pt x="18288" y="83820"/>
                  </a:lnTo>
                  <a:lnTo>
                    <a:pt x="15240" y="82296"/>
                  </a:lnTo>
                  <a:lnTo>
                    <a:pt x="12192" y="82296"/>
                  </a:lnTo>
                  <a:lnTo>
                    <a:pt x="9144" y="80772"/>
                  </a:lnTo>
                  <a:lnTo>
                    <a:pt x="7620" y="77724"/>
                  </a:lnTo>
                  <a:lnTo>
                    <a:pt x="4572" y="76200"/>
                  </a:lnTo>
                  <a:lnTo>
                    <a:pt x="3048" y="73152"/>
                  </a:lnTo>
                  <a:lnTo>
                    <a:pt x="1524" y="71628"/>
                  </a:lnTo>
                  <a:lnTo>
                    <a:pt x="0" y="68580"/>
                  </a:lnTo>
                  <a:lnTo>
                    <a:pt x="0" y="53340"/>
                  </a:lnTo>
                  <a:lnTo>
                    <a:pt x="3048" y="50292"/>
                  </a:lnTo>
                  <a:lnTo>
                    <a:pt x="6096" y="44196"/>
                  </a:lnTo>
                  <a:lnTo>
                    <a:pt x="9144" y="41148"/>
                  </a:lnTo>
                  <a:lnTo>
                    <a:pt x="12192" y="39624"/>
                  </a:lnTo>
                  <a:lnTo>
                    <a:pt x="21336" y="36576"/>
                  </a:lnTo>
                  <a:lnTo>
                    <a:pt x="25908" y="36576"/>
                  </a:lnTo>
                  <a:lnTo>
                    <a:pt x="30480" y="35052"/>
                  </a:lnTo>
                  <a:lnTo>
                    <a:pt x="47244" y="35052"/>
                  </a:lnTo>
                  <a:lnTo>
                    <a:pt x="47244" y="24384"/>
                  </a:lnTo>
                  <a:lnTo>
                    <a:pt x="45720" y="21336"/>
                  </a:lnTo>
                  <a:lnTo>
                    <a:pt x="45720" y="19812"/>
                  </a:lnTo>
                  <a:lnTo>
                    <a:pt x="44196" y="16764"/>
                  </a:lnTo>
                  <a:lnTo>
                    <a:pt x="41148" y="13716"/>
                  </a:lnTo>
                  <a:lnTo>
                    <a:pt x="39624" y="13716"/>
                  </a:lnTo>
                  <a:lnTo>
                    <a:pt x="38100" y="12192"/>
                  </a:lnTo>
                  <a:lnTo>
                    <a:pt x="35052" y="12192"/>
                  </a:lnTo>
                  <a:lnTo>
                    <a:pt x="33528" y="10668"/>
                  </a:lnTo>
                  <a:lnTo>
                    <a:pt x="4572" y="10668"/>
                  </a:lnTo>
                  <a:lnTo>
                    <a:pt x="4572" y="9144"/>
                  </a:lnTo>
                  <a:lnTo>
                    <a:pt x="6096" y="9144"/>
                  </a:lnTo>
                  <a:lnTo>
                    <a:pt x="6096" y="7620"/>
                  </a:lnTo>
                  <a:lnTo>
                    <a:pt x="9144" y="6096"/>
                  </a:lnTo>
                  <a:lnTo>
                    <a:pt x="10668" y="6096"/>
                  </a:lnTo>
                  <a:lnTo>
                    <a:pt x="12192" y="4572"/>
                  </a:lnTo>
                  <a:lnTo>
                    <a:pt x="15240" y="3048"/>
                  </a:lnTo>
                  <a:lnTo>
                    <a:pt x="50292" y="3048"/>
                  </a:lnTo>
                  <a:lnTo>
                    <a:pt x="57912" y="10668"/>
                  </a:lnTo>
                  <a:lnTo>
                    <a:pt x="62484" y="19812"/>
                  </a:lnTo>
                  <a:lnTo>
                    <a:pt x="62484" y="45720"/>
                  </a:lnTo>
                  <a:lnTo>
                    <a:pt x="32004" y="45720"/>
                  </a:lnTo>
                  <a:lnTo>
                    <a:pt x="28956" y="47244"/>
                  </a:lnTo>
                  <a:lnTo>
                    <a:pt x="24384" y="47244"/>
                  </a:lnTo>
                  <a:lnTo>
                    <a:pt x="21336" y="48768"/>
                  </a:lnTo>
                  <a:lnTo>
                    <a:pt x="16764" y="53340"/>
                  </a:lnTo>
                  <a:lnTo>
                    <a:pt x="16764" y="54864"/>
                  </a:lnTo>
                  <a:lnTo>
                    <a:pt x="15240" y="56388"/>
                  </a:lnTo>
                  <a:lnTo>
                    <a:pt x="15240" y="64008"/>
                  </a:lnTo>
                  <a:lnTo>
                    <a:pt x="16764" y="68580"/>
                  </a:lnTo>
                  <a:lnTo>
                    <a:pt x="21336" y="73152"/>
                  </a:lnTo>
                  <a:lnTo>
                    <a:pt x="48768" y="73152"/>
                  </a:lnTo>
                  <a:lnTo>
                    <a:pt x="42672" y="79248"/>
                  </a:lnTo>
                  <a:lnTo>
                    <a:pt x="38100" y="80772"/>
                  </a:lnTo>
                  <a:lnTo>
                    <a:pt x="35052" y="83820"/>
                  </a:lnTo>
                  <a:close/>
                </a:path>
                <a:path w="62864" h="83820">
                  <a:moveTo>
                    <a:pt x="7620" y="19812"/>
                  </a:moveTo>
                  <a:lnTo>
                    <a:pt x="4572" y="19812"/>
                  </a:lnTo>
                  <a:lnTo>
                    <a:pt x="3048" y="18288"/>
                  </a:lnTo>
                  <a:lnTo>
                    <a:pt x="3048" y="10668"/>
                  </a:lnTo>
                  <a:lnTo>
                    <a:pt x="25908" y="10668"/>
                  </a:lnTo>
                  <a:lnTo>
                    <a:pt x="22860" y="12192"/>
                  </a:lnTo>
                  <a:lnTo>
                    <a:pt x="21336" y="12192"/>
                  </a:lnTo>
                  <a:lnTo>
                    <a:pt x="15240" y="15240"/>
                  </a:lnTo>
                  <a:lnTo>
                    <a:pt x="13716" y="15240"/>
                  </a:lnTo>
                  <a:lnTo>
                    <a:pt x="10668" y="18288"/>
                  </a:lnTo>
                  <a:lnTo>
                    <a:pt x="9144" y="18288"/>
                  </a:lnTo>
                  <a:lnTo>
                    <a:pt x="7620" y="19812"/>
                  </a:lnTo>
                  <a:close/>
                </a:path>
                <a:path w="62864" h="83820">
                  <a:moveTo>
                    <a:pt x="60960" y="82296"/>
                  </a:moveTo>
                  <a:lnTo>
                    <a:pt x="50292" y="82296"/>
                  </a:lnTo>
                  <a:lnTo>
                    <a:pt x="48768" y="80772"/>
                  </a:lnTo>
                  <a:lnTo>
                    <a:pt x="48768" y="73152"/>
                  </a:lnTo>
                  <a:lnTo>
                    <a:pt x="35052" y="73152"/>
                  </a:lnTo>
                  <a:lnTo>
                    <a:pt x="38100" y="71628"/>
                  </a:lnTo>
                  <a:lnTo>
                    <a:pt x="47244" y="62484"/>
                  </a:lnTo>
                  <a:lnTo>
                    <a:pt x="47244" y="45720"/>
                  </a:lnTo>
                  <a:lnTo>
                    <a:pt x="62484" y="45720"/>
                  </a:lnTo>
                  <a:lnTo>
                    <a:pt x="62484" y="80772"/>
                  </a:lnTo>
                  <a:lnTo>
                    <a:pt x="60960" y="822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30012" y="3186683"/>
              <a:ext cx="65532" cy="82296"/>
            </a:xfrm>
            <a:prstGeom prst="rect">
              <a:avLst/>
            </a:prstGeom>
          </p:spPr>
        </p:pic>
      </p:grpSp>
      <p:pic>
        <p:nvPicPr>
          <p:cNvPr id="27" name="object 27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561076" y="3156204"/>
            <a:ext cx="675131" cy="143255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324600" y="3151631"/>
            <a:ext cx="803147" cy="147828"/>
          </a:xfrm>
          <a:prstGeom prst="rect">
            <a:avLst/>
          </a:prstGeom>
        </p:spPr>
      </p:pic>
      <p:grpSp>
        <p:nvGrpSpPr>
          <p:cNvPr id="29" name="object 29" descr=""/>
          <p:cNvGrpSpPr/>
          <p:nvPr/>
        </p:nvGrpSpPr>
        <p:grpSpPr>
          <a:xfrm>
            <a:off x="7210043" y="3151631"/>
            <a:ext cx="279400" cy="119380"/>
            <a:chOff x="7210043" y="3151631"/>
            <a:chExt cx="279400" cy="119380"/>
          </a:xfrm>
        </p:grpSpPr>
        <p:pic>
          <p:nvPicPr>
            <p:cNvPr id="30" name="object 3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210043" y="3151631"/>
              <a:ext cx="131063" cy="118872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360919" y="3166871"/>
              <a:ext cx="128016" cy="103632"/>
            </a:xfrm>
            <a:prstGeom prst="rect">
              <a:avLst/>
            </a:prstGeom>
          </p:spPr>
        </p:pic>
      </p:grpSp>
      <p:grpSp>
        <p:nvGrpSpPr>
          <p:cNvPr id="32" name="object 32" descr=""/>
          <p:cNvGrpSpPr/>
          <p:nvPr/>
        </p:nvGrpSpPr>
        <p:grpSpPr>
          <a:xfrm>
            <a:off x="7548371" y="3150107"/>
            <a:ext cx="222885" cy="120650"/>
            <a:chOff x="7548371" y="3150107"/>
            <a:chExt cx="222885" cy="120650"/>
          </a:xfrm>
        </p:grpSpPr>
        <p:pic>
          <p:nvPicPr>
            <p:cNvPr id="33" name="object 3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548371" y="3150107"/>
              <a:ext cx="82296" cy="118872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7650467" y="3151644"/>
              <a:ext cx="15240" cy="117475"/>
            </a:xfrm>
            <a:custGeom>
              <a:avLst/>
              <a:gdLst/>
              <a:ahLst/>
              <a:cxnLst/>
              <a:rect l="l" t="t" r="r" b="b"/>
              <a:pathLst>
                <a:path w="15240" h="117475">
                  <a:moveTo>
                    <a:pt x="12192" y="1524"/>
                  </a:moveTo>
                  <a:lnTo>
                    <a:pt x="10668" y="0"/>
                  </a:lnTo>
                  <a:lnTo>
                    <a:pt x="3048" y="0"/>
                  </a:lnTo>
                  <a:lnTo>
                    <a:pt x="3048" y="1524"/>
                  </a:lnTo>
                  <a:lnTo>
                    <a:pt x="12192" y="1524"/>
                  </a:lnTo>
                  <a:close/>
                </a:path>
                <a:path w="15240" h="117475">
                  <a:moveTo>
                    <a:pt x="15240" y="1778"/>
                  </a:moveTo>
                  <a:lnTo>
                    <a:pt x="0" y="1778"/>
                  </a:lnTo>
                  <a:lnTo>
                    <a:pt x="0" y="116078"/>
                  </a:lnTo>
                  <a:lnTo>
                    <a:pt x="0" y="117348"/>
                  </a:lnTo>
                  <a:lnTo>
                    <a:pt x="14351" y="117348"/>
                  </a:lnTo>
                  <a:lnTo>
                    <a:pt x="14351" y="116078"/>
                  </a:lnTo>
                  <a:lnTo>
                    <a:pt x="15240" y="116078"/>
                  </a:lnTo>
                  <a:lnTo>
                    <a:pt x="15240" y="17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687055" y="3151632"/>
              <a:ext cx="83819" cy="118871"/>
            </a:xfrm>
            <a:prstGeom prst="rect">
              <a:avLst/>
            </a:prstGeom>
          </p:spPr>
        </p:pic>
      </p:grpSp>
      <p:grpSp>
        <p:nvGrpSpPr>
          <p:cNvPr id="36" name="object 36" descr=""/>
          <p:cNvGrpSpPr/>
          <p:nvPr/>
        </p:nvGrpSpPr>
        <p:grpSpPr>
          <a:xfrm>
            <a:off x="7831835" y="3151631"/>
            <a:ext cx="294640" cy="119380"/>
            <a:chOff x="7831835" y="3151631"/>
            <a:chExt cx="294640" cy="119380"/>
          </a:xfrm>
        </p:grpSpPr>
        <p:pic>
          <p:nvPicPr>
            <p:cNvPr id="37" name="object 37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831835" y="3188208"/>
              <a:ext cx="115824" cy="80772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967471" y="3151631"/>
              <a:ext cx="158496" cy="118872"/>
            </a:xfrm>
            <a:prstGeom prst="rect">
              <a:avLst/>
            </a:prstGeom>
          </p:spPr>
        </p:pic>
      </p:grpSp>
      <p:pic>
        <p:nvPicPr>
          <p:cNvPr id="39" name="object 39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206740" y="3151632"/>
            <a:ext cx="483107" cy="147827"/>
          </a:xfrm>
          <a:prstGeom prst="rect">
            <a:avLst/>
          </a:prstGeom>
        </p:spPr>
      </p:pic>
      <p:pic>
        <p:nvPicPr>
          <p:cNvPr id="40" name="object 40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8766047" y="3150108"/>
            <a:ext cx="117348" cy="120395"/>
          </a:xfrm>
          <a:prstGeom prst="rect">
            <a:avLst/>
          </a:prstGeom>
        </p:spPr>
      </p:pic>
      <p:sp>
        <p:nvSpPr>
          <p:cNvPr id="41" name="object 41" descr=""/>
          <p:cNvSpPr/>
          <p:nvPr/>
        </p:nvSpPr>
        <p:spPr>
          <a:xfrm>
            <a:off x="1580387" y="3442715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79">
                <a:moveTo>
                  <a:pt x="25908" y="42671"/>
                </a:moveTo>
                <a:lnTo>
                  <a:pt x="15240" y="42671"/>
                </a:lnTo>
                <a:lnTo>
                  <a:pt x="9144" y="41147"/>
                </a:lnTo>
                <a:lnTo>
                  <a:pt x="6096" y="36575"/>
                </a:lnTo>
                <a:lnTo>
                  <a:pt x="1524" y="33527"/>
                </a:lnTo>
                <a:lnTo>
                  <a:pt x="0" y="27431"/>
                </a:lnTo>
                <a:lnTo>
                  <a:pt x="0" y="16763"/>
                </a:lnTo>
                <a:lnTo>
                  <a:pt x="1524" y="10667"/>
                </a:lnTo>
                <a:lnTo>
                  <a:pt x="6096" y="7619"/>
                </a:lnTo>
                <a:lnTo>
                  <a:pt x="9144" y="3047"/>
                </a:lnTo>
                <a:lnTo>
                  <a:pt x="15240" y="0"/>
                </a:lnTo>
                <a:lnTo>
                  <a:pt x="25908" y="0"/>
                </a:lnTo>
                <a:lnTo>
                  <a:pt x="32004" y="3047"/>
                </a:lnTo>
                <a:lnTo>
                  <a:pt x="35052" y="7619"/>
                </a:lnTo>
                <a:lnTo>
                  <a:pt x="39624" y="10667"/>
                </a:lnTo>
                <a:lnTo>
                  <a:pt x="42672" y="16763"/>
                </a:lnTo>
                <a:lnTo>
                  <a:pt x="42672" y="27431"/>
                </a:lnTo>
                <a:lnTo>
                  <a:pt x="39624" y="33527"/>
                </a:lnTo>
                <a:lnTo>
                  <a:pt x="35052" y="36575"/>
                </a:lnTo>
                <a:lnTo>
                  <a:pt x="32004" y="41147"/>
                </a:lnTo>
                <a:lnTo>
                  <a:pt x="25908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1123188" y="3970020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2"/>
                </a:moveTo>
                <a:lnTo>
                  <a:pt x="18287" y="50292"/>
                </a:lnTo>
                <a:lnTo>
                  <a:pt x="12191" y="48768"/>
                </a:lnTo>
                <a:lnTo>
                  <a:pt x="7619" y="42672"/>
                </a:lnTo>
                <a:lnTo>
                  <a:pt x="3047" y="38100"/>
                </a:lnTo>
                <a:lnTo>
                  <a:pt x="0" y="32004"/>
                </a:lnTo>
                <a:lnTo>
                  <a:pt x="0" y="18288"/>
                </a:lnTo>
                <a:lnTo>
                  <a:pt x="3047" y="12192"/>
                </a:lnTo>
                <a:lnTo>
                  <a:pt x="12191" y="3048"/>
                </a:lnTo>
                <a:lnTo>
                  <a:pt x="18287" y="0"/>
                </a:lnTo>
                <a:lnTo>
                  <a:pt x="32003" y="0"/>
                </a:lnTo>
                <a:lnTo>
                  <a:pt x="36575" y="3048"/>
                </a:lnTo>
                <a:lnTo>
                  <a:pt x="42671" y="7620"/>
                </a:lnTo>
                <a:lnTo>
                  <a:pt x="47243" y="12192"/>
                </a:lnTo>
                <a:lnTo>
                  <a:pt x="48767" y="18288"/>
                </a:lnTo>
                <a:lnTo>
                  <a:pt x="48767" y="32004"/>
                </a:lnTo>
                <a:lnTo>
                  <a:pt x="47243" y="38100"/>
                </a:lnTo>
                <a:lnTo>
                  <a:pt x="36575" y="48768"/>
                </a:lnTo>
                <a:lnTo>
                  <a:pt x="32003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/>
          <p:nvPr/>
        </p:nvSpPr>
        <p:spPr>
          <a:xfrm>
            <a:off x="1123188" y="5032247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2"/>
                </a:moveTo>
                <a:lnTo>
                  <a:pt x="18287" y="50292"/>
                </a:lnTo>
                <a:lnTo>
                  <a:pt x="12191" y="47244"/>
                </a:lnTo>
                <a:lnTo>
                  <a:pt x="7619" y="42672"/>
                </a:lnTo>
                <a:lnTo>
                  <a:pt x="3047" y="38100"/>
                </a:lnTo>
                <a:lnTo>
                  <a:pt x="0" y="32004"/>
                </a:lnTo>
                <a:lnTo>
                  <a:pt x="0" y="18288"/>
                </a:lnTo>
                <a:lnTo>
                  <a:pt x="3047" y="12192"/>
                </a:lnTo>
                <a:lnTo>
                  <a:pt x="12191" y="3048"/>
                </a:lnTo>
                <a:lnTo>
                  <a:pt x="18287" y="0"/>
                </a:lnTo>
                <a:lnTo>
                  <a:pt x="32003" y="0"/>
                </a:lnTo>
                <a:lnTo>
                  <a:pt x="36575" y="3048"/>
                </a:lnTo>
                <a:lnTo>
                  <a:pt x="42671" y="7620"/>
                </a:lnTo>
                <a:lnTo>
                  <a:pt x="47243" y="12192"/>
                </a:lnTo>
                <a:lnTo>
                  <a:pt x="48767" y="18288"/>
                </a:lnTo>
                <a:lnTo>
                  <a:pt x="48767" y="32004"/>
                </a:lnTo>
                <a:lnTo>
                  <a:pt x="47243" y="38100"/>
                </a:lnTo>
                <a:lnTo>
                  <a:pt x="42671" y="42672"/>
                </a:lnTo>
                <a:lnTo>
                  <a:pt x="36575" y="47244"/>
                </a:lnTo>
                <a:lnTo>
                  <a:pt x="32003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 txBox="1"/>
          <p:nvPr/>
        </p:nvSpPr>
        <p:spPr>
          <a:xfrm>
            <a:off x="1341119" y="4914010"/>
            <a:ext cx="4685030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1550">
                <a:latin typeface="Calibri"/>
                <a:cs typeface="Calibri"/>
              </a:rPr>
              <a:t>Available</a:t>
            </a:r>
            <a:r>
              <a:rPr dirty="0" sz="1550" spc="-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flags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their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meanings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listed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this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table: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45" name="object 45" descr=""/>
          <p:cNvGrpSpPr/>
          <p:nvPr/>
        </p:nvGrpSpPr>
        <p:grpSpPr>
          <a:xfrm>
            <a:off x="2171700" y="1778507"/>
            <a:ext cx="550545" cy="172720"/>
            <a:chOff x="2171700" y="1778507"/>
            <a:chExt cx="550545" cy="172720"/>
          </a:xfrm>
        </p:grpSpPr>
        <p:sp>
          <p:nvSpPr>
            <p:cNvPr id="46" name="object 46" descr=""/>
            <p:cNvSpPr/>
            <p:nvPr/>
          </p:nvSpPr>
          <p:spPr>
            <a:xfrm>
              <a:off x="2171687" y="1778507"/>
              <a:ext cx="130175" cy="172720"/>
            </a:xfrm>
            <a:custGeom>
              <a:avLst/>
              <a:gdLst/>
              <a:ahLst/>
              <a:cxnLst/>
              <a:rect l="l" t="t" r="r" b="b"/>
              <a:pathLst>
                <a:path w="130175" h="172719">
                  <a:moveTo>
                    <a:pt x="36576" y="1536"/>
                  </a:moveTo>
                  <a:lnTo>
                    <a:pt x="35052" y="1536"/>
                  </a:lnTo>
                  <a:lnTo>
                    <a:pt x="35052" y="12"/>
                  </a:lnTo>
                  <a:lnTo>
                    <a:pt x="22860" y="12"/>
                  </a:lnTo>
                  <a:lnTo>
                    <a:pt x="22860" y="1536"/>
                  </a:lnTo>
                  <a:lnTo>
                    <a:pt x="21336" y="1536"/>
                  </a:lnTo>
                  <a:lnTo>
                    <a:pt x="18288" y="9156"/>
                  </a:lnTo>
                  <a:lnTo>
                    <a:pt x="12192" y="21348"/>
                  </a:lnTo>
                  <a:lnTo>
                    <a:pt x="10668" y="28968"/>
                  </a:lnTo>
                  <a:lnTo>
                    <a:pt x="7620" y="36588"/>
                  </a:lnTo>
                  <a:lnTo>
                    <a:pt x="6096" y="42684"/>
                  </a:lnTo>
                  <a:lnTo>
                    <a:pt x="4572" y="50304"/>
                  </a:lnTo>
                  <a:lnTo>
                    <a:pt x="3048" y="56400"/>
                  </a:lnTo>
                  <a:lnTo>
                    <a:pt x="0" y="71640"/>
                  </a:lnTo>
                  <a:lnTo>
                    <a:pt x="0" y="100596"/>
                  </a:lnTo>
                  <a:lnTo>
                    <a:pt x="1524" y="108216"/>
                  </a:lnTo>
                  <a:lnTo>
                    <a:pt x="1524" y="114312"/>
                  </a:lnTo>
                  <a:lnTo>
                    <a:pt x="3048" y="121932"/>
                  </a:lnTo>
                  <a:lnTo>
                    <a:pt x="6096" y="129552"/>
                  </a:lnTo>
                  <a:lnTo>
                    <a:pt x="7620" y="135648"/>
                  </a:lnTo>
                  <a:lnTo>
                    <a:pt x="9144" y="143268"/>
                  </a:lnTo>
                  <a:lnTo>
                    <a:pt x="12192" y="149364"/>
                  </a:lnTo>
                  <a:lnTo>
                    <a:pt x="15240" y="156984"/>
                  </a:lnTo>
                  <a:lnTo>
                    <a:pt x="18288" y="163080"/>
                  </a:lnTo>
                  <a:lnTo>
                    <a:pt x="21336" y="170700"/>
                  </a:lnTo>
                  <a:lnTo>
                    <a:pt x="22860" y="170700"/>
                  </a:lnTo>
                  <a:lnTo>
                    <a:pt x="24384" y="172224"/>
                  </a:lnTo>
                  <a:lnTo>
                    <a:pt x="33528" y="172224"/>
                  </a:lnTo>
                  <a:lnTo>
                    <a:pt x="35052" y="170700"/>
                  </a:lnTo>
                  <a:lnTo>
                    <a:pt x="36576" y="170700"/>
                  </a:lnTo>
                  <a:lnTo>
                    <a:pt x="36576" y="169176"/>
                  </a:lnTo>
                  <a:lnTo>
                    <a:pt x="35052" y="169176"/>
                  </a:lnTo>
                  <a:lnTo>
                    <a:pt x="35052" y="167652"/>
                  </a:lnTo>
                  <a:lnTo>
                    <a:pt x="21336" y="128028"/>
                  </a:lnTo>
                  <a:lnTo>
                    <a:pt x="16764" y="85356"/>
                  </a:lnTo>
                  <a:lnTo>
                    <a:pt x="17056" y="75069"/>
                  </a:lnTo>
                  <a:lnTo>
                    <a:pt x="23914" y="33934"/>
                  </a:lnTo>
                  <a:lnTo>
                    <a:pt x="35052" y="4584"/>
                  </a:lnTo>
                  <a:lnTo>
                    <a:pt x="35052" y="3060"/>
                  </a:lnTo>
                  <a:lnTo>
                    <a:pt x="36576" y="3060"/>
                  </a:lnTo>
                  <a:lnTo>
                    <a:pt x="36576" y="1536"/>
                  </a:lnTo>
                  <a:close/>
                </a:path>
                <a:path w="130175" h="172719">
                  <a:moveTo>
                    <a:pt x="94500" y="0"/>
                  </a:moveTo>
                  <a:lnTo>
                    <a:pt x="85356" y="0"/>
                  </a:lnTo>
                  <a:lnTo>
                    <a:pt x="83832" y="1524"/>
                  </a:lnTo>
                  <a:lnTo>
                    <a:pt x="82308" y="1524"/>
                  </a:lnTo>
                  <a:lnTo>
                    <a:pt x="82308" y="3048"/>
                  </a:lnTo>
                  <a:lnTo>
                    <a:pt x="68592" y="22860"/>
                  </a:lnTo>
                  <a:lnTo>
                    <a:pt x="68592" y="24384"/>
                  </a:lnTo>
                  <a:lnTo>
                    <a:pt x="67068" y="25908"/>
                  </a:lnTo>
                  <a:lnTo>
                    <a:pt x="67068" y="27432"/>
                  </a:lnTo>
                  <a:lnTo>
                    <a:pt x="65544" y="28956"/>
                  </a:lnTo>
                  <a:lnTo>
                    <a:pt x="65544" y="30480"/>
                  </a:lnTo>
                  <a:lnTo>
                    <a:pt x="64020" y="32004"/>
                  </a:lnTo>
                  <a:lnTo>
                    <a:pt x="64020" y="47244"/>
                  </a:lnTo>
                  <a:lnTo>
                    <a:pt x="65544" y="48768"/>
                  </a:lnTo>
                  <a:lnTo>
                    <a:pt x="67068" y="48768"/>
                  </a:lnTo>
                  <a:lnTo>
                    <a:pt x="67068" y="50292"/>
                  </a:lnTo>
                  <a:lnTo>
                    <a:pt x="77736" y="50292"/>
                  </a:lnTo>
                  <a:lnTo>
                    <a:pt x="79260" y="48768"/>
                  </a:lnTo>
                  <a:lnTo>
                    <a:pt x="80784" y="48768"/>
                  </a:lnTo>
                  <a:lnTo>
                    <a:pt x="80784" y="45720"/>
                  </a:lnTo>
                  <a:lnTo>
                    <a:pt x="82308" y="44196"/>
                  </a:lnTo>
                  <a:lnTo>
                    <a:pt x="82308" y="30480"/>
                  </a:lnTo>
                  <a:lnTo>
                    <a:pt x="94500" y="3048"/>
                  </a:lnTo>
                  <a:lnTo>
                    <a:pt x="94500" y="0"/>
                  </a:lnTo>
                  <a:close/>
                </a:path>
                <a:path w="130175" h="172719">
                  <a:moveTo>
                    <a:pt x="129552" y="0"/>
                  </a:moveTo>
                  <a:lnTo>
                    <a:pt x="120408" y="0"/>
                  </a:lnTo>
                  <a:lnTo>
                    <a:pt x="118884" y="1524"/>
                  </a:lnTo>
                  <a:lnTo>
                    <a:pt x="117360" y="1524"/>
                  </a:lnTo>
                  <a:lnTo>
                    <a:pt x="117360" y="3048"/>
                  </a:lnTo>
                  <a:lnTo>
                    <a:pt x="103644" y="22860"/>
                  </a:lnTo>
                  <a:lnTo>
                    <a:pt x="103644" y="24384"/>
                  </a:lnTo>
                  <a:lnTo>
                    <a:pt x="102120" y="25908"/>
                  </a:lnTo>
                  <a:lnTo>
                    <a:pt x="102120" y="27432"/>
                  </a:lnTo>
                  <a:lnTo>
                    <a:pt x="100596" y="28956"/>
                  </a:lnTo>
                  <a:lnTo>
                    <a:pt x="100596" y="32004"/>
                  </a:lnTo>
                  <a:lnTo>
                    <a:pt x="99072" y="33528"/>
                  </a:lnTo>
                  <a:lnTo>
                    <a:pt x="99072" y="47244"/>
                  </a:lnTo>
                  <a:lnTo>
                    <a:pt x="100596" y="48768"/>
                  </a:lnTo>
                  <a:lnTo>
                    <a:pt x="102120" y="48768"/>
                  </a:lnTo>
                  <a:lnTo>
                    <a:pt x="102120" y="50292"/>
                  </a:lnTo>
                  <a:lnTo>
                    <a:pt x="112788" y="50292"/>
                  </a:lnTo>
                  <a:lnTo>
                    <a:pt x="114312" y="48768"/>
                  </a:lnTo>
                  <a:lnTo>
                    <a:pt x="115836" y="48768"/>
                  </a:lnTo>
                  <a:lnTo>
                    <a:pt x="115836" y="45720"/>
                  </a:lnTo>
                  <a:lnTo>
                    <a:pt x="117360" y="44196"/>
                  </a:lnTo>
                  <a:lnTo>
                    <a:pt x="117360" y="30480"/>
                  </a:lnTo>
                  <a:lnTo>
                    <a:pt x="129552" y="3048"/>
                  </a:lnTo>
                  <a:lnTo>
                    <a:pt x="1295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321052" y="1790700"/>
              <a:ext cx="91440" cy="126492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441447" y="1822703"/>
              <a:ext cx="80772" cy="96012"/>
            </a:xfrm>
            <a:prstGeom prst="rect">
              <a:avLst/>
            </a:prstGeom>
          </p:spPr>
        </p:pic>
        <p:sp>
          <p:nvSpPr>
            <p:cNvPr id="49" name="object 49" descr=""/>
            <p:cNvSpPr/>
            <p:nvPr/>
          </p:nvSpPr>
          <p:spPr>
            <a:xfrm>
              <a:off x="2548115" y="1780031"/>
              <a:ext cx="62865" cy="137160"/>
            </a:xfrm>
            <a:custGeom>
              <a:avLst/>
              <a:gdLst/>
              <a:ahLst/>
              <a:cxnLst/>
              <a:rect l="l" t="t" r="r" b="b"/>
              <a:pathLst>
                <a:path w="62864" h="137160">
                  <a:moveTo>
                    <a:pt x="16764" y="3048"/>
                  </a:moveTo>
                  <a:lnTo>
                    <a:pt x="13716" y="0"/>
                  </a:lnTo>
                  <a:lnTo>
                    <a:pt x="1524" y="0"/>
                  </a:lnTo>
                  <a:lnTo>
                    <a:pt x="0" y="1524"/>
                  </a:lnTo>
                  <a:lnTo>
                    <a:pt x="0" y="135636"/>
                  </a:lnTo>
                  <a:lnTo>
                    <a:pt x="1524" y="135636"/>
                  </a:lnTo>
                  <a:lnTo>
                    <a:pt x="1524" y="137160"/>
                  </a:lnTo>
                  <a:lnTo>
                    <a:pt x="13716" y="137160"/>
                  </a:lnTo>
                  <a:lnTo>
                    <a:pt x="13716" y="135636"/>
                  </a:lnTo>
                  <a:lnTo>
                    <a:pt x="15240" y="135636"/>
                  </a:lnTo>
                  <a:lnTo>
                    <a:pt x="16764" y="134112"/>
                  </a:lnTo>
                  <a:lnTo>
                    <a:pt x="16764" y="3048"/>
                  </a:lnTo>
                  <a:close/>
                </a:path>
                <a:path w="62864" h="137160">
                  <a:moveTo>
                    <a:pt x="62484" y="1524"/>
                  </a:moveTo>
                  <a:lnTo>
                    <a:pt x="60960" y="1524"/>
                  </a:lnTo>
                  <a:lnTo>
                    <a:pt x="60960" y="0"/>
                  </a:lnTo>
                  <a:lnTo>
                    <a:pt x="47244" y="0"/>
                  </a:lnTo>
                  <a:lnTo>
                    <a:pt x="47244" y="1524"/>
                  </a:lnTo>
                  <a:lnTo>
                    <a:pt x="45720" y="1524"/>
                  </a:lnTo>
                  <a:lnTo>
                    <a:pt x="45720" y="135636"/>
                  </a:lnTo>
                  <a:lnTo>
                    <a:pt x="47244" y="135636"/>
                  </a:lnTo>
                  <a:lnTo>
                    <a:pt x="47244" y="137160"/>
                  </a:lnTo>
                  <a:lnTo>
                    <a:pt x="59436" y="137160"/>
                  </a:lnTo>
                  <a:lnTo>
                    <a:pt x="60960" y="135636"/>
                  </a:lnTo>
                  <a:lnTo>
                    <a:pt x="62484" y="135636"/>
                  </a:lnTo>
                  <a:lnTo>
                    <a:pt x="62484" y="15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633472" y="1822704"/>
              <a:ext cx="88392" cy="96012"/>
            </a:xfrm>
            <a:prstGeom prst="rect">
              <a:avLst/>
            </a:prstGeom>
          </p:spPr>
        </p:pic>
      </p:grpSp>
      <p:grpSp>
        <p:nvGrpSpPr>
          <p:cNvPr id="51" name="object 51" descr=""/>
          <p:cNvGrpSpPr/>
          <p:nvPr/>
        </p:nvGrpSpPr>
        <p:grpSpPr>
          <a:xfrm>
            <a:off x="2776727" y="1780032"/>
            <a:ext cx="485140" cy="139065"/>
            <a:chOff x="2776727" y="1780032"/>
            <a:chExt cx="485140" cy="139065"/>
          </a:xfrm>
        </p:grpSpPr>
        <p:pic>
          <p:nvPicPr>
            <p:cNvPr id="52" name="object 52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776727" y="1790700"/>
              <a:ext cx="265176" cy="128016"/>
            </a:xfrm>
            <a:prstGeom prst="rect">
              <a:avLst/>
            </a:prstGeom>
          </p:spPr>
        </p:pic>
        <p:sp>
          <p:nvSpPr>
            <p:cNvPr id="53" name="object 53" descr=""/>
            <p:cNvSpPr/>
            <p:nvPr/>
          </p:nvSpPr>
          <p:spPr>
            <a:xfrm>
              <a:off x="3069323" y="1780539"/>
              <a:ext cx="88900" cy="137160"/>
            </a:xfrm>
            <a:custGeom>
              <a:avLst/>
              <a:gdLst/>
              <a:ahLst/>
              <a:cxnLst/>
              <a:rect l="l" t="t" r="r" b="b"/>
              <a:pathLst>
                <a:path w="88900" h="137160">
                  <a:moveTo>
                    <a:pt x="51816" y="49796"/>
                  </a:moveTo>
                  <a:lnTo>
                    <a:pt x="50292" y="48260"/>
                  </a:lnTo>
                  <a:lnTo>
                    <a:pt x="50292" y="45212"/>
                  </a:lnTo>
                  <a:lnTo>
                    <a:pt x="48768" y="43688"/>
                  </a:lnTo>
                  <a:lnTo>
                    <a:pt x="45720" y="43688"/>
                  </a:lnTo>
                  <a:lnTo>
                    <a:pt x="44196" y="42164"/>
                  </a:lnTo>
                  <a:lnTo>
                    <a:pt x="32004" y="42164"/>
                  </a:lnTo>
                  <a:lnTo>
                    <a:pt x="30480" y="43688"/>
                  </a:lnTo>
                  <a:lnTo>
                    <a:pt x="28956" y="43688"/>
                  </a:lnTo>
                  <a:lnTo>
                    <a:pt x="25908" y="46736"/>
                  </a:lnTo>
                  <a:lnTo>
                    <a:pt x="22860" y="48260"/>
                  </a:lnTo>
                  <a:lnTo>
                    <a:pt x="21336" y="51320"/>
                  </a:lnTo>
                  <a:lnTo>
                    <a:pt x="13716" y="58940"/>
                  </a:lnTo>
                  <a:lnTo>
                    <a:pt x="13716" y="45212"/>
                  </a:lnTo>
                  <a:lnTo>
                    <a:pt x="12192" y="43688"/>
                  </a:lnTo>
                  <a:lnTo>
                    <a:pt x="1524" y="43688"/>
                  </a:lnTo>
                  <a:lnTo>
                    <a:pt x="0" y="45212"/>
                  </a:lnTo>
                  <a:lnTo>
                    <a:pt x="0" y="135140"/>
                  </a:lnTo>
                  <a:lnTo>
                    <a:pt x="1524" y="135140"/>
                  </a:lnTo>
                  <a:lnTo>
                    <a:pt x="1524" y="136664"/>
                  </a:lnTo>
                  <a:lnTo>
                    <a:pt x="13716" y="136664"/>
                  </a:lnTo>
                  <a:lnTo>
                    <a:pt x="13716" y="135140"/>
                  </a:lnTo>
                  <a:lnTo>
                    <a:pt x="15240" y="135140"/>
                  </a:lnTo>
                  <a:lnTo>
                    <a:pt x="16764" y="133616"/>
                  </a:lnTo>
                  <a:lnTo>
                    <a:pt x="16764" y="75704"/>
                  </a:lnTo>
                  <a:lnTo>
                    <a:pt x="19812" y="69608"/>
                  </a:lnTo>
                  <a:lnTo>
                    <a:pt x="22860" y="68084"/>
                  </a:lnTo>
                  <a:lnTo>
                    <a:pt x="24384" y="65036"/>
                  </a:lnTo>
                  <a:lnTo>
                    <a:pt x="30480" y="58940"/>
                  </a:lnTo>
                  <a:lnTo>
                    <a:pt x="32004" y="58940"/>
                  </a:lnTo>
                  <a:lnTo>
                    <a:pt x="33528" y="57416"/>
                  </a:lnTo>
                  <a:lnTo>
                    <a:pt x="42672" y="57416"/>
                  </a:lnTo>
                  <a:lnTo>
                    <a:pt x="42672" y="58940"/>
                  </a:lnTo>
                  <a:lnTo>
                    <a:pt x="47244" y="58940"/>
                  </a:lnTo>
                  <a:lnTo>
                    <a:pt x="48768" y="60464"/>
                  </a:lnTo>
                  <a:lnTo>
                    <a:pt x="50292" y="58940"/>
                  </a:lnTo>
                  <a:lnTo>
                    <a:pt x="50292" y="57416"/>
                  </a:lnTo>
                  <a:lnTo>
                    <a:pt x="50292" y="54368"/>
                  </a:lnTo>
                  <a:lnTo>
                    <a:pt x="51816" y="54368"/>
                  </a:lnTo>
                  <a:lnTo>
                    <a:pt x="51816" y="49796"/>
                  </a:lnTo>
                  <a:close/>
                </a:path>
                <a:path w="88900" h="137160">
                  <a:moveTo>
                    <a:pt x="86868" y="135128"/>
                  </a:moveTo>
                  <a:lnTo>
                    <a:pt x="73152" y="135128"/>
                  </a:lnTo>
                  <a:lnTo>
                    <a:pt x="74676" y="136652"/>
                  </a:lnTo>
                  <a:lnTo>
                    <a:pt x="86868" y="136652"/>
                  </a:lnTo>
                  <a:lnTo>
                    <a:pt x="86868" y="135128"/>
                  </a:lnTo>
                  <a:close/>
                </a:path>
                <a:path w="88900" h="137160">
                  <a:moveTo>
                    <a:pt x="88392" y="1270"/>
                  </a:moveTo>
                  <a:lnTo>
                    <a:pt x="88011" y="1270"/>
                  </a:lnTo>
                  <a:lnTo>
                    <a:pt x="88011" y="0"/>
                  </a:lnTo>
                  <a:lnTo>
                    <a:pt x="73152" y="0"/>
                  </a:lnTo>
                  <a:lnTo>
                    <a:pt x="73152" y="1270"/>
                  </a:lnTo>
                  <a:lnTo>
                    <a:pt x="71628" y="1270"/>
                  </a:lnTo>
                  <a:lnTo>
                    <a:pt x="71628" y="134620"/>
                  </a:lnTo>
                  <a:lnTo>
                    <a:pt x="88392" y="134620"/>
                  </a:lnTo>
                  <a:lnTo>
                    <a:pt x="88392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180588" y="1780032"/>
              <a:ext cx="80772" cy="138684"/>
            </a:xfrm>
            <a:prstGeom prst="rect">
              <a:avLst/>
            </a:prstGeom>
          </p:spPr>
        </p:pic>
      </p:grpSp>
      <p:sp>
        <p:nvSpPr>
          <p:cNvPr id="55" name="object 55" descr=""/>
          <p:cNvSpPr/>
          <p:nvPr/>
        </p:nvSpPr>
        <p:spPr>
          <a:xfrm>
            <a:off x="3307067" y="1778507"/>
            <a:ext cx="168275" cy="172720"/>
          </a:xfrm>
          <a:custGeom>
            <a:avLst/>
            <a:gdLst/>
            <a:ahLst/>
            <a:cxnLst/>
            <a:rect l="l" t="t" r="r" b="b"/>
            <a:pathLst>
              <a:path w="168275" h="172719">
                <a:moveTo>
                  <a:pt x="19812" y="3060"/>
                </a:moveTo>
                <a:lnTo>
                  <a:pt x="18288" y="3060"/>
                </a:lnTo>
                <a:lnTo>
                  <a:pt x="16764" y="1536"/>
                </a:lnTo>
                <a:lnTo>
                  <a:pt x="4572" y="1536"/>
                </a:lnTo>
                <a:lnTo>
                  <a:pt x="3048" y="3060"/>
                </a:lnTo>
                <a:lnTo>
                  <a:pt x="3048" y="4584"/>
                </a:lnTo>
                <a:lnTo>
                  <a:pt x="1524" y="4584"/>
                </a:lnTo>
                <a:lnTo>
                  <a:pt x="1524" y="6108"/>
                </a:lnTo>
                <a:lnTo>
                  <a:pt x="3048" y="102120"/>
                </a:lnTo>
                <a:lnTo>
                  <a:pt x="4572" y="102120"/>
                </a:lnTo>
                <a:lnTo>
                  <a:pt x="4572" y="103644"/>
                </a:lnTo>
                <a:lnTo>
                  <a:pt x="6096" y="105168"/>
                </a:lnTo>
                <a:lnTo>
                  <a:pt x="16764" y="105168"/>
                </a:lnTo>
                <a:lnTo>
                  <a:pt x="16764" y="103644"/>
                </a:lnTo>
                <a:lnTo>
                  <a:pt x="18288" y="103644"/>
                </a:lnTo>
                <a:lnTo>
                  <a:pt x="18288" y="102120"/>
                </a:lnTo>
                <a:lnTo>
                  <a:pt x="19812" y="6108"/>
                </a:lnTo>
                <a:lnTo>
                  <a:pt x="19812" y="3060"/>
                </a:lnTo>
                <a:close/>
              </a:path>
              <a:path w="168275" h="172719">
                <a:moveTo>
                  <a:pt x="21336" y="121932"/>
                </a:moveTo>
                <a:lnTo>
                  <a:pt x="19812" y="120408"/>
                </a:lnTo>
                <a:lnTo>
                  <a:pt x="19812" y="118884"/>
                </a:lnTo>
                <a:lnTo>
                  <a:pt x="16764" y="118884"/>
                </a:lnTo>
                <a:lnTo>
                  <a:pt x="16764" y="117360"/>
                </a:lnTo>
                <a:lnTo>
                  <a:pt x="6096" y="117360"/>
                </a:lnTo>
                <a:lnTo>
                  <a:pt x="4572" y="118884"/>
                </a:lnTo>
                <a:lnTo>
                  <a:pt x="3048" y="118884"/>
                </a:lnTo>
                <a:lnTo>
                  <a:pt x="1524" y="120408"/>
                </a:lnTo>
                <a:lnTo>
                  <a:pt x="1524" y="124980"/>
                </a:lnTo>
                <a:lnTo>
                  <a:pt x="0" y="126504"/>
                </a:lnTo>
                <a:lnTo>
                  <a:pt x="0" y="131076"/>
                </a:lnTo>
                <a:lnTo>
                  <a:pt x="1524" y="132600"/>
                </a:lnTo>
                <a:lnTo>
                  <a:pt x="1524" y="137172"/>
                </a:lnTo>
                <a:lnTo>
                  <a:pt x="3048" y="137172"/>
                </a:lnTo>
                <a:lnTo>
                  <a:pt x="3048" y="138696"/>
                </a:lnTo>
                <a:lnTo>
                  <a:pt x="4572" y="138696"/>
                </a:lnTo>
                <a:lnTo>
                  <a:pt x="6096" y="140220"/>
                </a:lnTo>
                <a:lnTo>
                  <a:pt x="16764" y="140220"/>
                </a:lnTo>
                <a:lnTo>
                  <a:pt x="16764" y="138696"/>
                </a:lnTo>
                <a:lnTo>
                  <a:pt x="18288" y="138696"/>
                </a:lnTo>
                <a:lnTo>
                  <a:pt x="21336" y="135648"/>
                </a:lnTo>
                <a:lnTo>
                  <a:pt x="21336" y="121932"/>
                </a:lnTo>
                <a:close/>
              </a:path>
              <a:path w="168275" h="172719">
                <a:moveTo>
                  <a:pt x="74676" y="4572"/>
                </a:moveTo>
                <a:lnTo>
                  <a:pt x="73152" y="3048"/>
                </a:lnTo>
                <a:lnTo>
                  <a:pt x="73152" y="1524"/>
                </a:lnTo>
                <a:lnTo>
                  <a:pt x="71628" y="1524"/>
                </a:lnTo>
                <a:lnTo>
                  <a:pt x="71628" y="0"/>
                </a:lnTo>
                <a:lnTo>
                  <a:pt x="59436" y="0"/>
                </a:lnTo>
                <a:lnTo>
                  <a:pt x="56388" y="3048"/>
                </a:lnTo>
                <a:lnTo>
                  <a:pt x="56388" y="19812"/>
                </a:lnTo>
                <a:lnTo>
                  <a:pt x="42672" y="47244"/>
                </a:lnTo>
                <a:lnTo>
                  <a:pt x="42672" y="48768"/>
                </a:lnTo>
                <a:lnTo>
                  <a:pt x="44196" y="48768"/>
                </a:lnTo>
                <a:lnTo>
                  <a:pt x="44196" y="50292"/>
                </a:lnTo>
                <a:lnTo>
                  <a:pt x="51816" y="50292"/>
                </a:lnTo>
                <a:lnTo>
                  <a:pt x="53340" y="48768"/>
                </a:lnTo>
                <a:lnTo>
                  <a:pt x="54864" y="48768"/>
                </a:lnTo>
                <a:lnTo>
                  <a:pt x="54864" y="47244"/>
                </a:lnTo>
                <a:lnTo>
                  <a:pt x="68580" y="27432"/>
                </a:lnTo>
                <a:lnTo>
                  <a:pt x="70104" y="25908"/>
                </a:lnTo>
                <a:lnTo>
                  <a:pt x="70104" y="24384"/>
                </a:lnTo>
                <a:lnTo>
                  <a:pt x="71628" y="22860"/>
                </a:lnTo>
                <a:lnTo>
                  <a:pt x="71628" y="21336"/>
                </a:lnTo>
                <a:lnTo>
                  <a:pt x="73152" y="19812"/>
                </a:lnTo>
                <a:lnTo>
                  <a:pt x="73152" y="15240"/>
                </a:lnTo>
                <a:lnTo>
                  <a:pt x="74676" y="13716"/>
                </a:lnTo>
                <a:lnTo>
                  <a:pt x="74676" y="4572"/>
                </a:lnTo>
                <a:close/>
              </a:path>
              <a:path w="168275" h="172719">
                <a:moveTo>
                  <a:pt x="109728" y="4572"/>
                </a:moveTo>
                <a:lnTo>
                  <a:pt x="108204" y="3048"/>
                </a:lnTo>
                <a:lnTo>
                  <a:pt x="108204" y="1524"/>
                </a:lnTo>
                <a:lnTo>
                  <a:pt x="106680" y="1524"/>
                </a:lnTo>
                <a:lnTo>
                  <a:pt x="106680" y="0"/>
                </a:lnTo>
                <a:lnTo>
                  <a:pt x="94488" y="0"/>
                </a:lnTo>
                <a:lnTo>
                  <a:pt x="92964" y="1524"/>
                </a:lnTo>
                <a:lnTo>
                  <a:pt x="92964" y="3048"/>
                </a:lnTo>
                <a:lnTo>
                  <a:pt x="91440" y="3048"/>
                </a:lnTo>
                <a:lnTo>
                  <a:pt x="91440" y="19812"/>
                </a:lnTo>
                <a:lnTo>
                  <a:pt x="77724" y="47244"/>
                </a:lnTo>
                <a:lnTo>
                  <a:pt x="77724" y="48768"/>
                </a:lnTo>
                <a:lnTo>
                  <a:pt x="79248" y="48768"/>
                </a:lnTo>
                <a:lnTo>
                  <a:pt x="79248" y="50292"/>
                </a:lnTo>
                <a:lnTo>
                  <a:pt x="86868" y="50292"/>
                </a:lnTo>
                <a:lnTo>
                  <a:pt x="88392" y="48768"/>
                </a:lnTo>
                <a:lnTo>
                  <a:pt x="89916" y="48768"/>
                </a:lnTo>
                <a:lnTo>
                  <a:pt x="89916" y="47244"/>
                </a:lnTo>
                <a:lnTo>
                  <a:pt x="103632" y="27432"/>
                </a:lnTo>
                <a:lnTo>
                  <a:pt x="105156" y="25908"/>
                </a:lnTo>
                <a:lnTo>
                  <a:pt x="105156" y="24384"/>
                </a:lnTo>
                <a:lnTo>
                  <a:pt x="106680" y="22860"/>
                </a:lnTo>
                <a:lnTo>
                  <a:pt x="106680" y="21336"/>
                </a:lnTo>
                <a:lnTo>
                  <a:pt x="108204" y="19812"/>
                </a:lnTo>
                <a:lnTo>
                  <a:pt x="108204" y="16764"/>
                </a:lnTo>
                <a:lnTo>
                  <a:pt x="109728" y="15240"/>
                </a:lnTo>
                <a:lnTo>
                  <a:pt x="109728" y="4572"/>
                </a:lnTo>
                <a:close/>
              </a:path>
              <a:path w="168275" h="172719">
                <a:moveTo>
                  <a:pt x="167652" y="85344"/>
                </a:moveTo>
                <a:lnTo>
                  <a:pt x="163080" y="42672"/>
                </a:lnTo>
                <a:lnTo>
                  <a:pt x="146316" y="1524"/>
                </a:lnTo>
                <a:lnTo>
                  <a:pt x="144792" y="0"/>
                </a:lnTo>
                <a:lnTo>
                  <a:pt x="134124" y="0"/>
                </a:lnTo>
                <a:lnTo>
                  <a:pt x="132600" y="1524"/>
                </a:lnTo>
                <a:lnTo>
                  <a:pt x="132600" y="4572"/>
                </a:lnTo>
                <a:lnTo>
                  <a:pt x="136880" y="13982"/>
                </a:lnTo>
                <a:lnTo>
                  <a:pt x="140601" y="23812"/>
                </a:lnTo>
                <a:lnTo>
                  <a:pt x="149745" y="64770"/>
                </a:lnTo>
                <a:lnTo>
                  <a:pt x="150888" y="85344"/>
                </a:lnTo>
                <a:lnTo>
                  <a:pt x="150596" y="95872"/>
                </a:lnTo>
                <a:lnTo>
                  <a:pt x="143738" y="138074"/>
                </a:lnTo>
                <a:lnTo>
                  <a:pt x="132600" y="167640"/>
                </a:lnTo>
                <a:lnTo>
                  <a:pt x="132600" y="170688"/>
                </a:lnTo>
                <a:lnTo>
                  <a:pt x="134124" y="172212"/>
                </a:lnTo>
                <a:lnTo>
                  <a:pt x="144792" y="172212"/>
                </a:lnTo>
                <a:lnTo>
                  <a:pt x="144792" y="170688"/>
                </a:lnTo>
                <a:lnTo>
                  <a:pt x="146316" y="170688"/>
                </a:lnTo>
                <a:lnTo>
                  <a:pt x="150888" y="163068"/>
                </a:lnTo>
                <a:lnTo>
                  <a:pt x="153936" y="156972"/>
                </a:lnTo>
                <a:lnTo>
                  <a:pt x="155460" y="149352"/>
                </a:lnTo>
                <a:lnTo>
                  <a:pt x="158508" y="143256"/>
                </a:lnTo>
                <a:lnTo>
                  <a:pt x="160032" y="135636"/>
                </a:lnTo>
                <a:lnTo>
                  <a:pt x="163080" y="129540"/>
                </a:lnTo>
                <a:lnTo>
                  <a:pt x="166128" y="114300"/>
                </a:lnTo>
                <a:lnTo>
                  <a:pt x="166128" y="108204"/>
                </a:lnTo>
                <a:lnTo>
                  <a:pt x="167652" y="100584"/>
                </a:lnTo>
                <a:lnTo>
                  <a:pt x="167652" y="853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6" name="object 56" descr=""/>
          <p:cNvGrpSpPr/>
          <p:nvPr/>
        </p:nvGrpSpPr>
        <p:grpSpPr>
          <a:xfrm>
            <a:off x="2171700" y="4355591"/>
            <a:ext cx="1649095" cy="172720"/>
            <a:chOff x="2171700" y="4355591"/>
            <a:chExt cx="1649095" cy="172720"/>
          </a:xfrm>
        </p:grpSpPr>
        <p:pic>
          <p:nvPicPr>
            <p:cNvPr id="57" name="object 57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171700" y="4355591"/>
              <a:ext cx="897635" cy="172212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095244" y="4357115"/>
              <a:ext cx="725423" cy="166115"/>
            </a:xfrm>
            <a:prstGeom prst="rect">
              <a:avLst/>
            </a:prstGeom>
          </p:spPr>
        </p:pic>
      </p:grpSp>
      <p:grpSp>
        <p:nvGrpSpPr>
          <p:cNvPr id="59" name="object 59" descr=""/>
          <p:cNvGrpSpPr/>
          <p:nvPr/>
        </p:nvGrpSpPr>
        <p:grpSpPr>
          <a:xfrm>
            <a:off x="3899916" y="4364735"/>
            <a:ext cx="384175" cy="165100"/>
            <a:chOff x="3899916" y="4364735"/>
            <a:chExt cx="384175" cy="165100"/>
          </a:xfrm>
        </p:grpSpPr>
        <p:pic>
          <p:nvPicPr>
            <p:cNvPr id="60" name="object 60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899916" y="4399787"/>
              <a:ext cx="80772" cy="129540"/>
            </a:xfrm>
            <a:prstGeom prst="rect">
              <a:avLst/>
            </a:prstGeom>
          </p:spPr>
        </p:pic>
        <p:sp>
          <p:nvSpPr>
            <p:cNvPr id="61" name="object 61" descr=""/>
            <p:cNvSpPr/>
            <p:nvPr/>
          </p:nvSpPr>
          <p:spPr>
            <a:xfrm>
              <a:off x="4008107" y="4364735"/>
              <a:ext cx="93345" cy="130175"/>
            </a:xfrm>
            <a:custGeom>
              <a:avLst/>
              <a:gdLst/>
              <a:ahLst/>
              <a:cxnLst/>
              <a:rect l="l" t="t" r="r" b="b"/>
              <a:pathLst>
                <a:path w="93345" h="130175">
                  <a:moveTo>
                    <a:pt x="51816" y="38112"/>
                  </a:moveTo>
                  <a:lnTo>
                    <a:pt x="50292" y="38112"/>
                  </a:lnTo>
                  <a:lnTo>
                    <a:pt x="48768" y="36588"/>
                  </a:lnTo>
                  <a:lnTo>
                    <a:pt x="44196" y="36588"/>
                  </a:lnTo>
                  <a:lnTo>
                    <a:pt x="44196" y="35064"/>
                  </a:lnTo>
                  <a:lnTo>
                    <a:pt x="38100" y="35064"/>
                  </a:lnTo>
                  <a:lnTo>
                    <a:pt x="36576" y="36588"/>
                  </a:lnTo>
                  <a:lnTo>
                    <a:pt x="32004" y="36588"/>
                  </a:lnTo>
                  <a:lnTo>
                    <a:pt x="28956" y="39636"/>
                  </a:lnTo>
                  <a:lnTo>
                    <a:pt x="25908" y="39636"/>
                  </a:lnTo>
                  <a:lnTo>
                    <a:pt x="24384" y="42684"/>
                  </a:lnTo>
                  <a:lnTo>
                    <a:pt x="22860" y="44208"/>
                  </a:lnTo>
                  <a:lnTo>
                    <a:pt x="19812" y="45732"/>
                  </a:lnTo>
                  <a:lnTo>
                    <a:pt x="18288" y="48780"/>
                  </a:lnTo>
                  <a:lnTo>
                    <a:pt x="15240" y="53352"/>
                  </a:lnTo>
                  <a:lnTo>
                    <a:pt x="15240" y="38112"/>
                  </a:lnTo>
                  <a:lnTo>
                    <a:pt x="13716" y="38112"/>
                  </a:lnTo>
                  <a:lnTo>
                    <a:pt x="12192" y="36588"/>
                  </a:lnTo>
                  <a:lnTo>
                    <a:pt x="3048" y="36588"/>
                  </a:lnTo>
                  <a:lnTo>
                    <a:pt x="3048" y="38112"/>
                  </a:lnTo>
                  <a:lnTo>
                    <a:pt x="1524" y="38112"/>
                  </a:lnTo>
                  <a:lnTo>
                    <a:pt x="0" y="39636"/>
                  </a:lnTo>
                  <a:lnTo>
                    <a:pt x="0" y="128028"/>
                  </a:lnTo>
                  <a:lnTo>
                    <a:pt x="1524" y="128028"/>
                  </a:lnTo>
                  <a:lnTo>
                    <a:pt x="1524" y="129552"/>
                  </a:lnTo>
                  <a:lnTo>
                    <a:pt x="16764" y="129552"/>
                  </a:lnTo>
                  <a:lnTo>
                    <a:pt x="16764" y="70116"/>
                  </a:lnTo>
                  <a:lnTo>
                    <a:pt x="19812" y="67068"/>
                  </a:lnTo>
                  <a:lnTo>
                    <a:pt x="22860" y="60972"/>
                  </a:lnTo>
                  <a:lnTo>
                    <a:pt x="30480" y="53352"/>
                  </a:lnTo>
                  <a:lnTo>
                    <a:pt x="32004" y="51828"/>
                  </a:lnTo>
                  <a:lnTo>
                    <a:pt x="35052" y="51828"/>
                  </a:lnTo>
                  <a:lnTo>
                    <a:pt x="36576" y="50304"/>
                  </a:lnTo>
                  <a:lnTo>
                    <a:pt x="41148" y="50304"/>
                  </a:lnTo>
                  <a:lnTo>
                    <a:pt x="42672" y="51828"/>
                  </a:lnTo>
                  <a:lnTo>
                    <a:pt x="45720" y="51828"/>
                  </a:lnTo>
                  <a:lnTo>
                    <a:pt x="47244" y="53352"/>
                  </a:lnTo>
                  <a:lnTo>
                    <a:pt x="51816" y="53352"/>
                  </a:lnTo>
                  <a:lnTo>
                    <a:pt x="51816" y="50304"/>
                  </a:lnTo>
                  <a:lnTo>
                    <a:pt x="51816" y="38112"/>
                  </a:lnTo>
                  <a:close/>
                </a:path>
                <a:path w="93345" h="130175">
                  <a:moveTo>
                    <a:pt x="89916" y="38100"/>
                  </a:moveTo>
                  <a:lnTo>
                    <a:pt x="86868" y="38100"/>
                  </a:lnTo>
                  <a:lnTo>
                    <a:pt x="85344" y="36576"/>
                  </a:lnTo>
                  <a:lnTo>
                    <a:pt x="77724" y="36576"/>
                  </a:lnTo>
                  <a:lnTo>
                    <a:pt x="76200" y="38100"/>
                  </a:lnTo>
                  <a:lnTo>
                    <a:pt x="74676" y="38100"/>
                  </a:lnTo>
                  <a:lnTo>
                    <a:pt x="73152" y="39624"/>
                  </a:lnTo>
                  <a:lnTo>
                    <a:pt x="73152" y="128016"/>
                  </a:lnTo>
                  <a:lnTo>
                    <a:pt x="74676" y="128016"/>
                  </a:lnTo>
                  <a:lnTo>
                    <a:pt x="74676" y="129540"/>
                  </a:lnTo>
                  <a:lnTo>
                    <a:pt x="89916" y="129540"/>
                  </a:lnTo>
                  <a:lnTo>
                    <a:pt x="89916" y="38100"/>
                  </a:lnTo>
                  <a:close/>
                </a:path>
                <a:path w="93345" h="130175">
                  <a:moveTo>
                    <a:pt x="92964" y="4572"/>
                  </a:moveTo>
                  <a:lnTo>
                    <a:pt x="89916" y="1524"/>
                  </a:lnTo>
                  <a:lnTo>
                    <a:pt x="86868" y="0"/>
                  </a:lnTo>
                  <a:lnTo>
                    <a:pt x="79248" y="0"/>
                  </a:lnTo>
                  <a:lnTo>
                    <a:pt x="76200" y="1524"/>
                  </a:lnTo>
                  <a:lnTo>
                    <a:pt x="71628" y="6096"/>
                  </a:lnTo>
                  <a:lnTo>
                    <a:pt x="71628" y="13716"/>
                  </a:lnTo>
                  <a:lnTo>
                    <a:pt x="73152" y="16764"/>
                  </a:lnTo>
                  <a:lnTo>
                    <a:pt x="76200" y="19812"/>
                  </a:lnTo>
                  <a:lnTo>
                    <a:pt x="89916" y="19812"/>
                  </a:lnTo>
                  <a:lnTo>
                    <a:pt x="92964" y="16764"/>
                  </a:lnTo>
                  <a:lnTo>
                    <a:pt x="92964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2" name="object 62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122420" y="4399787"/>
              <a:ext cx="161544" cy="96012"/>
            </a:xfrm>
            <a:prstGeom prst="rect">
              <a:avLst/>
            </a:prstGeom>
          </p:spPr>
        </p:pic>
      </p:grpSp>
      <p:grpSp>
        <p:nvGrpSpPr>
          <p:cNvPr id="63" name="object 63" descr=""/>
          <p:cNvGrpSpPr/>
          <p:nvPr/>
        </p:nvGrpSpPr>
        <p:grpSpPr>
          <a:xfrm>
            <a:off x="4355591" y="4399788"/>
            <a:ext cx="262255" cy="129539"/>
            <a:chOff x="4355591" y="4399788"/>
            <a:chExt cx="262255" cy="129539"/>
          </a:xfrm>
        </p:grpSpPr>
        <p:pic>
          <p:nvPicPr>
            <p:cNvPr id="64" name="object 64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355591" y="4399788"/>
              <a:ext cx="80772" cy="129540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459223" y="4399788"/>
              <a:ext cx="80772" cy="96012"/>
            </a:xfrm>
            <a:prstGeom prst="rect">
              <a:avLst/>
            </a:prstGeom>
          </p:spPr>
        </p:pic>
        <p:sp>
          <p:nvSpPr>
            <p:cNvPr id="66" name="object 66" descr=""/>
            <p:cNvSpPr/>
            <p:nvPr/>
          </p:nvSpPr>
          <p:spPr>
            <a:xfrm>
              <a:off x="4565903" y="4399788"/>
              <a:ext cx="52069" cy="94615"/>
            </a:xfrm>
            <a:custGeom>
              <a:avLst/>
              <a:gdLst/>
              <a:ahLst/>
              <a:cxnLst/>
              <a:rect l="l" t="t" r="r" b="b"/>
              <a:pathLst>
                <a:path w="52070" h="94614">
                  <a:moveTo>
                    <a:pt x="44196" y="1524"/>
                  </a:moveTo>
                  <a:lnTo>
                    <a:pt x="35052" y="1524"/>
                  </a:lnTo>
                  <a:lnTo>
                    <a:pt x="36576" y="0"/>
                  </a:lnTo>
                  <a:lnTo>
                    <a:pt x="42672" y="0"/>
                  </a:lnTo>
                  <a:lnTo>
                    <a:pt x="44196" y="1524"/>
                  </a:lnTo>
                  <a:close/>
                </a:path>
                <a:path w="52070" h="94614">
                  <a:moveTo>
                    <a:pt x="12192" y="3048"/>
                  </a:moveTo>
                  <a:lnTo>
                    <a:pt x="1524" y="3048"/>
                  </a:lnTo>
                  <a:lnTo>
                    <a:pt x="3048" y="1524"/>
                  </a:lnTo>
                  <a:lnTo>
                    <a:pt x="12192" y="1524"/>
                  </a:lnTo>
                  <a:lnTo>
                    <a:pt x="12192" y="3048"/>
                  </a:lnTo>
                  <a:close/>
                </a:path>
                <a:path w="52070" h="94614">
                  <a:moveTo>
                    <a:pt x="28956" y="18288"/>
                  </a:moveTo>
                  <a:lnTo>
                    <a:pt x="15240" y="18288"/>
                  </a:lnTo>
                  <a:lnTo>
                    <a:pt x="16764" y="13716"/>
                  </a:lnTo>
                  <a:lnTo>
                    <a:pt x="25908" y="4572"/>
                  </a:lnTo>
                  <a:lnTo>
                    <a:pt x="27432" y="4572"/>
                  </a:lnTo>
                  <a:lnTo>
                    <a:pt x="30480" y="1524"/>
                  </a:lnTo>
                  <a:lnTo>
                    <a:pt x="47244" y="1524"/>
                  </a:lnTo>
                  <a:lnTo>
                    <a:pt x="48768" y="3048"/>
                  </a:lnTo>
                  <a:lnTo>
                    <a:pt x="50292" y="3048"/>
                  </a:lnTo>
                  <a:lnTo>
                    <a:pt x="50292" y="4572"/>
                  </a:lnTo>
                  <a:lnTo>
                    <a:pt x="51816" y="6096"/>
                  </a:lnTo>
                  <a:lnTo>
                    <a:pt x="51816" y="15240"/>
                  </a:lnTo>
                  <a:lnTo>
                    <a:pt x="36576" y="15240"/>
                  </a:lnTo>
                  <a:lnTo>
                    <a:pt x="33528" y="16764"/>
                  </a:lnTo>
                  <a:lnTo>
                    <a:pt x="30480" y="16764"/>
                  </a:lnTo>
                  <a:lnTo>
                    <a:pt x="28956" y="18288"/>
                  </a:lnTo>
                  <a:close/>
                </a:path>
                <a:path w="52070" h="94614">
                  <a:moveTo>
                    <a:pt x="15240" y="94488"/>
                  </a:moveTo>
                  <a:lnTo>
                    <a:pt x="0" y="94488"/>
                  </a:lnTo>
                  <a:lnTo>
                    <a:pt x="0" y="3048"/>
                  </a:lnTo>
                  <a:lnTo>
                    <a:pt x="13716" y="3048"/>
                  </a:lnTo>
                  <a:lnTo>
                    <a:pt x="13716" y="4572"/>
                  </a:lnTo>
                  <a:lnTo>
                    <a:pt x="15240" y="4572"/>
                  </a:lnTo>
                  <a:lnTo>
                    <a:pt x="15240" y="18288"/>
                  </a:lnTo>
                  <a:lnTo>
                    <a:pt x="28956" y="18288"/>
                  </a:lnTo>
                  <a:lnTo>
                    <a:pt x="24384" y="22860"/>
                  </a:lnTo>
                  <a:lnTo>
                    <a:pt x="22860" y="25908"/>
                  </a:lnTo>
                  <a:lnTo>
                    <a:pt x="19812" y="28956"/>
                  </a:lnTo>
                  <a:lnTo>
                    <a:pt x="16764" y="35052"/>
                  </a:lnTo>
                  <a:lnTo>
                    <a:pt x="16764" y="92964"/>
                  </a:lnTo>
                  <a:lnTo>
                    <a:pt x="15240" y="92964"/>
                  </a:lnTo>
                  <a:lnTo>
                    <a:pt x="15240" y="94488"/>
                  </a:lnTo>
                  <a:close/>
                </a:path>
                <a:path w="52070" h="94614">
                  <a:moveTo>
                    <a:pt x="50292" y="18288"/>
                  </a:moveTo>
                  <a:lnTo>
                    <a:pt x="45720" y="18288"/>
                  </a:lnTo>
                  <a:lnTo>
                    <a:pt x="45720" y="16764"/>
                  </a:lnTo>
                  <a:lnTo>
                    <a:pt x="41148" y="16764"/>
                  </a:lnTo>
                  <a:lnTo>
                    <a:pt x="39624" y="15240"/>
                  </a:lnTo>
                  <a:lnTo>
                    <a:pt x="51816" y="15240"/>
                  </a:lnTo>
                  <a:lnTo>
                    <a:pt x="50292" y="16764"/>
                  </a:lnTo>
                  <a:lnTo>
                    <a:pt x="50292" y="182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7" name="object 67" descr=""/>
          <p:cNvGrpSpPr/>
          <p:nvPr/>
        </p:nvGrpSpPr>
        <p:grpSpPr>
          <a:xfrm>
            <a:off x="4675632" y="4364735"/>
            <a:ext cx="352425" cy="131445"/>
            <a:chOff x="4675632" y="4364735"/>
            <a:chExt cx="352425" cy="131445"/>
          </a:xfrm>
        </p:grpSpPr>
        <p:pic>
          <p:nvPicPr>
            <p:cNvPr id="68" name="object 68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675632" y="4401311"/>
              <a:ext cx="76200" cy="94488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785359" y="4399788"/>
              <a:ext cx="76200" cy="94488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892040" y="4364735"/>
              <a:ext cx="94488" cy="131064"/>
            </a:xfrm>
            <a:prstGeom prst="rect">
              <a:avLst/>
            </a:prstGeom>
          </p:spPr>
        </p:pic>
        <p:sp>
          <p:nvSpPr>
            <p:cNvPr id="71" name="object 71" descr=""/>
            <p:cNvSpPr/>
            <p:nvPr/>
          </p:nvSpPr>
          <p:spPr>
            <a:xfrm>
              <a:off x="5006340" y="4404360"/>
              <a:ext cx="21590" cy="90170"/>
            </a:xfrm>
            <a:custGeom>
              <a:avLst/>
              <a:gdLst/>
              <a:ahLst/>
              <a:cxnLst/>
              <a:rect l="l" t="t" r="r" b="b"/>
              <a:pathLst>
                <a:path w="21589" h="90170">
                  <a:moveTo>
                    <a:pt x="16764" y="1524"/>
                  </a:moveTo>
                  <a:lnTo>
                    <a:pt x="6096" y="1524"/>
                  </a:lnTo>
                  <a:lnTo>
                    <a:pt x="7620" y="0"/>
                  </a:lnTo>
                  <a:lnTo>
                    <a:pt x="15240" y="0"/>
                  </a:lnTo>
                  <a:lnTo>
                    <a:pt x="16764" y="1524"/>
                  </a:lnTo>
                  <a:close/>
                </a:path>
                <a:path w="21589" h="90170">
                  <a:moveTo>
                    <a:pt x="18288" y="22860"/>
                  </a:moveTo>
                  <a:lnTo>
                    <a:pt x="4572" y="22860"/>
                  </a:lnTo>
                  <a:lnTo>
                    <a:pt x="1524" y="19812"/>
                  </a:lnTo>
                  <a:lnTo>
                    <a:pt x="1524" y="16764"/>
                  </a:lnTo>
                  <a:lnTo>
                    <a:pt x="0" y="15240"/>
                  </a:lnTo>
                  <a:lnTo>
                    <a:pt x="0" y="7620"/>
                  </a:lnTo>
                  <a:lnTo>
                    <a:pt x="1524" y="6096"/>
                  </a:lnTo>
                  <a:lnTo>
                    <a:pt x="1524" y="4572"/>
                  </a:lnTo>
                  <a:lnTo>
                    <a:pt x="3048" y="3048"/>
                  </a:lnTo>
                  <a:lnTo>
                    <a:pt x="3048" y="1524"/>
                  </a:lnTo>
                  <a:lnTo>
                    <a:pt x="18288" y="1524"/>
                  </a:lnTo>
                  <a:lnTo>
                    <a:pt x="19812" y="3048"/>
                  </a:lnTo>
                  <a:lnTo>
                    <a:pt x="19812" y="4572"/>
                  </a:lnTo>
                  <a:lnTo>
                    <a:pt x="21336" y="4572"/>
                  </a:lnTo>
                  <a:lnTo>
                    <a:pt x="21336" y="18288"/>
                  </a:lnTo>
                  <a:lnTo>
                    <a:pt x="19812" y="19812"/>
                  </a:lnTo>
                  <a:lnTo>
                    <a:pt x="19812" y="21336"/>
                  </a:lnTo>
                  <a:lnTo>
                    <a:pt x="18288" y="21336"/>
                  </a:lnTo>
                  <a:lnTo>
                    <a:pt x="18288" y="22860"/>
                  </a:lnTo>
                  <a:close/>
                </a:path>
                <a:path w="21589" h="90170">
                  <a:moveTo>
                    <a:pt x="16764" y="68580"/>
                  </a:moveTo>
                  <a:lnTo>
                    <a:pt x="6096" y="68580"/>
                  </a:lnTo>
                  <a:lnTo>
                    <a:pt x="7620" y="67056"/>
                  </a:lnTo>
                  <a:lnTo>
                    <a:pt x="15240" y="67056"/>
                  </a:lnTo>
                  <a:lnTo>
                    <a:pt x="16764" y="68580"/>
                  </a:lnTo>
                  <a:close/>
                </a:path>
                <a:path w="21589" h="90170">
                  <a:moveTo>
                    <a:pt x="18288" y="89916"/>
                  </a:moveTo>
                  <a:lnTo>
                    <a:pt x="4572" y="89916"/>
                  </a:lnTo>
                  <a:lnTo>
                    <a:pt x="1524" y="86868"/>
                  </a:lnTo>
                  <a:lnTo>
                    <a:pt x="1524" y="83820"/>
                  </a:lnTo>
                  <a:lnTo>
                    <a:pt x="0" y="82296"/>
                  </a:lnTo>
                  <a:lnTo>
                    <a:pt x="0" y="74676"/>
                  </a:lnTo>
                  <a:lnTo>
                    <a:pt x="1524" y="73152"/>
                  </a:lnTo>
                  <a:lnTo>
                    <a:pt x="1524" y="71628"/>
                  </a:lnTo>
                  <a:lnTo>
                    <a:pt x="3048" y="70104"/>
                  </a:lnTo>
                  <a:lnTo>
                    <a:pt x="3048" y="68580"/>
                  </a:lnTo>
                  <a:lnTo>
                    <a:pt x="18288" y="68580"/>
                  </a:lnTo>
                  <a:lnTo>
                    <a:pt x="19812" y="70104"/>
                  </a:lnTo>
                  <a:lnTo>
                    <a:pt x="19812" y="71628"/>
                  </a:lnTo>
                  <a:lnTo>
                    <a:pt x="21336" y="71628"/>
                  </a:lnTo>
                  <a:lnTo>
                    <a:pt x="21336" y="85344"/>
                  </a:lnTo>
                  <a:lnTo>
                    <a:pt x="19812" y="86868"/>
                  </a:lnTo>
                  <a:lnTo>
                    <a:pt x="19812" y="88392"/>
                  </a:lnTo>
                  <a:lnTo>
                    <a:pt x="18288" y="88392"/>
                  </a:lnTo>
                  <a:lnTo>
                    <a:pt x="18288" y="899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2" name="object 72" descr="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5099303" y="4344923"/>
            <a:ext cx="665988" cy="178307"/>
          </a:xfrm>
          <a:prstGeom prst="rect">
            <a:avLst/>
          </a:prstGeom>
        </p:spPr>
      </p:pic>
      <p:pic>
        <p:nvPicPr>
          <p:cNvPr id="73" name="object 73" descr="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5839967" y="4366259"/>
            <a:ext cx="227075" cy="156971"/>
          </a:xfrm>
          <a:prstGeom prst="rect">
            <a:avLst/>
          </a:prstGeom>
        </p:spPr>
      </p:pic>
      <p:grpSp>
        <p:nvGrpSpPr>
          <p:cNvPr id="74" name="object 74" descr=""/>
          <p:cNvGrpSpPr/>
          <p:nvPr/>
        </p:nvGrpSpPr>
        <p:grpSpPr>
          <a:xfrm>
            <a:off x="6141720" y="4355592"/>
            <a:ext cx="393700" cy="172720"/>
            <a:chOff x="6141720" y="4355592"/>
            <a:chExt cx="393700" cy="172720"/>
          </a:xfrm>
        </p:grpSpPr>
        <p:pic>
          <p:nvPicPr>
            <p:cNvPr id="75" name="object 75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141720" y="4366260"/>
              <a:ext cx="83820" cy="129540"/>
            </a:xfrm>
            <a:prstGeom prst="rect">
              <a:avLst/>
            </a:prstGeom>
          </p:spPr>
        </p:pic>
        <p:sp>
          <p:nvSpPr>
            <p:cNvPr id="76" name="object 76" descr=""/>
            <p:cNvSpPr/>
            <p:nvPr/>
          </p:nvSpPr>
          <p:spPr>
            <a:xfrm>
              <a:off x="6246876" y="4471416"/>
              <a:ext cx="20320" cy="22860"/>
            </a:xfrm>
            <a:custGeom>
              <a:avLst/>
              <a:gdLst/>
              <a:ahLst/>
              <a:cxnLst/>
              <a:rect l="l" t="t" r="r" b="b"/>
              <a:pathLst>
                <a:path w="20320" h="22860">
                  <a:moveTo>
                    <a:pt x="16763" y="22860"/>
                  </a:moveTo>
                  <a:lnTo>
                    <a:pt x="3047" y="22860"/>
                  </a:lnTo>
                  <a:lnTo>
                    <a:pt x="0" y="19812"/>
                  </a:lnTo>
                  <a:lnTo>
                    <a:pt x="0" y="4572"/>
                  </a:lnTo>
                  <a:lnTo>
                    <a:pt x="3047" y="1524"/>
                  </a:lnTo>
                  <a:lnTo>
                    <a:pt x="6095" y="0"/>
                  </a:lnTo>
                  <a:lnTo>
                    <a:pt x="13715" y="0"/>
                  </a:lnTo>
                  <a:lnTo>
                    <a:pt x="16763" y="1524"/>
                  </a:lnTo>
                  <a:lnTo>
                    <a:pt x="18287" y="3048"/>
                  </a:lnTo>
                  <a:lnTo>
                    <a:pt x="19811" y="4572"/>
                  </a:lnTo>
                  <a:lnTo>
                    <a:pt x="19811" y="19812"/>
                  </a:lnTo>
                  <a:lnTo>
                    <a:pt x="16763" y="228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7" name="object 77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294120" y="4355592"/>
              <a:ext cx="240792" cy="172212"/>
            </a:xfrm>
            <a:prstGeom prst="rect">
              <a:avLst/>
            </a:prstGeom>
          </p:spPr>
        </p:pic>
      </p:grpSp>
      <p:sp>
        <p:nvSpPr>
          <p:cNvPr id="78" name="object 78" descr=""/>
          <p:cNvSpPr txBox="1"/>
          <p:nvPr/>
        </p:nvSpPr>
        <p:spPr>
          <a:xfrm>
            <a:off x="871219" y="840487"/>
            <a:ext cx="8373745" cy="3946525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800">
                <a:latin typeface="Calibri"/>
                <a:cs typeface="Calibri"/>
              </a:rPr>
              <a:t>printf()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function:</a:t>
            </a:r>
            <a:endParaRPr sz="1800">
              <a:latin typeface="Calibri"/>
              <a:cs typeface="Calibri"/>
            </a:endParaRPr>
          </a:p>
          <a:p>
            <a:pPr marL="469900" marR="5080">
              <a:lnSpc>
                <a:spcPts val="1730"/>
              </a:lnSpc>
              <a:spcBef>
                <a:spcPts val="570"/>
              </a:spcBef>
            </a:pP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printf()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function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critical</a:t>
            </a:r>
            <a:r>
              <a:rPr dirty="0" sz="1550" spc="1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component</a:t>
            </a:r>
            <a:r>
              <a:rPr dirty="0" sz="1550" spc="-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when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programming</a:t>
            </a:r>
            <a:r>
              <a:rPr dirty="0" sz="1550" spc="-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C.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It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used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output </a:t>
            </a:r>
            <a:r>
              <a:rPr dirty="0" sz="1550">
                <a:latin typeface="Calibri"/>
                <a:cs typeface="Calibri"/>
              </a:rPr>
              <a:t>information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from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within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program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as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it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executes.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simple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example</a:t>
            </a:r>
            <a:r>
              <a:rPr dirty="0" sz="1550" spc="-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2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printf()</a:t>
            </a:r>
            <a:r>
              <a:rPr dirty="0" sz="1550" spc="-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function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is:</a:t>
            </a:r>
            <a:endParaRPr sz="1550">
              <a:latin typeface="Calibri"/>
              <a:cs typeface="Calibri"/>
            </a:endParaRPr>
          </a:p>
          <a:p>
            <a:pPr marL="673735" marR="6637655">
              <a:lnSpc>
                <a:spcPct val="100600"/>
              </a:lnSpc>
              <a:spcBef>
                <a:spcPts val="204"/>
              </a:spcBef>
              <a:buChar char="&gt;"/>
              <a:tabLst>
                <a:tab pos="820419" algn="l"/>
              </a:tabLst>
            </a:pPr>
            <a:r>
              <a:rPr dirty="0" sz="1550" spc="-10">
                <a:latin typeface="Calibri"/>
                <a:cs typeface="Calibri"/>
              </a:rPr>
              <a:t>printf</a:t>
            </a:r>
            <a:r>
              <a:rPr dirty="0" sz="1550" spc="5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Hello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World!</a:t>
            </a:r>
            <a:endParaRPr sz="155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865"/>
              </a:spcBef>
            </a:pP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general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syntax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format placeholder</a:t>
            </a:r>
            <a:r>
              <a:rPr dirty="0" sz="1550" spc="-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(not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all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fields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required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every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case):</a:t>
            </a:r>
            <a:endParaRPr sz="1550">
              <a:latin typeface="Calibri"/>
              <a:cs typeface="Calibri"/>
            </a:endParaRPr>
          </a:p>
          <a:p>
            <a:pPr marL="928369">
              <a:lnSpc>
                <a:spcPct val="100000"/>
              </a:lnSpc>
              <a:spcBef>
                <a:spcPts val="425"/>
              </a:spcBef>
            </a:pPr>
            <a:r>
              <a:rPr dirty="0" sz="1350" spc="-10">
                <a:latin typeface="Calibri"/>
                <a:cs typeface="Calibri"/>
              </a:rPr>
              <a:t>%[flags][width][.precision]type</a:t>
            </a:r>
            <a:endParaRPr sz="1350">
              <a:latin typeface="Calibri"/>
              <a:cs typeface="Calibri"/>
            </a:endParaRPr>
          </a:p>
          <a:p>
            <a:pPr marL="3540125">
              <a:lnSpc>
                <a:spcPct val="100000"/>
              </a:lnSpc>
              <a:spcBef>
                <a:spcPts val="400"/>
              </a:spcBef>
            </a:pPr>
            <a:r>
              <a:rPr dirty="0" sz="1350">
                <a:latin typeface="Calibri"/>
                <a:cs typeface="Calibri"/>
              </a:rPr>
              <a:t>integer</a:t>
            </a:r>
            <a:r>
              <a:rPr dirty="0" sz="1350" spc="114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with</a:t>
            </a:r>
            <a:r>
              <a:rPr dirty="0" sz="1350" spc="9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5</a:t>
            </a:r>
            <a:r>
              <a:rPr dirty="0" sz="1350" spc="-1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position</a:t>
            </a:r>
            <a:r>
              <a:rPr dirty="0" sz="1350" spc="100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placeholder</a:t>
            </a:r>
            <a:endParaRPr sz="1350">
              <a:latin typeface="Calibri"/>
              <a:cs typeface="Calibri"/>
            </a:endParaRPr>
          </a:p>
          <a:p>
            <a:pPr marL="8030209">
              <a:lnSpc>
                <a:spcPct val="100000"/>
              </a:lnSpc>
              <a:spcBef>
                <a:spcPts val="320"/>
              </a:spcBef>
            </a:pPr>
            <a:r>
              <a:rPr dirty="0" sz="1350" spc="5">
                <a:latin typeface="Calibri"/>
                <a:cs typeface="Calibri"/>
              </a:rPr>
              <a:t>s</a:t>
            </a:r>
            <a:endParaRPr sz="1350">
              <a:latin typeface="Calibri"/>
              <a:cs typeface="Calibri"/>
            </a:endParaRPr>
          </a:p>
          <a:p>
            <a:pPr marL="3563620" marR="45720" indent="-6985">
              <a:lnSpc>
                <a:spcPct val="124400"/>
              </a:lnSpc>
              <a:spcBef>
                <a:spcPts val="15"/>
              </a:spcBef>
            </a:pPr>
            <a:r>
              <a:rPr dirty="0" sz="1350">
                <a:latin typeface="Calibri"/>
                <a:cs typeface="Calibri"/>
              </a:rPr>
              <a:t>floating</a:t>
            </a:r>
            <a:r>
              <a:rPr dirty="0" sz="1350" spc="10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point</a:t>
            </a:r>
            <a:r>
              <a:rPr dirty="0" sz="1350" spc="7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number</a:t>
            </a:r>
            <a:r>
              <a:rPr dirty="0" sz="1350" spc="12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with</a:t>
            </a:r>
            <a:r>
              <a:rPr dirty="0" sz="1350" spc="7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6</a:t>
            </a:r>
            <a:r>
              <a:rPr dirty="0" sz="1350" spc="-1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position</a:t>
            </a:r>
            <a:r>
              <a:rPr dirty="0" sz="1350" spc="10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placeholder</a:t>
            </a:r>
            <a:r>
              <a:rPr dirty="0" sz="1350" spc="26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(including</a:t>
            </a:r>
            <a:r>
              <a:rPr dirty="0" sz="1350" spc="235">
                <a:latin typeface="Calibri"/>
                <a:cs typeface="Calibri"/>
              </a:rPr>
              <a:t> </a:t>
            </a:r>
            <a:r>
              <a:rPr dirty="0" sz="1350" spc="-25">
                <a:latin typeface="Calibri"/>
                <a:cs typeface="Calibri"/>
              </a:rPr>
              <a:t>the </a:t>
            </a:r>
            <a:r>
              <a:rPr dirty="0" sz="1350">
                <a:latin typeface="Calibri"/>
                <a:cs typeface="Calibri"/>
              </a:rPr>
              <a:t>period)</a:t>
            </a:r>
            <a:r>
              <a:rPr dirty="0" sz="1350" spc="12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with</a:t>
            </a:r>
            <a:r>
              <a:rPr dirty="0" sz="1350" spc="10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five</a:t>
            </a:r>
            <a:r>
              <a:rPr dirty="0" sz="1350" spc="1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digits</a:t>
            </a:r>
            <a:r>
              <a:rPr dirty="0" sz="1350" spc="1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after</a:t>
            </a:r>
            <a:r>
              <a:rPr dirty="0" sz="1350" spc="6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80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period)</a:t>
            </a:r>
            <a:endParaRPr sz="1350">
              <a:latin typeface="Calibri"/>
              <a:cs typeface="Calibri"/>
            </a:endParaRPr>
          </a:p>
          <a:p>
            <a:pPr marL="469900" marR="40640">
              <a:lnSpc>
                <a:spcPts val="1730"/>
              </a:lnSpc>
              <a:spcBef>
                <a:spcPts val="580"/>
              </a:spcBef>
            </a:pP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percent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symbol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(%)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has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been</a:t>
            </a:r>
            <a:r>
              <a:rPr dirty="0" sz="1550" spc="1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overloaded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work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with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strings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within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print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statement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to </a:t>
            </a:r>
            <a:r>
              <a:rPr dirty="0" sz="1550">
                <a:latin typeface="Calibri"/>
                <a:cs typeface="Calibri"/>
              </a:rPr>
              <a:t>perform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string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formatting.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</a:t>
            </a:r>
            <a:r>
              <a:rPr dirty="0" sz="1550" spc="2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example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2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using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string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modulo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operator </a:t>
            </a:r>
            <a:r>
              <a:rPr dirty="0" sz="1550" spc="-25">
                <a:latin typeface="Calibri"/>
                <a:cs typeface="Calibri"/>
              </a:rPr>
              <a:t>is:</a:t>
            </a:r>
            <a:endParaRPr sz="1550">
              <a:latin typeface="Calibri"/>
              <a:cs typeface="Calibri"/>
            </a:endParaRPr>
          </a:p>
          <a:p>
            <a:pPr marL="819785" indent="-146685">
              <a:lnSpc>
                <a:spcPts val="1605"/>
              </a:lnSpc>
              <a:buChar char="&gt;"/>
              <a:tabLst>
                <a:tab pos="820419" algn="l"/>
              </a:tabLst>
            </a:pPr>
            <a:r>
              <a:rPr dirty="0" sz="1550" spc="-10">
                <a:latin typeface="Calibri"/>
                <a:cs typeface="Calibri"/>
              </a:rPr>
              <a:t>printf</a:t>
            </a:r>
            <a:endParaRPr sz="1550">
              <a:latin typeface="Calibri"/>
              <a:cs typeface="Calibri"/>
            </a:endParaRPr>
          </a:p>
          <a:p>
            <a:pPr marL="673735">
              <a:lnSpc>
                <a:spcPct val="100000"/>
              </a:lnSpc>
              <a:spcBef>
                <a:spcPts val="20"/>
              </a:spcBef>
              <a:tabLst>
                <a:tab pos="1943100" algn="l"/>
                <a:tab pos="3743325" algn="l"/>
              </a:tabLst>
            </a:pPr>
            <a:r>
              <a:rPr dirty="0" sz="1550" spc="-10">
                <a:latin typeface="Calibri"/>
                <a:cs typeface="Calibri"/>
              </a:rPr>
              <a:t>Watermelon:</a:t>
            </a:r>
            <a:r>
              <a:rPr dirty="0" sz="1550">
                <a:latin typeface="Calibri"/>
                <a:cs typeface="Calibri"/>
              </a:rPr>
              <a:t>	20,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price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per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unit: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$</a:t>
            </a:r>
            <a:r>
              <a:rPr dirty="0" sz="1550">
                <a:latin typeface="Calibri"/>
                <a:cs typeface="Calibri"/>
              </a:rPr>
              <a:t>	</a:t>
            </a:r>
            <a:r>
              <a:rPr dirty="0" sz="1550" spc="-20">
                <a:latin typeface="Calibri"/>
                <a:cs typeface="Calibri"/>
              </a:rPr>
              <a:t>6.98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79" name="object 79" descr=""/>
          <p:cNvSpPr txBox="1"/>
          <p:nvPr/>
        </p:nvSpPr>
        <p:spPr>
          <a:xfrm>
            <a:off x="1545336" y="4766183"/>
            <a:ext cx="100965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1550" spc="15">
                <a:latin typeface="Calibri"/>
                <a:cs typeface="Calibri"/>
              </a:rPr>
              <a:t>&gt;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80" name="object 80" descr="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626363" y="5181600"/>
            <a:ext cx="8788908" cy="915924"/>
          </a:xfrm>
          <a:prstGeom prst="rect">
            <a:avLst/>
          </a:prstGeom>
        </p:spPr>
      </p:pic>
      <p:sp>
        <p:nvSpPr>
          <p:cNvPr id="81" name="object 81" descr=""/>
          <p:cNvSpPr/>
          <p:nvPr/>
        </p:nvSpPr>
        <p:spPr>
          <a:xfrm>
            <a:off x="627887" y="5175503"/>
            <a:ext cx="0" cy="1841500"/>
          </a:xfrm>
          <a:custGeom>
            <a:avLst/>
            <a:gdLst/>
            <a:ahLst/>
            <a:cxnLst/>
            <a:rect l="l" t="t" r="r" b="b"/>
            <a:pathLst>
              <a:path w="0" h="1841500">
                <a:moveTo>
                  <a:pt x="0" y="0"/>
                </a:moveTo>
                <a:lnTo>
                  <a:pt x="0" y="1840992"/>
                </a:lnTo>
              </a:path>
            </a:pathLst>
          </a:custGeom>
          <a:ln w="1371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 descr=""/>
          <p:cNvSpPr/>
          <p:nvPr/>
        </p:nvSpPr>
        <p:spPr>
          <a:xfrm>
            <a:off x="9415271" y="5175503"/>
            <a:ext cx="0" cy="1841500"/>
          </a:xfrm>
          <a:custGeom>
            <a:avLst/>
            <a:gdLst/>
            <a:ahLst/>
            <a:cxnLst/>
            <a:rect l="l" t="t" r="r" b="b"/>
            <a:pathLst>
              <a:path w="0" h="1841500">
                <a:moveTo>
                  <a:pt x="0" y="0"/>
                </a:moveTo>
                <a:lnTo>
                  <a:pt x="0" y="1840992"/>
                </a:lnTo>
              </a:path>
            </a:pathLst>
          </a:custGeom>
          <a:ln w="1371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83" name="object 83" descr=""/>
          <p:cNvGraphicFramePr>
            <a:graphicFrameLocks noGrp="1"/>
          </p:cNvGraphicFramePr>
          <p:nvPr/>
        </p:nvGraphicFramePr>
        <p:xfrm>
          <a:off x="621791" y="5168646"/>
          <a:ext cx="8799830" cy="18345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4585"/>
                <a:gridCol w="7674609"/>
              </a:tblGrid>
              <a:tr h="92011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35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Flag</a:t>
                      </a:r>
                      <a:endParaRPr sz="1350">
                        <a:latin typeface="Calibri"/>
                        <a:cs typeface="Calibri"/>
                      </a:endParaRPr>
                    </a:p>
                    <a:p>
                      <a:pPr marL="97155" marR="930910">
                        <a:lnSpc>
                          <a:spcPct val="148100"/>
                        </a:lnSpc>
                        <a:spcBef>
                          <a:spcPts val="15"/>
                        </a:spcBef>
                      </a:pPr>
                      <a:r>
                        <a:rPr dirty="0" sz="1350" spc="-50">
                          <a:latin typeface="Calibri"/>
                          <a:cs typeface="Calibri"/>
                        </a:rPr>
                        <a:t># 0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50800"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3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Meaning</a:t>
                      </a:r>
                      <a:endParaRPr sz="1350">
                        <a:latin typeface="Calibri"/>
                        <a:cs typeface="Calibri"/>
                      </a:endParaRPr>
                    </a:p>
                    <a:p>
                      <a:pPr marL="12065" marR="1389380">
                        <a:lnSpc>
                          <a:spcPts val="2400"/>
                        </a:lnSpc>
                        <a:spcBef>
                          <a:spcPts val="225"/>
                        </a:spcBef>
                      </a:pPr>
                      <a:r>
                        <a:rPr dirty="0" sz="1050">
                          <a:latin typeface="Verdana"/>
                          <a:cs typeface="Verdana"/>
                        </a:rPr>
                        <a:t>Used</a:t>
                      </a:r>
                      <a:r>
                        <a:rPr dirty="0" sz="1050" spc="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with</a:t>
                      </a:r>
                      <a:r>
                        <a:rPr dirty="0" sz="1050" spc="1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o,</a:t>
                      </a:r>
                      <a:r>
                        <a:rPr dirty="0" sz="1050" spc="-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x</a:t>
                      </a:r>
                      <a:r>
                        <a:rPr dirty="0" sz="1050" spc="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or</a:t>
                      </a:r>
                      <a:r>
                        <a:rPr dirty="0" sz="1050" spc="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X</a:t>
                      </a:r>
                      <a:r>
                        <a:rPr dirty="0" sz="1050" spc="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specifiers</a:t>
                      </a:r>
                      <a:r>
                        <a:rPr dirty="0" sz="1050" spc="4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the</a:t>
                      </a:r>
                      <a:r>
                        <a:rPr dirty="0" sz="1050" spc="1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value</a:t>
                      </a:r>
                      <a:r>
                        <a:rPr dirty="0" sz="1050" spc="1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is</a:t>
                      </a:r>
                      <a:r>
                        <a:rPr dirty="0" sz="1050" spc="1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preceded</a:t>
                      </a:r>
                      <a:r>
                        <a:rPr dirty="0" sz="1050" spc="229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with</a:t>
                      </a:r>
                      <a:r>
                        <a:rPr dirty="0" sz="1050" spc="1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0,</a:t>
                      </a:r>
                      <a:r>
                        <a:rPr dirty="0" sz="1050" spc="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0o,</a:t>
                      </a:r>
                      <a:r>
                        <a:rPr dirty="0" sz="105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0O,</a:t>
                      </a:r>
                      <a:r>
                        <a:rPr dirty="0" sz="1050" spc="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0x</a:t>
                      </a:r>
                      <a:r>
                        <a:rPr dirty="0" sz="1050" spc="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or</a:t>
                      </a:r>
                      <a:r>
                        <a:rPr dirty="0" sz="105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0X</a:t>
                      </a:r>
                      <a:r>
                        <a:rPr dirty="0" sz="1050" spc="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-10">
                          <a:latin typeface="Verdana"/>
                          <a:cs typeface="Verdana"/>
                        </a:rPr>
                        <a:t>respectively.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The</a:t>
                      </a:r>
                      <a:r>
                        <a:rPr dirty="0" sz="1050" spc="1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conversion</a:t>
                      </a:r>
                      <a:r>
                        <a:rPr dirty="0" sz="1050" spc="1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result</a:t>
                      </a:r>
                      <a:r>
                        <a:rPr dirty="0" sz="1050" spc="1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will</a:t>
                      </a:r>
                      <a:r>
                        <a:rPr dirty="0" sz="1050" spc="20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be</a:t>
                      </a:r>
                      <a:r>
                        <a:rPr dirty="0" sz="1050" spc="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zero</a:t>
                      </a:r>
                      <a:r>
                        <a:rPr dirty="0" sz="1050" spc="-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padded</a:t>
                      </a:r>
                      <a:r>
                        <a:rPr dirty="0" sz="1050" spc="20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for</a:t>
                      </a:r>
                      <a:r>
                        <a:rPr dirty="0" sz="1050" spc="-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numeric</a:t>
                      </a:r>
                      <a:r>
                        <a:rPr dirty="0" sz="1050" spc="3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-10">
                          <a:latin typeface="Verdana"/>
                          <a:cs typeface="Verdana"/>
                        </a:rPr>
                        <a:t>values.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B="0" marT="50800">
                    <a:lnL w="1905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350">
                          <a:latin typeface="Calibri"/>
                          <a:cs typeface="Calibri"/>
                        </a:rPr>
                        <a:t>-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46355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1050">
                          <a:latin typeface="Verdana"/>
                          <a:cs typeface="Verdana"/>
                        </a:rPr>
                        <a:t>The</a:t>
                      </a:r>
                      <a:r>
                        <a:rPr dirty="0" sz="1050" spc="1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converted</a:t>
                      </a:r>
                      <a:r>
                        <a:rPr dirty="0" sz="1050" spc="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value</a:t>
                      </a:r>
                      <a:r>
                        <a:rPr dirty="0" sz="1050" spc="1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is</a:t>
                      </a:r>
                      <a:r>
                        <a:rPr dirty="0" sz="1050" spc="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left</a:t>
                      </a:r>
                      <a:r>
                        <a:rPr dirty="0" sz="1050" spc="1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-10">
                          <a:latin typeface="Verdana"/>
                          <a:cs typeface="Verdana"/>
                        </a:rPr>
                        <a:t>adjusted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B="0" marT="84455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dirty="0" sz="1050">
                          <a:latin typeface="Verdana"/>
                          <a:cs typeface="Verdana"/>
                        </a:rPr>
                        <a:t>If</a:t>
                      </a:r>
                      <a:r>
                        <a:rPr dirty="0" sz="1050" spc="10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no</a:t>
                      </a:r>
                      <a:r>
                        <a:rPr dirty="0" sz="1050" spc="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sign</a:t>
                      </a:r>
                      <a:r>
                        <a:rPr dirty="0" sz="1050" spc="1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(minus</a:t>
                      </a:r>
                      <a:r>
                        <a:rPr dirty="0" sz="1050" spc="2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sign</a:t>
                      </a:r>
                      <a:r>
                        <a:rPr dirty="0" sz="1050" spc="1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e.g.)</a:t>
                      </a:r>
                      <a:r>
                        <a:rPr dirty="0" sz="1050" spc="1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is</a:t>
                      </a:r>
                      <a:r>
                        <a:rPr dirty="0" sz="1050" spc="1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going</a:t>
                      </a:r>
                      <a:r>
                        <a:rPr dirty="0" sz="1050" spc="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to</a:t>
                      </a:r>
                      <a:r>
                        <a:rPr dirty="0" sz="1050" spc="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be</a:t>
                      </a:r>
                      <a:r>
                        <a:rPr dirty="0" sz="1050" spc="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written,</a:t>
                      </a:r>
                      <a:r>
                        <a:rPr dirty="0" sz="1050" spc="1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a</a:t>
                      </a:r>
                      <a:r>
                        <a:rPr dirty="0" sz="105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blank</a:t>
                      </a:r>
                      <a:r>
                        <a:rPr dirty="0" sz="1050" spc="2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space</a:t>
                      </a:r>
                      <a:r>
                        <a:rPr dirty="0" sz="1050" spc="1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is</a:t>
                      </a:r>
                      <a:r>
                        <a:rPr dirty="0" sz="1050" spc="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inserted</a:t>
                      </a:r>
                      <a:r>
                        <a:rPr dirty="0" sz="1050" spc="229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before</a:t>
                      </a:r>
                      <a:r>
                        <a:rPr dirty="0" sz="1050" spc="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the</a:t>
                      </a:r>
                      <a:r>
                        <a:rPr dirty="0" sz="1050" spc="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-10">
                          <a:latin typeface="Verdana"/>
                          <a:cs typeface="Verdana"/>
                        </a:rPr>
                        <a:t>value.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B="0" marT="85725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350">
                          <a:latin typeface="Calibri"/>
                          <a:cs typeface="Calibri"/>
                        </a:rPr>
                        <a:t>+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47625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dirty="0" sz="1050">
                          <a:latin typeface="Verdana"/>
                          <a:cs typeface="Verdana"/>
                        </a:rPr>
                        <a:t>A</a:t>
                      </a:r>
                      <a:r>
                        <a:rPr dirty="0" sz="1050" spc="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sign</a:t>
                      </a:r>
                      <a:r>
                        <a:rPr dirty="0" sz="1050" spc="229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character</a:t>
                      </a:r>
                      <a:r>
                        <a:rPr dirty="0" sz="1050" spc="1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("</a:t>
                      </a:r>
                      <a:r>
                        <a:rPr dirty="0" baseline="2777" sz="1500">
                          <a:latin typeface="Z@R2DDB.tmp"/>
                          <a:cs typeface="Z@R2DDB.tmp"/>
                        </a:rPr>
                        <a:t>+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"</a:t>
                      </a:r>
                      <a:r>
                        <a:rPr dirty="0" sz="1050" spc="1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or</a:t>
                      </a:r>
                      <a:r>
                        <a:rPr dirty="0" sz="1050" spc="-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"</a:t>
                      </a:r>
                      <a:r>
                        <a:rPr dirty="0" baseline="2777" sz="1500">
                          <a:latin typeface="Z@R2DDB.tmp"/>
                          <a:cs typeface="Z@R2DDB.tmp"/>
                        </a:rPr>
                        <a:t>-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")</a:t>
                      </a:r>
                      <a:r>
                        <a:rPr dirty="0" sz="1050" spc="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will</a:t>
                      </a:r>
                      <a:r>
                        <a:rPr dirty="0" sz="1050" spc="1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precede</a:t>
                      </a:r>
                      <a:r>
                        <a:rPr dirty="0" sz="1050" spc="1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the</a:t>
                      </a:r>
                      <a:r>
                        <a:rPr dirty="0" sz="1050" spc="2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conversion</a:t>
                      </a:r>
                      <a:r>
                        <a:rPr dirty="0" sz="1050" spc="1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(overrides</a:t>
                      </a:r>
                      <a:r>
                        <a:rPr dirty="0" sz="1050" spc="2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a</a:t>
                      </a:r>
                      <a:r>
                        <a:rPr dirty="0" sz="1050" spc="1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"space"</a:t>
                      </a:r>
                      <a:r>
                        <a:rPr dirty="0" sz="1050" spc="11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-10">
                          <a:latin typeface="Verdana"/>
                          <a:cs typeface="Verdana"/>
                        </a:rPr>
                        <a:t>flag).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B="0" marT="85725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84" name="object 8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00"/>
              </a:lnSpc>
            </a:pPr>
            <a:r>
              <a:rPr dirty="0" spc="-25"/>
              <a:t>TOC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9988" y="548640"/>
            <a:ext cx="661416" cy="24231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30651" y="548640"/>
            <a:ext cx="1385316" cy="30226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9600" y="533400"/>
            <a:ext cx="1813559" cy="25755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42888" y="533400"/>
            <a:ext cx="1525524" cy="3175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63572" y="413343"/>
            <a:ext cx="5731510" cy="454659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Core</a:t>
            </a:r>
            <a:r>
              <a:rPr dirty="0" spc="-165"/>
              <a:t> </a:t>
            </a:r>
            <a:r>
              <a:rPr dirty="0" spc="-25"/>
              <a:t>Concepts:</a:t>
            </a:r>
            <a:r>
              <a:rPr dirty="0" spc="-160"/>
              <a:t> </a:t>
            </a:r>
            <a:r>
              <a:rPr dirty="0" spc="-45"/>
              <a:t>Foundational</a:t>
            </a:r>
            <a:r>
              <a:rPr dirty="0" spc="-105"/>
              <a:t> </a:t>
            </a:r>
            <a:r>
              <a:rPr dirty="0" spc="-10"/>
              <a:t>Knowledge</a:t>
            </a:r>
          </a:p>
        </p:txBody>
      </p:sp>
      <p:sp>
        <p:nvSpPr>
          <p:cNvPr id="7" name="object 7" descr=""/>
          <p:cNvSpPr/>
          <p:nvPr/>
        </p:nvSpPr>
        <p:spPr>
          <a:xfrm>
            <a:off x="667511" y="1027175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35052" y="56388"/>
                </a:moveTo>
                <a:lnTo>
                  <a:pt x="19812" y="56388"/>
                </a:lnTo>
                <a:lnTo>
                  <a:pt x="13716" y="54864"/>
                </a:lnTo>
                <a:lnTo>
                  <a:pt x="7620" y="48768"/>
                </a:lnTo>
                <a:lnTo>
                  <a:pt x="3048" y="42672"/>
                </a:lnTo>
                <a:lnTo>
                  <a:pt x="0" y="36576"/>
                </a:lnTo>
                <a:lnTo>
                  <a:pt x="0" y="21336"/>
                </a:lnTo>
                <a:lnTo>
                  <a:pt x="3048" y="13716"/>
                </a:lnTo>
                <a:lnTo>
                  <a:pt x="13716" y="3048"/>
                </a:lnTo>
                <a:lnTo>
                  <a:pt x="19812" y="0"/>
                </a:lnTo>
                <a:lnTo>
                  <a:pt x="35052" y="0"/>
                </a:lnTo>
                <a:lnTo>
                  <a:pt x="42672" y="3048"/>
                </a:lnTo>
                <a:lnTo>
                  <a:pt x="47244" y="9144"/>
                </a:lnTo>
                <a:lnTo>
                  <a:pt x="53340" y="13716"/>
                </a:lnTo>
                <a:lnTo>
                  <a:pt x="56388" y="21336"/>
                </a:lnTo>
                <a:lnTo>
                  <a:pt x="56388" y="36576"/>
                </a:lnTo>
                <a:lnTo>
                  <a:pt x="53340" y="42672"/>
                </a:lnTo>
                <a:lnTo>
                  <a:pt x="47244" y="48768"/>
                </a:lnTo>
                <a:lnTo>
                  <a:pt x="42672" y="54864"/>
                </a:lnTo>
                <a:lnTo>
                  <a:pt x="35052" y="56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123188" y="1333500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2"/>
                </a:moveTo>
                <a:lnTo>
                  <a:pt x="18287" y="50292"/>
                </a:lnTo>
                <a:lnTo>
                  <a:pt x="12191" y="47244"/>
                </a:lnTo>
                <a:lnTo>
                  <a:pt x="7619" y="42672"/>
                </a:lnTo>
                <a:lnTo>
                  <a:pt x="3047" y="38100"/>
                </a:lnTo>
                <a:lnTo>
                  <a:pt x="0" y="32004"/>
                </a:lnTo>
                <a:lnTo>
                  <a:pt x="0" y="18288"/>
                </a:lnTo>
                <a:lnTo>
                  <a:pt x="3047" y="12192"/>
                </a:lnTo>
                <a:lnTo>
                  <a:pt x="7619" y="6096"/>
                </a:lnTo>
                <a:lnTo>
                  <a:pt x="12191" y="1524"/>
                </a:lnTo>
                <a:lnTo>
                  <a:pt x="18287" y="0"/>
                </a:lnTo>
                <a:lnTo>
                  <a:pt x="32003" y="0"/>
                </a:lnTo>
                <a:lnTo>
                  <a:pt x="36575" y="1524"/>
                </a:lnTo>
                <a:lnTo>
                  <a:pt x="42671" y="6096"/>
                </a:lnTo>
                <a:lnTo>
                  <a:pt x="47243" y="12192"/>
                </a:lnTo>
                <a:lnTo>
                  <a:pt x="48767" y="18288"/>
                </a:lnTo>
                <a:lnTo>
                  <a:pt x="48767" y="32004"/>
                </a:lnTo>
                <a:lnTo>
                  <a:pt x="47243" y="38100"/>
                </a:lnTo>
                <a:lnTo>
                  <a:pt x="42671" y="42672"/>
                </a:lnTo>
                <a:lnTo>
                  <a:pt x="36575" y="47244"/>
                </a:lnTo>
                <a:lnTo>
                  <a:pt x="32003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871219" y="840487"/>
            <a:ext cx="6915784" cy="64262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800">
                <a:latin typeface="Calibri"/>
                <a:cs typeface="Calibri"/>
              </a:rPr>
              <a:t>printf()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function:</a:t>
            </a:r>
            <a:endParaRPr sz="1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405"/>
              </a:spcBef>
            </a:pP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format</a:t>
            </a:r>
            <a:r>
              <a:rPr dirty="0" sz="1550" spc="-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specifiers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supported by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printf()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function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listed</a:t>
            </a:r>
            <a:r>
              <a:rPr dirty="0" sz="1550" spc="1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this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table: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00"/>
              </a:lnSpc>
            </a:pPr>
            <a:r>
              <a:rPr dirty="0" spc="-25"/>
              <a:t>TOC</a:t>
            </a:r>
          </a:p>
        </p:txBody>
      </p:sp>
      <p:graphicFrame>
        <p:nvGraphicFramePr>
          <p:cNvPr id="10" name="object 10" descr=""/>
          <p:cNvGraphicFramePr>
            <a:graphicFrameLocks noGrp="1"/>
          </p:cNvGraphicFramePr>
          <p:nvPr/>
        </p:nvGraphicFramePr>
        <p:xfrm>
          <a:off x="628650" y="1546097"/>
          <a:ext cx="8860790" cy="33521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5275"/>
                <a:gridCol w="2663825"/>
                <a:gridCol w="415925"/>
                <a:gridCol w="1565275"/>
                <a:gridCol w="2636520"/>
              </a:tblGrid>
              <a:tr h="304800"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3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Format</a:t>
                      </a:r>
                      <a:r>
                        <a:rPr dirty="0" sz="1350" spc="8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Specifier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35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3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Format</a:t>
                      </a:r>
                      <a:r>
                        <a:rPr dirty="0" sz="1350" spc="6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Specifier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35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350">
                          <a:latin typeface="Calibri"/>
                          <a:cs typeface="Calibri"/>
                        </a:rPr>
                        <a:t>c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1350" spc="-10">
                          <a:latin typeface="Verdana"/>
                          <a:cs typeface="Verdana"/>
                        </a:rPr>
                        <a:t>Character.</a:t>
                      </a:r>
                      <a:endParaRPr sz="1350">
                        <a:latin typeface="Verdana"/>
                        <a:cs typeface="Verdana"/>
                      </a:endParaRPr>
                    </a:p>
                  </a:txBody>
                  <a:tcPr marL="0" marR="0" marB="0" marT="539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350" spc="-25">
                          <a:latin typeface="Calibri"/>
                          <a:cs typeface="Calibri"/>
                        </a:rPr>
                        <a:t>lu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1350">
                          <a:latin typeface="Verdana"/>
                          <a:cs typeface="Verdana"/>
                        </a:rPr>
                        <a:t>Long</a:t>
                      </a:r>
                      <a:r>
                        <a:rPr dirty="0" sz="1350" spc="1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 spc="-10">
                          <a:latin typeface="Verdana"/>
                          <a:cs typeface="Verdana"/>
                        </a:rPr>
                        <a:t>double.</a:t>
                      </a:r>
                      <a:endParaRPr sz="1350">
                        <a:latin typeface="Verdana"/>
                        <a:cs typeface="Verdana"/>
                      </a:endParaRPr>
                    </a:p>
                  </a:txBody>
                  <a:tcPr marL="0" marR="0" marB="0" marT="539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350">
                          <a:latin typeface="Calibri"/>
                          <a:cs typeface="Calibri"/>
                        </a:rPr>
                        <a:t>d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1350">
                          <a:latin typeface="Verdana"/>
                          <a:cs typeface="Verdana"/>
                        </a:rPr>
                        <a:t>Signed</a:t>
                      </a:r>
                      <a:r>
                        <a:rPr dirty="0" sz="1350" spc="1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 spc="-10">
                          <a:latin typeface="Verdana"/>
                          <a:cs typeface="Verdana"/>
                        </a:rPr>
                        <a:t>integer.</a:t>
                      </a:r>
                      <a:endParaRPr sz="1350">
                        <a:latin typeface="Verdana"/>
                        <a:cs typeface="Verdana"/>
                      </a:endParaRPr>
                    </a:p>
                  </a:txBody>
                  <a:tcPr marL="0" marR="0" marB="0" marT="539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350">
                          <a:latin typeface="Calibri"/>
                          <a:cs typeface="Calibri"/>
                        </a:rPr>
                        <a:t>lli</a:t>
                      </a:r>
                      <a:r>
                        <a:rPr dirty="0" sz="135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50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3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50" spc="-25">
                          <a:latin typeface="Calibri"/>
                          <a:cs typeface="Calibri"/>
                        </a:rPr>
                        <a:t>lld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1350">
                          <a:latin typeface="Verdana"/>
                          <a:cs typeface="Verdana"/>
                        </a:rPr>
                        <a:t>Long</a:t>
                      </a:r>
                      <a:r>
                        <a:rPr dirty="0" sz="1350" spc="1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 spc="-10">
                          <a:latin typeface="Verdana"/>
                          <a:cs typeface="Verdana"/>
                        </a:rPr>
                        <a:t>long.</a:t>
                      </a:r>
                      <a:endParaRPr sz="1350">
                        <a:latin typeface="Verdana"/>
                        <a:cs typeface="Verdana"/>
                      </a:endParaRPr>
                    </a:p>
                  </a:txBody>
                  <a:tcPr marL="0" marR="0" marB="0" marT="539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350"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135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50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3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50" spc="-50">
                          <a:latin typeface="Calibri"/>
                          <a:cs typeface="Calibri"/>
                        </a:rPr>
                        <a:t>E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4191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350">
                          <a:latin typeface="Verdana"/>
                          <a:cs typeface="Verdana"/>
                        </a:rPr>
                        <a:t>Scientific</a:t>
                      </a:r>
                      <a:r>
                        <a:rPr dirty="0" sz="1350" spc="1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notation</a:t>
                      </a:r>
                      <a:r>
                        <a:rPr dirty="0" sz="1350" spc="1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or</a:t>
                      </a:r>
                      <a:r>
                        <a:rPr dirty="0" sz="1350" spc="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 spc="-10">
                          <a:latin typeface="Verdana"/>
                          <a:cs typeface="Verdana"/>
                        </a:rPr>
                        <a:t>floats.</a:t>
                      </a:r>
                      <a:endParaRPr sz="1350">
                        <a:latin typeface="Verdana"/>
                        <a:cs typeface="Verdana"/>
                      </a:endParaRPr>
                    </a:p>
                  </a:txBody>
                  <a:tcPr marL="0" marR="0" marB="0" marT="55244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350" spc="-25">
                          <a:latin typeface="Calibri"/>
                          <a:cs typeface="Calibri"/>
                        </a:rPr>
                        <a:t>llu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4191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350">
                          <a:latin typeface="Verdana"/>
                          <a:cs typeface="Verdana"/>
                        </a:rPr>
                        <a:t>Unsigned</a:t>
                      </a:r>
                      <a:r>
                        <a:rPr dirty="0" sz="1350" spc="2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long</a:t>
                      </a:r>
                      <a:r>
                        <a:rPr dirty="0" sz="1350" spc="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 spc="-20">
                          <a:latin typeface="Verdana"/>
                          <a:cs typeface="Verdana"/>
                        </a:rPr>
                        <a:t>long.</a:t>
                      </a:r>
                      <a:endParaRPr sz="1350">
                        <a:latin typeface="Verdana"/>
                        <a:cs typeface="Verdana"/>
                      </a:endParaRPr>
                    </a:p>
                  </a:txBody>
                  <a:tcPr marL="0" marR="0" marB="0" marT="55244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350">
                          <a:latin typeface="Calibri"/>
                          <a:cs typeface="Calibri"/>
                        </a:rPr>
                        <a:t>f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4191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350">
                          <a:latin typeface="Verdana"/>
                          <a:cs typeface="Verdana"/>
                        </a:rPr>
                        <a:t>Float</a:t>
                      </a:r>
                      <a:r>
                        <a:rPr dirty="0" sz="1350" spc="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 spc="-10">
                          <a:latin typeface="Verdana"/>
                          <a:cs typeface="Verdana"/>
                        </a:rPr>
                        <a:t>values.</a:t>
                      </a:r>
                      <a:endParaRPr sz="1350">
                        <a:latin typeface="Verdana"/>
                        <a:cs typeface="Verdana"/>
                      </a:endParaRPr>
                    </a:p>
                  </a:txBody>
                  <a:tcPr marL="0" marR="0" marB="0" marT="55244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350">
                          <a:latin typeface="Calibri"/>
                          <a:cs typeface="Calibri"/>
                        </a:rPr>
                        <a:t>o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4191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350">
                          <a:latin typeface="Verdana"/>
                          <a:cs typeface="Verdana"/>
                        </a:rPr>
                        <a:t>Octal</a:t>
                      </a:r>
                      <a:r>
                        <a:rPr dirty="0" sz="1350" spc="11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 spc="-10">
                          <a:latin typeface="Verdana"/>
                          <a:cs typeface="Verdana"/>
                        </a:rPr>
                        <a:t>representation.</a:t>
                      </a:r>
                      <a:endParaRPr sz="1350">
                        <a:latin typeface="Verdana"/>
                        <a:cs typeface="Verdana"/>
                      </a:endParaRPr>
                    </a:p>
                  </a:txBody>
                  <a:tcPr marL="0" marR="0" marB="0" marT="55244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350">
                          <a:latin typeface="Calibri"/>
                          <a:cs typeface="Calibri"/>
                        </a:rPr>
                        <a:t>g</a:t>
                      </a:r>
                      <a:r>
                        <a:rPr dirty="0" sz="1350" spc="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50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3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50" spc="-50">
                          <a:latin typeface="Calibri"/>
                          <a:cs typeface="Calibri"/>
                        </a:rPr>
                        <a:t>G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4191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350">
                          <a:latin typeface="Verdana"/>
                          <a:cs typeface="Verdana"/>
                        </a:rPr>
                        <a:t>Similar</a:t>
                      </a:r>
                      <a:r>
                        <a:rPr dirty="0" sz="1350" spc="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as</a:t>
                      </a:r>
                      <a:r>
                        <a:rPr dirty="0" sz="1350" spc="1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e</a:t>
                      </a:r>
                      <a:r>
                        <a:rPr dirty="0" sz="1350" spc="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or</a:t>
                      </a:r>
                      <a:r>
                        <a:rPr dirty="0" sz="1350" spc="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 spc="-25">
                          <a:latin typeface="Verdana"/>
                          <a:cs typeface="Verdana"/>
                        </a:rPr>
                        <a:t>E.</a:t>
                      </a:r>
                      <a:endParaRPr sz="1350">
                        <a:latin typeface="Verdana"/>
                        <a:cs typeface="Verdana"/>
                      </a:endParaRPr>
                    </a:p>
                  </a:txBody>
                  <a:tcPr marL="0" marR="0" marB="0" marT="55244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350">
                          <a:latin typeface="Calibri"/>
                          <a:cs typeface="Calibri"/>
                        </a:rPr>
                        <a:t>p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4191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350" spc="-10">
                          <a:latin typeface="Verdana"/>
                          <a:cs typeface="Verdana"/>
                        </a:rPr>
                        <a:t>Pointer.</a:t>
                      </a:r>
                      <a:endParaRPr sz="1350">
                        <a:latin typeface="Verdana"/>
                        <a:cs typeface="Verdana"/>
                      </a:endParaRPr>
                    </a:p>
                  </a:txBody>
                  <a:tcPr marL="0" marR="0" marB="0" marT="55244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350" spc="-25">
                          <a:latin typeface="Calibri"/>
                          <a:cs typeface="Calibri"/>
                        </a:rPr>
                        <a:t>hi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4191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350">
                          <a:latin typeface="Verdana"/>
                          <a:cs typeface="Verdana"/>
                        </a:rPr>
                        <a:t>Signed</a:t>
                      </a:r>
                      <a:r>
                        <a:rPr dirty="0" sz="1350" spc="1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integer</a:t>
                      </a:r>
                      <a:r>
                        <a:rPr dirty="0" sz="1350" spc="2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 spc="-10">
                          <a:latin typeface="Verdana"/>
                          <a:cs typeface="Verdana"/>
                        </a:rPr>
                        <a:t>(short).</a:t>
                      </a:r>
                      <a:endParaRPr sz="1350">
                        <a:latin typeface="Verdana"/>
                        <a:cs typeface="Verdana"/>
                      </a:endParaRPr>
                    </a:p>
                  </a:txBody>
                  <a:tcPr marL="0" marR="0" marB="0" marT="571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350">
                          <a:latin typeface="Calibri"/>
                          <a:cs typeface="Calibri"/>
                        </a:rPr>
                        <a:t>S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4191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350" spc="-10">
                          <a:latin typeface="Verdana"/>
                          <a:cs typeface="Verdana"/>
                        </a:rPr>
                        <a:t>String.</a:t>
                      </a:r>
                      <a:endParaRPr sz="1350">
                        <a:latin typeface="Verdana"/>
                        <a:cs typeface="Verdana"/>
                      </a:endParaRPr>
                    </a:p>
                  </a:txBody>
                  <a:tcPr marL="0" marR="0" marB="0" marT="571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350" spc="-25">
                          <a:latin typeface="Calibri"/>
                          <a:cs typeface="Calibri"/>
                        </a:rPr>
                        <a:t>hu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431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350">
                          <a:latin typeface="Verdana"/>
                          <a:cs typeface="Verdana"/>
                        </a:rPr>
                        <a:t>Unsigned</a:t>
                      </a:r>
                      <a:r>
                        <a:rPr dirty="0" sz="1350" spc="1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integer</a:t>
                      </a:r>
                      <a:r>
                        <a:rPr dirty="0" sz="1350" spc="2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 spc="-10">
                          <a:latin typeface="Verdana"/>
                          <a:cs typeface="Verdana"/>
                        </a:rPr>
                        <a:t>(short).</a:t>
                      </a:r>
                      <a:endParaRPr sz="1350">
                        <a:latin typeface="Verdana"/>
                        <a:cs typeface="Verdana"/>
                      </a:endParaRPr>
                    </a:p>
                  </a:txBody>
                  <a:tcPr marL="0" marR="0" marB="0" marT="571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350">
                          <a:latin typeface="Calibri"/>
                          <a:cs typeface="Calibri"/>
                        </a:rPr>
                        <a:t>U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431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350">
                          <a:latin typeface="Verdana"/>
                          <a:cs typeface="Verdana"/>
                        </a:rPr>
                        <a:t>Unsigned</a:t>
                      </a:r>
                      <a:r>
                        <a:rPr dirty="0" sz="1350" spc="1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 spc="-20">
                          <a:latin typeface="Verdana"/>
                          <a:cs typeface="Verdana"/>
                        </a:rPr>
                        <a:t>int.</a:t>
                      </a:r>
                      <a:endParaRPr sz="1350">
                        <a:latin typeface="Verdana"/>
                        <a:cs typeface="Verdana"/>
                      </a:endParaRPr>
                    </a:p>
                  </a:txBody>
                  <a:tcPr marL="0" marR="0" marB="0" marT="571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350">
                          <a:latin typeface="Calibri"/>
                          <a:cs typeface="Calibri"/>
                        </a:rPr>
                        <a:t>i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431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350">
                          <a:latin typeface="Verdana"/>
                          <a:cs typeface="Verdana"/>
                        </a:rPr>
                        <a:t>Unsigned</a:t>
                      </a:r>
                      <a:r>
                        <a:rPr dirty="0" sz="1350" spc="1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 spc="-10">
                          <a:latin typeface="Verdana"/>
                          <a:cs typeface="Verdana"/>
                        </a:rPr>
                        <a:t>integer.</a:t>
                      </a:r>
                      <a:endParaRPr sz="1350">
                        <a:latin typeface="Verdana"/>
                        <a:cs typeface="Verdana"/>
                      </a:endParaRPr>
                    </a:p>
                  </a:txBody>
                  <a:tcPr marL="0" marR="0" marB="0" marT="571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35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35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50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35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50" spc="-60">
                          <a:latin typeface="Calibri"/>
                          <a:cs typeface="Calibri"/>
                        </a:rPr>
                        <a:t>X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431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350">
                          <a:latin typeface="Verdana"/>
                          <a:cs typeface="Verdana"/>
                        </a:rPr>
                        <a:t>Hexadecimal</a:t>
                      </a:r>
                      <a:r>
                        <a:rPr dirty="0" sz="1350" spc="2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 spc="-10">
                          <a:latin typeface="Verdana"/>
                          <a:cs typeface="Verdana"/>
                        </a:rPr>
                        <a:t>representation</a:t>
                      </a:r>
                      <a:endParaRPr sz="1350">
                        <a:latin typeface="Verdana"/>
                        <a:cs typeface="Verdana"/>
                      </a:endParaRPr>
                    </a:p>
                  </a:txBody>
                  <a:tcPr marL="0" marR="0" marB="0" marT="571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350">
                          <a:latin typeface="Calibri"/>
                          <a:cs typeface="Calibri"/>
                        </a:rPr>
                        <a:t>l</a:t>
                      </a:r>
                      <a:r>
                        <a:rPr dirty="0" sz="135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50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35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50">
                          <a:latin typeface="Calibri"/>
                          <a:cs typeface="Calibri"/>
                        </a:rPr>
                        <a:t>ld</a:t>
                      </a:r>
                      <a:r>
                        <a:rPr dirty="0" sz="135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50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350" spc="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50" spc="-25">
                          <a:latin typeface="Calibri"/>
                          <a:cs typeface="Calibri"/>
                        </a:rPr>
                        <a:t>li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431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350" spc="-10">
                          <a:latin typeface="Verdana"/>
                          <a:cs typeface="Verdana"/>
                        </a:rPr>
                        <a:t>Long.</a:t>
                      </a:r>
                      <a:endParaRPr sz="1350">
                        <a:latin typeface="Verdana"/>
                        <a:cs typeface="Verdana"/>
                      </a:endParaRPr>
                    </a:p>
                  </a:txBody>
                  <a:tcPr marL="0" marR="0" marB="0" marT="571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350">
                          <a:latin typeface="Calibri"/>
                          <a:cs typeface="Calibri"/>
                        </a:rPr>
                        <a:t>N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431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350">
                          <a:latin typeface="Verdana"/>
                          <a:cs typeface="Verdana"/>
                        </a:rPr>
                        <a:t>Prints</a:t>
                      </a:r>
                      <a:r>
                        <a:rPr dirty="0" sz="1350" spc="1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 spc="-10">
                          <a:latin typeface="Verdana"/>
                          <a:cs typeface="Verdana"/>
                        </a:rPr>
                        <a:t>nothing.</a:t>
                      </a:r>
                      <a:endParaRPr sz="1350">
                        <a:latin typeface="Verdana"/>
                        <a:cs typeface="Verdana"/>
                      </a:endParaRPr>
                    </a:p>
                  </a:txBody>
                  <a:tcPr marL="0" marR="0" marB="0" marT="571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3041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350" spc="-25">
                          <a:latin typeface="Calibri"/>
                          <a:cs typeface="Calibri"/>
                        </a:rPr>
                        <a:t>lf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4508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350" spc="-10">
                          <a:latin typeface="Verdana"/>
                          <a:cs typeface="Verdana"/>
                        </a:rPr>
                        <a:t>Double</a:t>
                      </a:r>
                      <a:endParaRPr sz="1350">
                        <a:latin typeface="Verdana"/>
                        <a:cs typeface="Verdana"/>
                      </a:endParaRPr>
                    </a:p>
                  </a:txBody>
                  <a:tcPr marL="0" marR="0" marB="0" marT="58419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350">
                          <a:latin typeface="Calibri"/>
                          <a:cs typeface="Calibri"/>
                        </a:rPr>
                        <a:t>%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4508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350">
                          <a:latin typeface="Verdana"/>
                          <a:cs typeface="Verdana"/>
                        </a:rPr>
                        <a:t>Prints</a:t>
                      </a:r>
                      <a:r>
                        <a:rPr dirty="0" sz="1350" spc="11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%</a:t>
                      </a:r>
                      <a:r>
                        <a:rPr dirty="0" sz="1350" spc="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 spc="-10">
                          <a:latin typeface="Verdana"/>
                          <a:cs typeface="Verdana"/>
                        </a:rPr>
                        <a:t>character.</a:t>
                      </a:r>
                      <a:endParaRPr sz="1350">
                        <a:latin typeface="Verdana"/>
                        <a:cs typeface="Verdana"/>
                      </a:endParaRPr>
                    </a:p>
                  </a:txBody>
                  <a:tcPr marL="0" marR="0" marB="0" marT="58419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9988" y="548640"/>
            <a:ext cx="661416" cy="24231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30651" y="548640"/>
            <a:ext cx="1385316" cy="30226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9600" y="533400"/>
            <a:ext cx="1813559" cy="25755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42888" y="533400"/>
            <a:ext cx="1525524" cy="3175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63572" y="413343"/>
            <a:ext cx="5731510" cy="454659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Core</a:t>
            </a:r>
            <a:r>
              <a:rPr dirty="0" spc="-165"/>
              <a:t> </a:t>
            </a:r>
            <a:r>
              <a:rPr dirty="0" spc="-25"/>
              <a:t>Concepts:</a:t>
            </a:r>
            <a:r>
              <a:rPr dirty="0" spc="-160"/>
              <a:t> </a:t>
            </a:r>
            <a:r>
              <a:rPr dirty="0" spc="-45"/>
              <a:t>Foundational</a:t>
            </a:r>
            <a:r>
              <a:rPr dirty="0" spc="-105"/>
              <a:t> </a:t>
            </a:r>
            <a:r>
              <a:rPr dirty="0" spc="-10"/>
              <a:t>Knowledge</a:t>
            </a:r>
          </a:p>
        </p:txBody>
      </p:sp>
      <p:sp>
        <p:nvSpPr>
          <p:cNvPr id="7" name="object 7" descr=""/>
          <p:cNvSpPr/>
          <p:nvPr/>
        </p:nvSpPr>
        <p:spPr>
          <a:xfrm>
            <a:off x="667511" y="1027175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35052" y="56388"/>
                </a:moveTo>
                <a:lnTo>
                  <a:pt x="19812" y="56388"/>
                </a:lnTo>
                <a:lnTo>
                  <a:pt x="13716" y="54864"/>
                </a:lnTo>
                <a:lnTo>
                  <a:pt x="7620" y="48768"/>
                </a:lnTo>
                <a:lnTo>
                  <a:pt x="3048" y="42672"/>
                </a:lnTo>
                <a:lnTo>
                  <a:pt x="0" y="36576"/>
                </a:lnTo>
                <a:lnTo>
                  <a:pt x="0" y="21336"/>
                </a:lnTo>
                <a:lnTo>
                  <a:pt x="3048" y="13716"/>
                </a:lnTo>
                <a:lnTo>
                  <a:pt x="13716" y="3048"/>
                </a:lnTo>
                <a:lnTo>
                  <a:pt x="19812" y="0"/>
                </a:lnTo>
                <a:lnTo>
                  <a:pt x="35052" y="0"/>
                </a:lnTo>
                <a:lnTo>
                  <a:pt x="42672" y="3048"/>
                </a:lnTo>
                <a:lnTo>
                  <a:pt x="47244" y="9144"/>
                </a:lnTo>
                <a:lnTo>
                  <a:pt x="53340" y="13716"/>
                </a:lnTo>
                <a:lnTo>
                  <a:pt x="56388" y="21336"/>
                </a:lnTo>
                <a:lnTo>
                  <a:pt x="56388" y="36576"/>
                </a:lnTo>
                <a:lnTo>
                  <a:pt x="53340" y="42672"/>
                </a:lnTo>
                <a:lnTo>
                  <a:pt x="47244" y="48768"/>
                </a:lnTo>
                <a:lnTo>
                  <a:pt x="42672" y="54864"/>
                </a:lnTo>
                <a:lnTo>
                  <a:pt x="35052" y="56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123188" y="1333500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2"/>
                </a:moveTo>
                <a:lnTo>
                  <a:pt x="18287" y="50292"/>
                </a:lnTo>
                <a:lnTo>
                  <a:pt x="12191" y="47244"/>
                </a:lnTo>
                <a:lnTo>
                  <a:pt x="7619" y="42672"/>
                </a:lnTo>
                <a:lnTo>
                  <a:pt x="3047" y="38100"/>
                </a:lnTo>
                <a:lnTo>
                  <a:pt x="0" y="32004"/>
                </a:lnTo>
                <a:lnTo>
                  <a:pt x="0" y="18288"/>
                </a:lnTo>
                <a:lnTo>
                  <a:pt x="3047" y="12192"/>
                </a:lnTo>
                <a:lnTo>
                  <a:pt x="7619" y="6096"/>
                </a:lnTo>
                <a:lnTo>
                  <a:pt x="12191" y="1524"/>
                </a:lnTo>
                <a:lnTo>
                  <a:pt x="18287" y="0"/>
                </a:lnTo>
                <a:lnTo>
                  <a:pt x="32003" y="0"/>
                </a:lnTo>
                <a:lnTo>
                  <a:pt x="36575" y="1524"/>
                </a:lnTo>
                <a:lnTo>
                  <a:pt x="42671" y="6096"/>
                </a:lnTo>
                <a:lnTo>
                  <a:pt x="47243" y="12192"/>
                </a:lnTo>
                <a:lnTo>
                  <a:pt x="48767" y="18288"/>
                </a:lnTo>
                <a:lnTo>
                  <a:pt x="48767" y="32004"/>
                </a:lnTo>
                <a:lnTo>
                  <a:pt x="47243" y="38100"/>
                </a:lnTo>
                <a:lnTo>
                  <a:pt x="42671" y="42672"/>
                </a:lnTo>
                <a:lnTo>
                  <a:pt x="36575" y="47244"/>
                </a:lnTo>
                <a:lnTo>
                  <a:pt x="32003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667511" y="2125980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35052" y="56387"/>
                </a:moveTo>
                <a:lnTo>
                  <a:pt x="19812" y="56387"/>
                </a:lnTo>
                <a:lnTo>
                  <a:pt x="13716" y="54863"/>
                </a:lnTo>
                <a:lnTo>
                  <a:pt x="7620" y="48767"/>
                </a:lnTo>
                <a:lnTo>
                  <a:pt x="3048" y="42671"/>
                </a:lnTo>
                <a:lnTo>
                  <a:pt x="0" y="36575"/>
                </a:lnTo>
                <a:lnTo>
                  <a:pt x="0" y="21335"/>
                </a:lnTo>
                <a:lnTo>
                  <a:pt x="3048" y="13715"/>
                </a:lnTo>
                <a:lnTo>
                  <a:pt x="13716" y="3047"/>
                </a:lnTo>
                <a:lnTo>
                  <a:pt x="19812" y="0"/>
                </a:lnTo>
                <a:lnTo>
                  <a:pt x="35052" y="0"/>
                </a:lnTo>
                <a:lnTo>
                  <a:pt x="42672" y="3047"/>
                </a:lnTo>
                <a:lnTo>
                  <a:pt x="47244" y="9143"/>
                </a:lnTo>
                <a:lnTo>
                  <a:pt x="53340" y="13715"/>
                </a:lnTo>
                <a:lnTo>
                  <a:pt x="56388" y="21335"/>
                </a:lnTo>
                <a:lnTo>
                  <a:pt x="56388" y="36575"/>
                </a:lnTo>
                <a:lnTo>
                  <a:pt x="53340" y="42671"/>
                </a:lnTo>
                <a:lnTo>
                  <a:pt x="47244" y="48767"/>
                </a:lnTo>
                <a:lnTo>
                  <a:pt x="42672" y="54863"/>
                </a:lnTo>
                <a:lnTo>
                  <a:pt x="35052" y="563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123188" y="2432304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2"/>
                </a:moveTo>
                <a:lnTo>
                  <a:pt x="18287" y="50292"/>
                </a:lnTo>
                <a:lnTo>
                  <a:pt x="12191" y="47244"/>
                </a:lnTo>
                <a:lnTo>
                  <a:pt x="7619" y="42672"/>
                </a:lnTo>
                <a:lnTo>
                  <a:pt x="3047" y="38100"/>
                </a:lnTo>
                <a:lnTo>
                  <a:pt x="0" y="32004"/>
                </a:lnTo>
                <a:lnTo>
                  <a:pt x="0" y="18288"/>
                </a:lnTo>
                <a:lnTo>
                  <a:pt x="3047" y="12192"/>
                </a:lnTo>
                <a:lnTo>
                  <a:pt x="7619" y="6096"/>
                </a:lnTo>
                <a:lnTo>
                  <a:pt x="12191" y="1524"/>
                </a:lnTo>
                <a:lnTo>
                  <a:pt x="18287" y="0"/>
                </a:lnTo>
                <a:lnTo>
                  <a:pt x="32003" y="0"/>
                </a:lnTo>
                <a:lnTo>
                  <a:pt x="36575" y="1524"/>
                </a:lnTo>
                <a:lnTo>
                  <a:pt x="42671" y="6096"/>
                </a:lnTo>
                <a:lnTo>
                  <a:pt x="47243" y="12192"/>
                </a:lnTo>
                <a:lnTo>
                  <a:pt x="48767" y="18288"/>
                </a:lnTo>
                <a:lnTo>
                  <a:pt x="48767" y="32004"/>
                </a:lnTo>
                <a:lnTo>
                  <a:pt x="47243" y="38100"/>
                </a:lnTo>
                <a:lnTo>
                  <a:pt x="42671" y="42672"/>
                </a:lnTo>
                <a:lnTo>
                  <a:pt x="36575" y="47244"/>
                </a:lnTo>
                <a:lnTo>
                  <a:pt x="32003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123188" y="2935224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2"/>
                </a:moveTo>
                <a:lnTo>
                  <a:pt x="18287" y="50292"/>
                </a:lnTo>
                <a:lnTo>
                  <a:pt x="12191" y="47244"/>
                </a:lnTo>
                <a:lnTo>
                  <a:pt x="7619" y="42672"/>
                </a:lnTo>
                <a:lnTo>
                  <a:pt x="3047" y="38100"/>
                </a:lnTo>
                <a:lnTo>
                  <a:pt x="0" y="32004"/>
                </a:lnTo>
                <a:lnTo>
                  <a:pt x="0" y="18288"/>
                </a:lnTo>
                <a:lnTo>
                  <a:pt x="3047" y="12192"/>
                </a:lnTo>
                <a:lnTo>
                  <a:pt x="12191" y="3048"/>
                </a:lnTo>
                <a:lnTo>
                  <a:pt x="18287" y="0"/>
                </a:lnTo>
                <a:lnTo>
                  <a:pt x="32003" y="0"/>
                </a:lnTo>
                <a:lnTo>
                  <a:pt x="36575" y="3048"/>
                </a:lnTo>
                <a:lnTo>
                  <a:pt x="42671" y="7620"/>
                </a:lnTo>
                <a:lnTo>
                  <a:pt x="47243" y="12192"/>
                </a:lnTo>
                <a:lnTo>
                  <a:pt x="48767" y="18288"/>
                </a:lnTo>
                <a:lnTo>
                  <a:pt x="48767" y="32004"/>
                </a:lnTo>
                <a:lnTo>
                  <a:pt x="47243" y="38100"/>
                </a:lnTo>
                <a:lnTo>
                  <a:pt x="42671" y="42672"/>
                </a:lnTo>
                <a:lnTo>
                  <a:pt x="36575" y="47244"/>
                </a:lnTo>
                <a:lnTo>
                  <a:pt x="32003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123188" y="4098035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2"/>
                </a:moveTo>
                <a:lnTo>
                  <a:pt x="18287" y="50292"/>
                </a:lnTo>
                <a:lnTo>
                  <a:pt x="12191" y="48768"/>
                </a:lnTo>
                <a:lnTo>
                  <a:pt x="7619" y="42672"/>
                </a:lnTo>
                <a:lnTo>
                  <a:pt x="3047" y="38100"/>
                </a:lnTo>
                <a:lnTo>
                  <a:pt x="0" y="32004"/>
                </a:lnTo>
                <a:lnTo>
                  <a:pt x="0" y="18288"/>
                </a:lnTo>
                <a:lnTo>
                  <a:pt x="3047" y="12192"/>
                </a:lnTo>
                <a:lnTo>
                  <a:pt x="12191" y="3048"/>
                </a:lnTo>
                <a:lnTo>
                  <a:pt x="18287" y="0"/>
                </a:lnTo>
                <a:lnTo>
                  <a:pt x="32003" y="0"/>
                </a:lnTo>
                <a:lnTo>
                  <a:pt x="36575" y="3048"/>
                </a:lnTo>
                <a:lnTo>
                  <a:pt x="42671" y="7620"/>
                </a:lnTo>
                <a:lnTo>
                  <a:pt x="47243" y="12192"/>
                </a:lnTo>
                <a:lnTo>
                  <a:pt x="48767" y="18288"/>
                </a:lnTo>
                <a:lnTo>
                  <a:pt x="48767" y="32004"/>
                </a:lnTo>
                <a:lnTo>
                  <a:pt x="47243" y="38100"/>
                </a:lnTo>
                <a:lnTo>
                  <a:pt x="36575" y="48768"/>
                </a:lnTo>
                <a:lnTo>
                  <a:pt x="32003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123188" y="4666488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1"/>
                </a:moveTo>
                <a:lnTo>
                  <a:pt x="18287" y="50291"/>
                </a:lnTo>
                <a:lnTo>
                  <a:pt x="12191" y="47243"/>
                </a:lnTo>
                <a:lnTo>
                  <a:pt x="7619" y="42671"/>
                </a:lnTo>
                <a:lnTo>
                  <a:pt x="3047" y="38099"/>
                </a:lnTo>
                <a:lnTo>
                  <a:pt x="0" y="32003"/>
                </a:lnTo>
                <a:lnTo>
                  <a:pt x="0" y="18287"/>
                </a:lnTo>
                <a:lnTo>
                  <a:pt x="3047" y="12191"/>
                </a:lnTo>
                <a:lnTo>
                  <a:pt x="7619" y="7619"/>
                </a:lnTo>
                <a:lnTo>
                  <a:pt x="12191" y="1523"/>
                </a:lnTo>
                <a:lnTo>
                  <a:pt x="18287" y="0"/>
                </a:lnTo>
                <a:lnTo>
                  <a:pt x="32003" y="0"/>
                </a:lnTo>
                <a:lnTo>
                  <a:pt x="36575" y="1523"/>
                </a:lnTo>
                <a:lnTo>
                  <a:pt x="47243" y="12191"/>
                </a:lnTo>
                <a:lnTo>
                  <a:pt x="48767" y="18287"/>
                </a:lnTo>
                <a:lnTo>
                  <a:pt x="48767" y="32003"/>
                </a:lnTo>
                <a:lnTo>
                  <a:pt x="47243" y="38099"/>
                </a:lnTo>
                <a:lnTo>
                  <a:pt x="42671" y="42671"/>
                </a:lnTo>
                <a:lnTo>
                  <a:pt x="36575" y="47243"/>
                </a:lnTo>
                <a:lnTo>
                  <a:pt x="32003" y="502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123188" y="5233415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1"/>
                </a:moveTo>
                <a:lnTo>
                  <a:pt x="18287" y="50291"/>
                </a:lnTo>
                <a:lnTo>
                  <a:pt x="12191" y="48767"/>
                </a:lnTo>
                <a:lnTo>
                  <a:pt x="7619" y="42671"/>
                </a:lnTo>
                <a:lnTo>
                  <a:pt x="3047" y="38099"/>
                </a:lnTo>
                <a:lnTo>
                  <a:pt x="0" y="32003"/>
                </a:lnTo>
                <a:lnTo>
                  <a:pt x="0" y="18287"/>
                </a:lnTo>
                <a:lnTo>
                  <a:pt x="3047" y="12191"/>
                </a:lnTo>
                <a:lnTo>
                  <a:pt x="12191" y="3047"/>
                </a:lnTo>
                <a:lnTo>
                  <a:pt x="18287" y="0"/>
                </a:lnTo>
                <a:lnTo>
                  <a:pt x="32003" y="0"/>
                </a:lnTo>
                <a:lnTo>
                  <a:pt x="36575" y="3047"/>
                </a:lnTo>
                <a:lnTo>
                  <a:pt x="42671" y="7619"/>
                </a:lnTo>
                <a:lnTo>
                  <a:pt x="47243" y="12191"/>
                </a:lnTo>
                <a:lnTo>
                  <a:pt x="48767" y="18287"/>
                </a:lnTo>
                <a:lnTo>
                  <a:pt x="48767" y="32003"/>
                </a:lnTo>
                <a:lnTo>
                  <a:pt x="47243" y="38099"/>
                </a:lnTo>
                <a:lnTo>
                  <a:pt x="36575" y="48767"/>
                </a:lnTo>
                <a:lnTo>
                  <a:pt x="32003" y="502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1123188" y="6076188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1"/>
                </a:moveTo>
                <a:lnTo>
                  <a:pt x="18287" y="50291"/>
                </a:lnTo>
                <a:lnTo>
                  <a:pt x="12191" y="47243"/>
                </a:lnTo>
                <a:lnTo>
                  <a:pt x="7619" y="42671"/>
                </a:lnTo>
                <a:lnTo>
                  <a:pt x="3047" y="38099"/>
                </a:lnTo>
                <a:lnTo>
                  <a:pt x="0" y="32003"/>
                </a:lnTo>
                <a:lnTo>
                  <a:pt x="0" y="18287"/>
                </a:lnTo>
                <a:lnTo>
                  <a:pt x="3047" y="12191"/>
                </a:lnTo>
                <a:lnTo>
                  <a:pt x="12191" y="3047"/>
                </a:lnTo>
                <a:lnTo>
                  <a:pt x="18287" y="0"/>
                </a:lnTo>
                <a:lnTo>
                  <a:pt x="32003" y="0"/>
                </a:lnTo>
                <a:lnTo>
                  <a:pt x="36575" y="3047"/>
                </a:lnTo>
                <a:lnTo>
                  <a:pt x="42671" y="7619"/>
                </a:lnTo>
                <a:lnTo>
                  <a:pt x="47243" y="12191"/>
                </a:lnTo>
                <a:lnTo>
                  <a:pt x="48767" y="18287"/>
                </a:lnTo>
                <a:lnTo>
                  <a:pt x="48767" y="32003"/>
                </a:lnTo>
                <a:lnTo>
                  <a:pt x="47243" y="38099"/>
                </a:lnTo>
                <a:lnTo>
                  <a:pt x="42671" y="42671"/>
                </a:lnTo>
                <a:lnTo>
                  <a:pt x="36575" y="47243"/>
                </a:lnTo>
                <a:lnTo>
                  <a:pt x="32003" y="502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871219" y="840487"/>
            <a:ext cx="8461375" cy="6118225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800">
                <a:latin typeface="Calibri"/>
                <a:cs typeface="Calibri"/>
              </a:rPr>
              <a:t>White</a:t>
            </a:r>
            <a:r>
              <a:rPr dirty="0" sz="1800" spc="-8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space</a:t>
            </a:r>
            <a:endParaRPr sz="1800">
              <a:latin typeface="Calibri"/>
              <a:cs typeface="Calibri"/>
            </a:endParaRPr>
          </a:p>
          <a:p>
            <a:pPr marL="469900" marR="268605">
              <a:lnSpc>
                <a:spcPts val="1730"/>
              </a:lnSpc>
              <a:spcBef>
                <a:spcPts val="570"/>
              </a:spcBef>
            </a:pPr>
            <a:r>
              <a:rPr dirty="0" sz="1550">
                <a:latin typeface="Calibri"/>
                <a:cs typeface="Calibri"/>
              </a:rPr>
              <a:t>C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does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not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care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about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white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space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(spaces,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tabs,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carriage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returns).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white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space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seen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in </a:t>
            </a:r>
            <a:r>
              <a:rPr dirty="0" sz="1550">
                <a:latin typeface="Calibri"/>
                <a:cs typeface="Calibri"/>
              </a:rPr>
              <a:t>source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code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there</a:t>
            </a:r>
            <a:r>
              <a:rPr dirty="0" sz="1550" spc="1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2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programmer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enable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easier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reading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development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and </a:t>
            </a:r>
            <a:r>
              <a:rPr dirty="0" sz="1550" spc="-10">
                <a:latin typeface="Calibri"/>
                <a:cs typeface="Calibri"/>
              </a:rPr>
              <a:t>maintenance.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dirty="0" sz="1800" spc="-10">
                <a:latin typeface="Calibri"/>
                <a:cs typeface="Calibri"/>
              </a:rPr>
              <a:t>Comments</a:t>
            </a:r>
            <a:endParaRPr sz="1800">
              <a:latin typeface="Calibri"/>
              <a:cs typeface="Calibri"/>
            </a:endParaRPr>
          </a:p>
          <a:p>
            <a:pPr marL="469900" marR="107314">
              <a:lnSpc>
                <a:spcPts val="1730"/>
              </a:lnSpc>
              <a:spcBef>
                <a:spcPts val="560"/>
              </a:spcBef>
            </a:pPr>
            <a:r>
              <a:rPr dirty="0" sz="1550">
                <a:latin typeface="Calibri"/>
                <a:cs typeface="Calibri"/>
              </a:rPr>
              <a:t>Comments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used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document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2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purpose</a:t>
            </a:r>
            <a:r>
              <a:rPr dirty="0" sz="1550" spc="-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program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specific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blocks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code.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Anything </a:t>
            </a:r>
            <a:r>
              <a:rPr dirty="0" sz="1550">
                <a:latin typeface="Calibri"/>
                <a:cs typeface="Calibri"/>
              </a:rPr>
              <a:t>found</a:t>
            </a:r>
            <a:r>
              <a:rPr dirty="0" sz="1550" spc="-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comment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area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ignored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by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compiler.</a:t>
            </a:r>
            <a:endParaRPr sz="1550">
              <a:latin typeface="Calibri"/>
              <a:cs typeface="Calibri"/>
            </a:endParaRPr>
          </a:p>
          <a:p>
            <a:pPr marL="469900" marR="5080">
              <a:lnSpc>
                <a:spcPct val="93100"/>
              </a:lnSpc>
              <a:spcBef>
                <a:spcPts val="459"/>
              </a:spcBef>
            </a:pPr>
            <a:r>
              <a:rPr dirty="0" sz="1550">
                <a:latin typeface="Calibri"/>
                <a:cs typeface="Calibri"/>
              </a:rPr>
              <a:t>C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has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two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comment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types</a:t>
            </a:r>
            <a:r>
              <a:rPr dirty="0" sz="1550" spc="1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single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line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comment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multi-line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comment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version.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single-</a:t>
            </a:r>
            <a:r>
              <a:rPr dirty="0" sz="1550" spc="-20">
                <a:latin typeface="Calibri"/>
                <a:cs typeface="Calibri"/>
              </a:rPr>
              <a:t>line </a:t>
            </a:r>
            <a:r>
              <a:rPr dirty="0" sz="1550">
                <a:latin typeface="Calibri"/>
                <a:cs typeface="Calibri"/>
              </a:rPr>
              <a:t>comment is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indicated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by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two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forward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slashes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(//).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multi-line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comment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begins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with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8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forward </a:t>
            </a:r>
            <a:r>
              <a:rPr dirty="0" sz="1550">
                <a:latin typeface="Calibri"/>
                <a:cs typeface="Calibri"/>
              </a:rPr>
              <a:t>slash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(/)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followed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by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asterisk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(*)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/*.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Any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number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characters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lines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1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placed</a:t>
            </a:r>
            <a:r>
              <a:rPr dirty="0" sz="1550" spc="1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is </a:t>
            </a:r>
            <a:r>
              <a:rPr dirty="0" sz="1550">
                <a:latin typeface="Calibri"/>
                <a:cs typeface="Calibri"/>
              </a:rPr>
              <a:t>ignored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by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compiler.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multi-line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comments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continue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until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asterisk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(*)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followed</a:t>
            </a:r>
            <a:r>
              <a:rPr dirty="0" sz="1550" spc="-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by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the </a:t>
            </a:r>
            <a:r>
              <a:rPr dirty="0" sz="1550">
                <a:latin typeface="Calibri"/>
                <a:cs typeface="Calibri"/>
              </a:rPr>
              <a:t>forward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slash (/)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*/</a:t>
            </a:r>
            <a:r>
              <a:rPr dirty="0" sz="1550" spc="1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closing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character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7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found.</a:t>
            </a:r>
            <a:endParaRPr sz="155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375"/>
              </a:spcBef>
            </a:pPr>
            <a:r>
              <a:rPr dirty="0" sz="1550">
                <a:latin typeface="Calibri"/>
                <a:cs typeface="Calibri"/>
              </a:rPr>
              <a:t>An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example</a:t>
            </a:r>
            <a:r>
              <a:rPr dirty="0" sz="1550" spc="-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single-line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comment</a:t>
            </a:r>
            <a:endParaRPr sz="1550">
              <a:latin typeface="Calibri"/>
              <a:cs typeface="Calibri"/>
            </a:endParaRPr>
          </a:p>
          <a:p>
            <a:pPr marL="833755">
              <a:lnSpc>
                <a:spcPct val="100000"/>
              </a:lnSpc>
              <a:spcBef>
                <a:spcPts val="85"/>
              </a:spcBef>
            </a:pPr>
            <a:r>
              <a:rPr dirty="0" sz="1550">
                <a:latin typeface="Calibri"/>
                <a:cs typeface="Calibri"/>
              </a:rPr>
              <a:t>//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This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single-line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comment</a:t>
            </a:r>
            <a:endParaRPr sz="1550">
              <a:latin typeface="Calibri"/>
              <a:cs typeface="Calibri"/>
            </a:endParaRPr>
          </a:p>
          <a:p>
            <a:pPr marL="829310" marR="2675890" indent="-360045">
              <a:lnSpc>
                <a:spcPct val="107100"/>
              </a:lnSpc>
              <a:spcBef>
                <a:spcPts val="540"/>
              </a:spcBef>
            </a:pPr>
            <a:r>
              <a:rPr dirty="0" sz="1550">
                <a:latin typeface="Calibri"/>
                <a:cs typeface="Calibri"/>
              </a:rPr>
              <a:t>An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example</a:t>
            </a:r>
            <a:r>
              <a:rPr dirty="0" sz="1550" spc="-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single-line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comment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mixed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with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block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code </a:t>
            </a:r>
            <a:r>
              <a:rPr dirty="0" sz="1550">
                <a:latin typeface="Calibri"/>
                <a:cs typeface="Calibri"/>
              </a:rPr>
              <a:t>X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=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5;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//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This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single-line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comment</a:t>
            </a:r>
            <a:endParaRPr sz="155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10"/>
              </a:spcBef>
            </a:pPr>
            <a:r>
              <a:rPr dirty="0" sz="1550">
                <a:latin typeface="Calibri"/>
                <a:cs typeface="Calibri"/>
              </a:rPr>
              <a:t>An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example</a:t>
            </a:r>
            <a:r>
              <a:rPr dirty="0" sz="1550" spc="-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comment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that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uses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2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single-line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comment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cover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multiple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lines</a:t>
            </a:r>
            <a:endParaRPr sz="1550">
              <a:latin typeface="Calibri"/>
              <a:cs typeface="Calibri"/>
            </a:endParaRPr>
          </a:p>
          <a:p>
            <a:pPr marL="829310">
              <a:lnSpc>
                <a:spcPct val="100000"/>
              </a:lnSpc>
              <a:spcBef>
                <a:spcPts val="215"/>
              </a:spcBef>
            </a:pPr>
            <a:r>
              <a:rPr dirty="0" sz="1550">
                <a:latin typeface="Calibri"/>
                <a:cs typeface="Calibri"/>
              </a:rPr>
              <a:t>//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This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single-line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comment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line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#1</a:t>
            </a:r>
            <a:endParaRPr sz="1550">
              <a:latin typeface="Calibri"/>
              <a:cs typeface="Calibri"/>
            </a:endParaRPr>
          </a:p>
          <a:p>
            <a:pPr marL="829310">
              <a:lnSpc>
                <a:spcPct val="100000"/>
              </a:lnSpc>
              <a:spcBef>
                <a:spcPts val="15"/>
              </a:spcBef>
            </a:pPr>
            <a:r>
              <a:rPr dirty="0" sz="1550">
                <a:latin typeface="Calibri"/>
                <a:cs typeface="Calibri"/>
              </a:rPr>
              <a:t>//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This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single-line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comment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line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#2</a:t>
            </a:r>
            <a:endParaRPr sz="155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825"/>
              </a:spcBef>
            </a:pPr>
            <a:r>
              <a:rPr dirty="0" sz="1550">
                <a:latin typeface="Calibri"/>
                <a:cs typeface="Calibri"/>
              </a:rPr>
              <a:t>An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example</a:t>
            </a:r>
            <a:r>
              <a:rPr dirty="0" sz="1550" spc="-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multi-line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comment</a:t>
            </a:r>
            <a:endParaRPr sz="1550">
              <a:latin typeface="Calibri"/>
              <a:cs typeface="Calibri"/>
            </a:endParaRPr>
          </a:p>
          <a:p>
            <a:pPr marL="826135">
              <a:lnSpc>
                <a:spcPct val="100000"/>
              </a:lnSpc>
              <a:spcBef>
                <a:spcPts val="95"/>
              </a:spcBef>
            </a:pPr>
            <a:r>
              <a:rPr dirty="0" sz="1550" spc="-25">
                <a:latin typeface="Calibri"/>
                <a:cs typeface="Calibri"/>
              </a:rPr>
              <a:t>/*</a:t>
            </a:r>
            <a:endParaRPr sz="1550">
              <a:latin typeface="Calibri"/>
              <a:cs typeface="Calibri"/>
            </a:endParaRPr>
          </a:p>
          <a:p>
            <a:pPr marL="826135" marR="4714240">
              <a:lnSpc>
                <a:spcPts val="1939"/>
              </a:lnSpc>
              <a:spcBef>
                <a:spcPts val="10"/>
              </a:spcBef>
            </a:pPr>
            <a:r>
              <a:rPr dirty="0" sz="1550">
                <a:latin typeface="Calibri"/>
                <a:cs typeface="Calibri"/>
              </a:rPr>
              <a:t>This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multi-line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comment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line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#1 </a:t>
            </a:r>
            <a:r>
              <a:rPr dirty="0" sz="1550">
                <a:latin typeface="Calibri"/>
                <a:cs typeface="Calibri"/>
              </a:rPr>
              <a:t>This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multi-line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comment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line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#2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9215119" y="7047658"/>
            <a:ext cx="309880" cy="2343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u="sng" sz="1350" spc="-2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TOC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685035" y="6939406"/>
            <a:ext cx="203835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-25">
                <a:latin typeface="Calibri"/>
                <a:cs typeface="Calibri"/>
              </a:rPr>
              <a:t>*/</a:t>
            </a:r>
            <a:endParaRPr sz="1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9988" y="548640"/>
            <a:ext cx="661416" cy="24231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30651" y="548640"/>
            <a:ext cx="1385316" cy="30226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9600" y="533400"/>
            <a:ext cx="1813559" cy="25755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42888" y="533400"/>
            <a:ext cx="1525524" cy="3175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Core</a:t>
            </a:r>
            <a:r>
              <a:rPr dirty="0" spc="-165"/>
              <a:t> </a:t>
            </a:r>
            <a:r>
              <a:rPr dirty="0" spc="-25"/>
              <a:t>Concepts:</a:t>
            </a:r>
            <a:r>
              <a:rPr dirty="0" spc="-160"/>
              <a:t> </a:t>
            </a:r>
            <a:r>
              <a:rPr dirty="0" spc="-45"/>
              <a:t>Foundational</a:t>
            </a:r>
            <a:r>
              <a:rPr dirty="0" spc="-105"/>
              <a:t> </a:t>
            </a:r>
            <a:r>
              <a:rPr dirty="0" spc="-10"/>
              <a:t>Knowledge</a:t>
            </a:r>
          </a:p>
        </p:txBody>
      </p:sp>
      <p:grpSp>
        <p:nvGrpSpPr>
          <p:cNvPr id="7" name="object 7" descr=""/>
          <p:cNvGrpSpPr/>
          <p:nvPr/>
        </p:nvGrpSpPr>
        <p:grpSpPr>
          <a:xfrm>
            <a:off x="2174748" y="4279392"/>
            <a:ext cx="2510155" cy="119380"/>
            <a:chOff x="2174748" y="4279392"/>
            <a:chExt cx="2510155" cy="119380"/>
          </a:xfrm>
        </p:grpSpPr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74748" y="4280916"/>
              <a:ext cx="1077468" cy="117348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75076" y="4279392"/>
              <a:ext cx="1409700" cy="118872"/>
            </a:xfrm>
            <a:prstGeom prst="rect">
              <a:avLst/>
            </a:prstGeom>
          </p:spPr>
        </p:pic>
      </p:grpSp>
      <p:grpSp>
        <p:nvGrpSpPr>
          <p:cNvPr id="10" name="object 10" descr=""/>
          <p:cNvGrpSpPr/>
          <p:nvPr/>
        </p:nvGrpSpPr>
        <p:grpSpPr>
          <a:xfrm>
            <a:off x="4736591" y="4280915"/>
            <a:ext cx="1001394" cy="114300"/>
            <a:chOff x="4736591" y="4280915"/>
            <a:chExt cx="1001394" cy="114300"/>
          </a:xfrm>
        </p:grpSpPr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36591" y="4280915"/>
              <a:ext cx="545592" cy="114300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5297424" y="4285487"/>
              <a:ext cx="440690" cy="108585"/>
            </a:xfrm>
            <a:custGeom>
              <a:avLst/>
              <a:gdLst/>
              <a:ahLst/>
              <a:cxnLst/>
              <a:rect l="l" t="t" r="r" b="b"/>
              <a:pathLst>
                <a:path w="440689" h="108585">
                  <a:moveTo>
                    <a:pt x="57912" y="48780"/>
                  </a:moveTo>
                  <a:lnTo>
                    <a:pt x="56388" y="48780"/>
                  </a:lnTo>
                  <a:lnTo>
                    <a:pt x="56388" y="45732"/>
                  </a:lnTo>
                  <a:lnTo>
                    <a:pt x="1524" y="45732"/>
                  </a:lnTo>
                  <a:lnTo>
                    <a:pt x="0" y="47256"/>
                  </a:lnTo>
                  <a:lnTo>
                    <a:pt x="0" y="54876"/>
                  </a:lnTo>
                  <a:lnTo>
                    <a:pt x="56388" y="54876"/>
                  </a:lnTo>
                  <a:lnTo>
                    <a:pt x="56388" y="53352"/>
                  </a:lnTo>
                  <a:lnTo>
                    <a:pt x="57912" y="53352"/>
                  </a:lnTo>
                  <a:lnTo>
                    <a:pt x="57912" y="48780"/>
                  </a:lnTo>
                  <a:close/>
                </a:path>
                <a:path w="440689" h="108585">
                  <a:moveTo>
                    <a:pt x="121907" y="62484"/>
                  </a:moveTo>
                  <a:lnTo>
                    <a:pt x="120383" y="59436"/>
                  </a:lnTo>
                  <a:lnTo>
                    <a:pt x="120383" y="56388"/>
                  </a:lnTo>
                  <a:lnTo>
                    <a:pt x="118859" y="54864"/>
                  </a:lnTo>
                  <a:lnTo>
                    <a:pt x="117335" y="51816"/>
                  </a:lnTo>
                  <a:lnTo>
                    <a:pt x="114287" y="48768"/>
                  </a:lnTo>
                  <a:lnTo>
                    <a:pt x="111239" y="47244"/>
                  </a:lnTo>
                  <a:lnTo>
                    <a:pt x="109715" y="45720"/>
                  </a:lnTo>
                  <a:lnTo>
                    <a:pt x="106667" y="45720"/>
                  </a:lnTo>
                  <a:lnTo>
                    <a:pt x="103619" y="44196"/>
                  </a:lnTo>
                  <a:lnTo>
                    <a:pt x="100571" y="44196"/>
                  </a:lnTo>
                  <a:lnTo>
                    <a:pt x="103619" y="42672"/>
                  </a:lnTo>
                  <a:lnTo>
                    <a:pt x="105143" y="42672"/>
                  </a:lnTo>
                  <a:lnTo>
                    <a:pt x="108191" y="41148"/>
                  </a:lnTo>
                  <a:lnTo>
                    <a:pt x="114287" y="35052"/>
                  </a:lnTo>
                  <a:lnTo>
                    <a:pt x="114287" y="32004"/>
                  </a:lnTo>
                  <a:lnTo>
                    <a:pt x="115811" y="30480"/>
                  </a:lnTo>
                  <a:lnTo>
                    <a:pt x="115811" y="27432"/>
                  </a:lnTo>
                  <a:lnTo>
                    <a:pt x="117335" y="25908"/>
                  </a:lnTo>
                  <a:lnTo>
                    <a:pt x="117335" y="19812"/>
                  </a:lnTo>
                  <a:lnTo>
                    <a:pt x="115811" y="16764"/>
                  </a:lnTo>
                  <a:lnTo>
                    <a:pt x="115811" y="13716"/>
                  </a:lnTo>
                  <a:lnTo>
                    <a:pt x="114287" y="10668"/>
                  </a:lnTo>
                  <a:lnTo>
                    <a:pt x="112763" y="9144"/>
                  </a:lnTo>
                  <a:lnTo>
                    <a:pt x="111239" y="6096"/>
                  </a:lnTo>
                  <a:lnTo>
                    <a:pt x="108191" y="4572"/>
                  </a:lnTo>
                  <a:lnTo>
                    <a:pt x="106667" y="3048"/>
                  </a:lnTo>
                  <a:lnTo>
                    <a:pt x="103619" y="3048"/>
                  </a:lnTo>
                  <a:lnTo>
                    <a:pt x="97523" y="0"/>
                  </a:lnTo>
                  <a:lnTo>
                    <a:pt x="89903" y="0"/>
                  </a:lnTo>
                  <a:lnTo>
                    <a:pt x="86855" y="1524"/>
                  </a:lnTo>
                  <a:lnTo>
                    <a:pt x="82283" y="1524"/>
                  </a:lnTo>
                  <a:lnTo>
                    <a:pt x="80759" y="3048"/>
                  </a:lnTo>
                  <a:lnTo>
                    <a:pt x="79235" y="3048"/>
                  </a:lnTo>
                  <a:lnTo>
                    <a:pt x="76187" y="4572"/>
                  </a:lnTo>
                  <a:lnTo>
                    <a:pt x="74663" y="4572"/>
                  </a:lnTo>
                  <a:lnTo>
                    <a:pt x="71615" y="7620"/>
                  </a:lnTo>
                  <a:lnTo>
                    <a:pt x="70091" y="7620"/>
                  </a:lnTo>
                  <a:lnTo>
                    <a:pt x="70091" y="16764"/>
                  </a:lnTo>
                  <a:lnTo>
                    <a:pt x="73139" y="16764"/>
                  </a:lnTo>
                  <a:lnTo>
                    <a:pt x="74663" y="15240"/>
                  </a:lnTo>
                  <a:lnTo>
                    <a:pt x="76187" y="15240"/>
                  </a:lnTo>
                  <a:lnTo>
                    <a:pt x="79235" y="12192"/>
                  </a:lnTo>
                  <a:lnTo>
                    <a:pt x="80759" y="12192"/>
                  </a:lnTo>
                  <a:lnTo>
                    <a:pt x="82283" y="10668"/>
                  </a:lnTo>
                  <a:lnTo>
                    <a:pt x="85331" y="10668"/>
                  </a:lnTo>
                  <a:lnTo>
                    <a:pt x="86855" y="9144"/>
                  </a:lnTo>
                  <a:lnTo>
                    <a:pt x="91427" y="9144"/>
                  </a:lnTo>
                  <a:lnTo>
                    <a:pt x="94475" y="10668"/>
                  </a:lnTo>
                  <a:lnTo>
                    <a:pt x="95999" y="10668"/>
                  </a:lnTo>
                  <a:lnTo>
                    <a:pt x="97523" y="12192"/>
                  </a:lnTo>
                  <a:lnTo>
                    <a:pt x="99047" y="12192"/>
                  </a:lnTo>
                  <a:lnTo>
                    <a:pt x="99047" y="13716"/>
                  </a:lnTo>
                  <a:lnTo>
                    <a:pt x="102095" y="16764"/>
                  </a:lnTo>
                  <a:lnTo>
                    <a:pt x="102095" y="19812"/>
                  </a:lnTo>
                  <a:lnTo>
                    <a:pt x="103619" y="21336"/>
                  </a:lnTo>
                  <a:lnTo>
                    <a:pt x="103619" y="25908"/>
                  </a:lnTo>
                  <a:lnTo>
                    <a:pt x="102095" y="28956"/>
                  </a:lnTo>
                  <a:lnTo>
                    <a:pt x="102095" y="30480"/>
                  </a:lnTo>
                  <a:lnTo>
                    <a:pt x="100571" y="32004"/>
                  </a:lnTo>
                  <a:lnTo>
                    <a:pt x="100571" y="35052"/>
                  </a:lnTo>
                  <a:lnTo>
                    <a:pt x="99047" y="35052"/>
                  </a:lnTo>
                  <a:lnTo>
                    <a:pt x="97523" y="36576"/>
                  </a:lnTo>
                  <a:lnTo>
                    <a:pt x="94475" y="38100"/>
                  </a:lnTo>
                  <a:lnTo>
                    <a:pt x="92951" y="39624"/>
                  </a:lnTo>
                  <a:lnTo>
                    <a:pt x="77711" y="39624"/>
                  </a:lnTo>
                  <a:lnTo>
                    <a:pt x="77711" y="41148"/>
                  </a:lnTo>
                  <a:lnTo>
                    <a:pt x="76187" y="41148"/>
                  </a:lnTo>
                  <a:lnTo>
                    <a:pt x="76187" y="48768"/>
                  </a:lnTo>
                  <a:lnTo>
                    <a:pt x="89903" y="48768"/>
                  </a:lnTo>
                  <a:lnTo>
                    <a:pt x="92951" y="50292"/>
                  </a:lnTo>
                  <a:lnTo>
                    <a:pt x="95999" y="50292"/>
                  </a:lnTo>
                  <a:lnTo>
                    <a:pt x="99047" y="51816"/>
                  </a:lnTo>
                  <a:lnTo>
                    <a:pt x="102095" y="51816"/>
                  </a:lnTo>
                  <a:lnTo>
                    <a:pt x="105143" y="54864"/>
                  </a:lnTo>
                  <a:lnTo>
                    <a:pt x="106667" y="57912"/>
                  </a:lnTo>
                  <a:lnTo>
                    <a:pt x="108191" y="59436"/>
                  </a:lnTo>
                  <a:lnTo>
                    <a:pt x="108191" y="60960"/>
                  </a:lnTo>
                  <a:lnTo>
                    <a:pt x="109715" y="64008"/>
                  </a:lnTo>
                  <a:lnTo>
                    <a:pt x="109715" y="68580"/>
                  </a:lnTo>
                  <a:lnTo>
                    <a:pt x="108191" y="70104"/>
                  </a:lnTo>
                  <a:lnTo>
                    <a:pt x="108191" y="71628"/>
                  </a:lnTo>
                  <a:lnTo>
                    <a:pt x="106667" y="74676"/>
                  </a:lnTo>
                  <a:lnTo>
                    <a:pt x="106667" y="76200"/>
                  </a:lnTo>
                  <a:lnTo>
                    <a:pt x="103619" y="79248"/>
                  </a:lnTo>
                  <a:lnTo>
                    <a:pt x="100571" y="79248"/>
                  </a:lnTo>
                  <a:lnTo>
                    <a:pt x="99047" y="80772"/>
                  </a:lnTo>
                  <a:lnTo>
                    <a:pt x="82283" y="80772"/>
                  </a:lnTo>
                  <a:lnTo>
                    <a:pt x="79235" y="79248"/>
                  </a:lnTo>
                  <a:lnTo>
                    <a:pt x="77711" y="79248"/>
                  </a:lnTo>
                  <a:lnTo>
                    <a:pt x="76187" y="77724"/>
                  </a:lnTo>
                  <a:lnTo>
                    <a:pt x="73139" y="76200"/>
                  </a:lnTo>
                  <a:lnTo>
                    <a:pt x="71615" y="76200"/>
                  </a:lnTo>
                  <a:lnTo>
                    <a:pt x="68567" y="73152"/>
                  </a:lnTo>
                  <a:lnTo>
                    <a:pt x="67043" y="73152"/>
                  </a:lnTo>
                  <a:lnTo>
                    <a:pt x="67043" y="83820"/>
                  </a:lnTo>
                  <a:lnTo>
                    <a:pt x="68567" y="83820"/>
                  </a:lnTo>
                  <a:lnTo>
                    <a:pt x="68567" y="85344"/>
                  </a:lnTo>
                  <a:lnTo>
                    <a:pt x="70091" y="86868"/>
                  </a:lnTo>
                  <a:lnTo>
                    <a:pt x="73139" y="86868"/>
                  </a:lnTo>
                  <a:lnTo>
                    <a:pt x="76187" y="88392"/>
                  </a:lnTo>
                  <a:lnTo>
                    <a:pt x="77711" y="88392"/>
                  </a:lnTo>
                  <a:lnTo>
                    <a:pt x="79235" y="89916"/>
                  </a:lnTo>
                  <a:lnTo>
                    <a:pt x="99047" y="89916"/>
                  </a:lnTo>
                  <a:lnTo>
                    <a:pt x="103619" y="88392"/>
                  </a:lnTo>
                  <a:lnTo>
                    <a:pt x="106667" y="86868"/>
                  </a:lnTo>
                  <a:lnTo>
                    <a:pt x="111239" y="85344"/>
                  </a:lnTo>
                  <a:lnTo>
                    <a:pt x="115811" y="80772"/>
                  </a:lnTo>
                  <a:lnTo>
                    <a:pt x="117335" y="79248"/>
                  </a:lnTo>
                  <a:lnTo>
                    <a:pt x="118859" y="74676"/>
                  </a:lnTo>
                  <a:lnTo>
                    <a:pt x="121907" y="68580"/>
                  </a:lnTo>
                  <a:lnTo>
                    <a:pt x="121907" y="62484"/>
                  </a:lnTo>
                  <a:close/>
                </a:path>
                <a:path w="440689" h="108585">
                  <a:moveTo>
                    <a:pt x="185915" y="82296"/>
                  </a:moveTo>
                  <a:lnTo>
                    <a:pt x="184391" y="80772"/>
                  </a:lnTo>
                  <a:lnTo>
                    <a:pt x="182867" y="80772"/>
                  </a:lnTo>
                  <a:lnTo>
                    <a:pt x="182867" y="79248"/>
                  </a:lnTo>
                  <a:lnTo>
                    <a:pt x="146291" y="79248"/>
                  </a:lnTo>
                  <a:lnTo>
                    <a:pt x="158483" y="65532"/>
                  </a:lnTo>
                  <a:lnTo>
                    <a:pt x="164579" y="60960"/>
                  </a:lnTo>
                  <a:lnTo>
                    <a:pt x="173723" y="47244"/>
                  </a:lnTo>
                  <a:lnTo>
                    <a:pt x="179819" y="35052"/>
                  </a:lnTo>
                  <a:lnTo>
                    <a:pt x="179819" y="32004"/>
                  </a:lnTo>
                  <a:lnTo>
                    <a:pt x="181343" y="28956"/>
                  </a:lnTo>
                  <a:lnTo>
                    <a:pt x="181343" y="19812"/>
                  </a:lnTo>
                  <a:lnTo>
                    <a:pt x="179819" y="16764"/>
                  </a:lnTo>
                  <a:lnTo>
                    <a:pt x="179819" y="15240"/>
                  </a:lnTo>
                  <a:lnTo>
                    <a:pt x="177533" y="10668"/>
                  </a:lnTo>
                  <a:lnTo>
                    <a:pt x="176771" y="9144"/>
                  </a:lnTo>
                  <a:lnTo>
                    <a:pt x="175247" y="7620"/>
                  </a:lnTo>
                  <a:lnTo>
                    <a:pt x="172199" y="6096"/>
                  </a:lnTo>
                  <a:lnTo>
                    <a:pt x="170675" y="3048"/>
                  </a:lnTo>
                  <a:lnTo>
                    <a:pt x="166103" y="3048"/>
                  </a:lnTo>
                  <a:lnTo>
                    <a:pt x="160007" y="0"/>
                  </a:lnTo>
                  <a:lnTo>
                    <a:pt x="152387" y="0"/>
                  </a:lnTo>
                  <a:lnTo>
                    <a:pt x="150863" y="1524"/>
                  </a:lnTo>
                  <a:lnTo>
                    <a:pt x="146291" y="1524"/>
                  </a:lnTo>
                  <a:lnTo>
                    <a:pt x="143243" y="3048"/>
                  </a:lnTo>
                  <a:lnTo>
                    <a:pt x="141719" y="3048"/>
                  </a:lnTo>
                  <a:lnTo>
                    <a:pt x="140195" y="4572"/>
                  </a:lnTo>
                  <a:lnTo>
                    <a:pt x="138671" y="4572"/>
                  </a:lnTo>
                  <a:lnTo>
                    <a:pt x="135623" y="7620"/>
                  </a:lnTo>
                  <a:lnTo>
                    <a:pt x="134099" y="7620"/>
                  </a:lnTo>
                  <a:lnTo>
                    <a:pt x="134099" y="9144"/>
                  </a:lnTo>
                  <a:lnTo>
                    <a:pt x="132575" y="9144"/>
                  </a:lnTo>
                  <a:lnTo>
                    <a:pt x="132575" y="18288"/>
                  </a:lnTo>
                  <a:lnTo>
                    <a:pt x="137147" y="18288"/>
                  </a:lnTo>
                  <a:lnTo>
                    <a:pt x="137147" y="16764"/>
                  </a:lnTo>
                  <a:lnTo>
                    <a:pt x="138671" y="16764"/>
                  </a:lnTo>
                  <a:lnTo>
                    <a:pt x="141719" y="13716"/>
                  </a:lnTo>
                  <a:lnTo>
                    <a:pt x="144767" y="13716"/>
                  </a:lnTo>
                  <a:lnTo>
                    <a:pt x="146291" y="12192"/>
                  </a:lnTo>
                  <a:lnTo>
                    <a:pt x="149339" y="12192"/>
                  </a:lnTo>
                  <a:lnTo>
                    <a:pt x="150863" y="10668"/>
                  </a:lnTo>
                  <a:lnTo>
                    <a:pt x="156959" y="10668"/>
                  </a:lnTo>
                  <a:lnTo>
                    <a:pt x="158483" y="12192"/>
                  </a:lnTo>
                  <a:lnTo>
                    <a:pt x="160007" y="12192"/>
                  </a:lnTo>
                  <a:lnTo>
                    <a:pt x="161531" y="13716"/>
                  </a:lnTo>
                  <a:lnTo>
                    <a:pt x="163055" y="13716"/>
                  </a:lnTo>
                  <a:lnTo>
                    <a:pt x="167627" y="18288"/>
                  </a:lnTo>
                  <a:lnTo>
                    <a:pt x="167627" y="21336"/>
                  </a:lnTo>
                  <a:lnTo>
                    <a:pt x="169151" y="22860"/>
                  </a:lnTo>
                  <a:lnTo>
                    <a:pt x="169151" y="28956"/>
                  </a:lnTo>
                  <a:lnTo>
                    <a:pt x="167627" y="32004"/>
                  </a:lnTo>
                  <a:lnTo>
                    <a:pt x="167627" y="33528"/>
                  </a:lnTo>
                  <a:lnTo>
                    <a:pt x="166103" y="36576"/>
                  </a:lnTo>
                  <a:lnTo>
                    <a:pt x="166103" y="39624"/>
                  </a:lnTo>
                  <a:lnTo>
                    <a:pt x="164579" y="41148"/>
                  </a:lnTo>
                  <a:lnTo>
                    <a:pt x="163055" y="44196"/>
                  </a:lnTo>
                  <a:lnTo>
                    <a:pt x="160007" y="48768"/>
                  </a:lnTo>
                  <a:lnTo>
                    <a:pt x="153911" y="54864"/>
                  </a:lnTo>
                  <a:lnTo>
                    <a:pt x="150863" y="59436"/>
                  </a:lnTo>
                  <a:lnTo>
                    <a:pt x="132575" y="77724"/>
                  </a:lnTo>
                  <a:lnTo>
                    <a:pt x="132575" y="79248"/>
                  </a:lnTo>
                  <a:lnTo>
                    <a:pt x="131051" y="79248"/>
                  </a:lnTo>
                  <a:lnTo>
                    <a:pt x="131051" y="88392"/>
                  </a:lnTo>
                  <a:lnTo>
                    <a:pt x="184391" y="88392"/>
                  </a:lnTo>
                  <a:lnTo>
                    <a:pt x="184391" y="86868"/>
                  </a:lnTo>
                  <a:lnTo>
                    <a:pt x="185915" y="86868"/>
                  </a:lnTo>
                  <a:lnTo>
                    <a:pt x="185915" y="82296"/>
                  </a:lnTo>
                  <a:close/>
                </a:path>
                <a:path w="440689" h="108585">
                  <a:moveTo>
                    <a:pt x="211836" y="76212"/>
                  </a:moveTo>
                  <a:lnTo>
                    <a:pt x="210312" y="74688"/>
                  </a:lnTo>
                  <a:lnTo>
                    <a:pt x="207264" y="74688"/>
                  </a:lnTo>
                  <a:lnTo>
                    <a:pt x="207264" y="73164"/>
                  </a:lnTo>
                  <a:lnTo>
                    <a:pt x="204216" y="73164"/>
                  </a:lnTo>
                  <a:lnTo>
                    <a:pt x="202692" y="74688"/>
                  </a:lnTo>
                  <a:lnTo>
                    <a:pt x="199644" y="74688"/>
                  </a:lnTo>
                  <a:lnTo>
                    <a:pt x="199644" y="88404"/>
                  </a:lnTo>
                  <a:lnTo>
                    <a:pt x="190500" y="106692"/>
                  </a:lnTo>
                  <a:lnTo>
                    <a:pt x="190500" y="108216"/>
                  </a:lnTo>
                  <a:lnTo>
                    <a:pt x="198120" y="108216"/>
                  </a:lnTo>
                  <a:lnTo>
                    <a:pt x="198120" y="106692"/>
                  </a:lnTo>
                  <a:lnTo>
                    <a:pt x="207264" y="92976"/>
                  </a:lnTo>
                  <a:lnTo>
                    <a:pt x="210312" y="89928"/>
                  </a:lnTo>
                  <a:lnTo>
                    <a:pt x="210312" y="86880"/>
                  </a:lnTo>
                  <a:lnTo>
                    <a:pt x="211836" y="85356"/>
                  </a:lnTo>
                  <a:lnTo>
                    <a:pt x="211836" y="76212"/>
                  </a:lnTo>
                  <a:close/>
                </a:path>
                <a:path w="440689" h="108585">
                  <a:moveTo>
                    <a:pt x="286512" y="6096"/>
                  </a:moveTo>
                  <a:lnTo>
                    <a:pt x="284988" y="4572"/>
                  </a:lnTo>
                  <a:lnTo>
                    <a:pt x="284988" y="3048"/>
                  </a:lnTo>
                  <a:lnTo>
                    <a:pt x="283464" y="3048"/>
                  </a:lnTo>
                  <a:lnTo>
                    <a:pt x="283464" y="1524"/>
                  </a:lnTo>
                  <a:lnTo>
                    <a:pt x="231648" y="1524"/>
                  </a:lnTo>
                  <a:lnTo>
                    <a:pt x="231648" y="3048"/>
                  </a:lnTo>
                  <a:lnTo>
                    <a:pt x="230124" y="3048"/>
                  </a:lnTo>
                  <a:lnTo>
                    <a:pt x="230124" y="12192"/>
                  </a:lnTo>
                  <a:lnTo>
                    <a:pt x="274320" y="12192"/>
                  </a:lnTo>
                  <a:lnTo>
                    <a:pt x="240792" y="85344"/>
                  </a:lnTo>
                  <a:lnTo>
                    <a:pt x="240792" y="88392"/>
                  </a:lnTo>
                  <a:lnTo>
                    <a:pt x="252984" y="88392"/>
                  </a:lnTo>
                  <a:lnTo>
                    <a:pt x="252984" y="86868"/>
                  </a:lnTo>
                  <a:lnTo>
                    <a:pt x="284988" y="15240"/>
                  </a:lnTo>
                  <a:lnTo>
                    <a:pt x="284988" y="10668"/>
                  </a:lnTo>
                  <a:lnTo>
                    <a:pt x="286512" y="10668"/>
                  </a:lnTo>
                  <a:lnTo>
                    <a:pt x="286512" y="6096"/>
                  </a:lnTo>
                  <a:close/>
                </a:path>
                <a:path w="440689" h="108585">
                  <a:moveTo>
                    <a:pt x="352044" y="57912"/>
                  </a:moveTo>
                  <a:lnTo>
                    <a:pt x="350520" y="54864"/>
                  </a:lnTo>
                  <a:lnTo>
                    <a:pt x="350520" y="51816"/>
                  </a:lnTo>
                  <a:lnTo>
                    <a:pt x="346710" y="44196"/>
                  </a:lnTo>
                  <a:lnTo>
                    <a:pt x="345948" y="42672"/>
                  </a:lnTo>
                  <a:lnTo>
                    <a:pt x="344424" y="41148"/>
                  </a:lnTo>
                  <a:lnTo>
                    <a:pt x="339852" y="38862"/>
                  </a:lnTo>
                  <a:lnTo>
                    <a:pt x="339852" y="59436"/>
                  </a:lnTo>
                  <a:lnTo>
                    <a:pt x="339852" y="64008"/>
                  </a:lnTo>
                  <a:lnTo>
                    <a:pt x="338328" y="67056"/>
                  </a:lnTo>
                  <a:lnTo>
                    <a:pt x="338328" y="71628"/>
                  </a:lnTo>
                  <a:lnTo>
                    <a:pt x="336804" y="73152"/>
                  </a:lnTo>
                  <a:lnTo>
                    <a:pt x="335280" y="76200"/>
                  </a:lnTo>
                  <a:lnTo>
                    <a:pt x="332232" y="79248"/>
                  </a:lnTo>
                  <a:lnTo>
                    <a:pt x="330708" y="79248"/>
                  </a:lnTo>
                  <a:lnTo>
                    <a:pt x="329184" y="80772"/>
                  </a:lnTo>
                  <a:lnTo>
                    <a:pt x="318516" y="80772"/>
                  </a:lnTo>
                  <a:lnTo>
                    <a:pt x="316992" y="79248"/>
                  </a:lnTo>
                  <a:lnTo>
                    <a:pt x="313944" y="79248"/>
                  </a:lnTo>
                  <a:lnTo>
                    <a:pt x="312420" y="77724"/>
                  </a:lnTo>
                  <a:lnTo>
                    <a:pt x="310896" y="74676"/>
                  </a:lnTo>
                  <a:lnTo>
                    <a:pt x="309372" y="73152"/>
                  </a:lnTo>
                  <a:lnTo>
                    <a:pt x="309372" y="70104"/>
                  </a:lnTo>
                  <a:lnTo>
                    <a:pt x="307848" y="65532"/>
                  </a:lnTo>
                  <a:lnTo>
                    <a:pt x="307848" y="50292"/>
                  </a:lnTo>
                  <a:lnTo>
                    <a:pt x="309372" y="48768"/>
                  </a:lnTo>
                  <a:lnTo>
                    <a:pt x="310896" y="48768"/>
                  </a:lnTo>
                  <a:lnTo>
                    <a:pt x="312420" y="47244"/>
                  </a:lnTo>
                  <a:lnTo>
                    <a:pt x="315468" y="47244"/>
                  </a:lnTo>
                  <a:lnTo>
                    <a:pt x="316992" y="45720"/>
                  </a:lnTo>
                  <a:lnTo>
                    <a:pt x="321564" y="45720"/>
                  </a:lnTo>
                  <a:lnTo>
                    <a:pt x="323088" y="44196"/>
                  </a:lnTo>
                  <a:lnTo>
                    <a:pt x="327660" y="44196"/>
                  </a:lnTo>
                  <a:lnTo>
                    <a:pt x="329184" y="45720"/>
                  </a:lnTo>
                  <a:lnTo>
                    <a:pt x="332232" y="45720"/>
                  </a:lnTo>
                  <a:lnTo>
                    <a:pt x="336804" y="50292"/>
                  </a:lnTo>
                  <a:lnTo>
                    <a:pt x="336804" y="51816"/>
                  </a:lnTo>
                  <a:lnTo>
                    <a:pt x="338328" y="53340"/>
                  </a:lnTo>
                  <a:lnTo>
                    <a:pt x="338328" y="57912"/>
                  </a:lnTo>
                  <a:lnTo>
                    <a:pt x="339852" y="59436"/>
                  </a:lnTo>
                  <a:lnTo>
                    <a:pt x="339852" y="38862"/>
                  </a:lnTo>
                  <a:lnTo>
                    <a:pt x="332232" y="35052"/>
                  </a:lnTo>
                  <a:lnTo>
                    <a:pt x="324612" y="35052"/>
                  </a:lnTo>
                  <a:lnTo>
                    <a:pt x="323088" y="36576"/>
                  </a:lnTo>
                  <a:lnTo>
                    <a:pt x="316992" y="36576"/>
                  </a:lnTo>
                  <a:lnTo>
                    <a:pt x="315468" y="38100"/>
                  </a:lnTo>
                  <a:lnTo>
                    <a:pt x="312420" y="38100"/>
                  </a:lnTo>
                  <a:lnTo>
                    <a:pt x="310896" y="39624"/>
                  </a:lnTo>
                  <a:lnTo>
                    <a:pt x="309372" y="39624"/>
                  </a:lnTo>
                  <a:lnTo>
                    <a:pt x="307848" y="41148"/>
                  </a:lnTo>
                  <a:lnTo>
                    <a:pt x="307848" y="33528"/>
                  </a:lnTo>
                  <a:lnTo>
                    <a:pt x="309372" y="28956"/>
                  </a:lnTo>
                  <a:lnTo>
                    <a:pt x="309372" y="25908"/>
                  </a:lnTo>
                  <a:lnTo>
                    <a:pt x="313944" y="16764"/>
                  </a:lnTo>
                  <a:lnTo>
                    <a:pt x="316992" y="13716"/>
                  </a:lnTo>
                  <a:lnTo>
                    <a:pt x="326136" y="9144"/>
                  </a:lnTo>
                  <a:lnTo>
                    <a:pt x="332232" y="9144"/>
                  </a:lnTo>
                  <a:lnTo>
                    <a:pt x="333756" y="10668"/>
                  </a:lnTo>
                  <a:lnTo>
                    <a:pt x="339852" y="10668"/>
                  </a:lnTo>
                  <a:lnTo>
                    <a:pt x="341376" y="12192"/>
                  </a:lnTo>
                  <a:lnTo>
                    <a:pt x="347472" y="12192"/>
                  </a:lnTo>
                  <a:lnTo>
                    <a:pt x="347472" y="9144"/>
                  </a:lnTo>
                  <a:lnTo>
                    <a:pt x="347472" y="6096"/>
                  </a:lnTo>
                  <a:lnTo>
                    <a:pt x="345948" y="6096"/>
                  </a:lnTo>
                  <a:lnTo>
                    <a:pt x="345948" y="3048"/>
                  </a:lnTo>
                  <a:lnTo>
                    <a:pt x="342900" y="3048"/>
                  </a:lnTo>
                  <a:lnTo>
                    <a:pt x="341376" y="1524"/>
                  </a:lnTo>
                  <a:lnTo>
                    <a:pt x="333756" y="1524"/>
                  </a:lnTo>
                  <a:lnTo>
                    <a:pt x="332232" y="0"/>
                  </a:lnTo>
                  <a:lnTo>
                    <a:pt x="326136" y="0"/>
                  </a:lnTo>
                  <a:lnTo>
                    <a:pt x="321564" y="1524"/>
                  </a:lnTo>
                  <a:lnTo>
                    <a:pt x="318516" y="3048"/>
                  </a:lnTo>
                  <a:lnTo>
                    <a:pt x="313944" y="4572"/>
                  </a:lnTo>
                  <a:lnTo>
                    <a:pt x="307848" y="7620"/>
                  </a:lnTo>
                  <a:lnTo>
                    <a:pt x="306324" y="10668"/>
                  </a:lnTo>
                  <a:lnTo>
                    <a:pt x="303276" y="13716"/>
                  </a:lnTo>
                  <a:lnTo>
                    <a:pt x="297180" y="25908"/>
                  </a:lnTo>
                  <a:lnTo>
                    <a:pt x="297180" y="30480"/>
                  </a:lnTo>
                  <a:lnTo>
                    <a:pt x="295656" y="33528"/>
                  </a:lnTo>
                  <a:lnTo>
                    <a:pt x="295656" y="64008"/>
                  </a:lnTo>
                  <a:lnTo>
                    <a:pt x="297180" y="68580"/>
                  </a:lnTo>
                  <a:lnTo>
                    <a:pt x="297180" y="71628"/>
                  </a:lnTo>
                  <a:lnTo>
                    <a:pt x="298704" y="74676"/>
                  </a:lnTo>
                  <a:lnTo>
                    <a:pt x="298704" y="76200"/>
                  </a:lnTo>
                  <a:lnTo>
                    <a:pt x="301752" y="82296"/>
                  </a:lnTo>
                  <a:lnTo>
                    <a:pt x="303276" y="83820"/>
                  </a:lnTo>
                  <a:lnTo>
                    <a:pt x="306324" y="85344"/>
                  </a:lnTo>
                  <a:lnTo>
                    <a:pt x="307848" y="86868"/>
                  </a:lnTo>
                  <a:lnTo>
                    <a:pt x="310896" y="88392"/>
                  </a:lnTo>
                  <a:lnTo>
                    <a:pt x="312420" y="89916"/>
                  </a:lnTo>
                  <a:lnTo>
                    <a:pt x="332232" y="89916"/>
                  </a:lnTo>
                  <a:lnTo>
                    <a:pt x="338328" y="86868"/>
                  </a:lnTo>
                  <a:lnTo>
                    <a:pt x="341376" y="83820"/>
                  </a:lnTo>
                  <a:lnTo>
                    <a:pt x="344424" y="82296"/>
                  </a:lnTo>
                  <a:lnTo>
                    <a:pt x="345948" y="80772"/>
                  </a:lnTo>
                  <a:lnTo>
                    <a:pt x="347472" y="79248"/>
                  </a:lnTo>
                  <a:lnTo>
                    <a:pt x="348996" y="76200"/>
                  </a:lnTo>
                  <a:lnTo>
                    <a:pt x="350520" y="71628"/>
                  </a:lnTo>
                  <a:lnTo>
                    <a:pt x="350520" y="68580"/>
                  </a:lnTo>
                  <a:lnTo>
                    <a:pt x="352044" y="65532"/>
                  </a:lnTo>
                  <a:lnTo>
                    <a:pt x="352044" y="57912"/>
                  </a:lnTo>
                  <a:close/>
                </a:path>
                <a:path w="440689" h="108585">
                  <a:moveTo>
                    <a:pt x="414515" y="4572"/>
                  </a:moveTo>
                  <a:lnTo>
                    <a:pt x="412991" y="4572"/>
                  </a:lnTo>
                  <a:lnTo>
                    <a:pt x="412991" y="3048"/>
                  </a:lnTo>
                  <a:lnTo>
                    <a:pt x="411467" y="3048"/>
                  </a:lnTo>
                  <a:lnTo>
                    <a:pt x="411467" y="1524"/>
                  </a:lnTo>
                  <a:lnTo>
                    <a:pt x="359651" y="1524"/>
                  </a:lnTo>
                  <a:lnTo>
                    <a:pt x="359651" y="3048"/>
                  </a:lnTo>
                  <a:lnTo>
                    <a:pt x="358127" y="3048"/>
                  </a:lnTo>
                  <a:lnTo>
                    <a:pt x="358127" y="12192"/>
                  </a:lnTo>
                  <a:lnTo>
                    <a:pt x="402323" y="12192"/>
                  </a:lnTo>
                  <a:lnTo>
                    <a:pt x="368795" y="85344"/>
                  </a:lnTo>
                  <a:lnTo>
                    <a:pt x="368795" y="88392"/>
                  </a:lnTo>
                  <a:lnTo>
                    <a:pt x="380987" y="88392"/>
                  </a:lnTo>
                  <a:lnTo>
                    <a:pt x="380987" y="86868"/>
                  </a:lnTo>
                  <a:lnTo>
                    <a:pt x="412991" y="15240"/>
                  </a:lnTo>
                  <a:lnTo>
                    <a:pt x="412991" y="12192"/>
                  </a:lnTo>
                  <a:lnTo>
                    <a:pt x="414515" y="10668"/>
                  </a:lnTo>
                  <a:lnTo>
                    <a:pt x="414515" y="4572"/>
                  </a:lnTo>
                  <a:close/>
                </a:path>
                <a:path w="440689" h="108585">
                  <a:moveTo>
                    <a:pt x="440436" y="76212"/>
                  </a:moveTo>
                  <a:lnTo>
                    <a:pt x="438912" y="74688"/>
                  </a:lnTo>
                  <a:lnTo>
                    <a:pt x="435864" y="74688"/>
                  </a:lnTo>
                  <a:lnTo>
                    <a:pt x="435864" y="73164"/>
                  </a:lnTo>
                  <a:lnTo>
                    <a:pt x="432816" y="73164"/>
                  </a:lnTo>
                  <a:lnTo>
                    <a:pt x="431292" y="74688"/>
                  </a:lnTo>
                  <a:lnTo>
                    <a:pt x="428244" y="74688"/>
                  </a:lnTo>
                  <a:lnTo>
                    <a:pt x="428244" y="88404"/>
                  </a:lnTo>
                  <a:lnTo>
                    <a:pt x="419100" y="106692"/>
                  </a:lnTo>
                  <a:lnTo>
                    <a:pt x="419100" y="108216"/>
                  </a:lnTo>
                  <a:lnTo>
                    <a:pt x="426720" y="108216"/>
                  </a:lnTo>
                  <a:lnTo>
                    <a:pt x="426720" y="106692"/>
                  </a:lnTo>
                  <a:lnTo>
                    <a:pt x="435864" y="92976"/>
                  </a:lnTo>
                  <a:lnTo>
                    <a:pt x="438912" y="89928"/>
                  </a:lnTo>
                  <a:lnTo>
                    <a:pt x="438912" y="86880"/>
                  </a:lnTo>
                  <a:lnTo>
                    <a:pt x="440436" y="85356"/>
                  </a:lnTo>
                  <a:lnTo>
                    <a:pt x="440436" y="762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 descr=""/>
          <p:cNvGrpSpPr/>
          <p:nvPr/>
        </p:nvGrpSpPr>
        <p:grpSpPr>
          <a:xfrm>
            <a:off x="2147316" y="6079235"/>
            <a:ext cx="2510155" cy="119380"/>
            <a:chOff x="2147316" y="6079235"/>
            <a:chExt cx="2510155" cy="119380"/>
          </a:xfrm>
        </p:grpSpPr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47316" y="6080760"/>
              <a:ext cx="1077468" cy="117347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47644" y="6079235"/>
              <a:ext cx="1409700" cy="118872"/>
            </a:xfrm>
            <a:prstGeom prst="rect">
              <a:avLst/>
            </a:prstGeom>
          </p:spPr>
        </p:pic>
      </p:grpSp>
      <p:pic>
        <p:nvPicPr>
          <p:cNvPr id="16" name="object 16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709159" y="6080759"/>
            <a:ext cx="470916" cy="94487"/>
          </a:xfrm>
          <a:prstGeom prst="rect">
            <a:avLst/>
          </a:prstGeom>
        </p:spPr>
      </p:pic>
      <p:grpSp>
        <p:nvGrpSpPr>
          <p:cNvPr id="17" name="object 17" descr=""/>
          <p:cNvGrpSpPr/>
          <p:nvPr/>
        </p:nvGrpSpPr>
        <p:grpSpPr>
          <a:xfrm>
            <a:off x="5231891" y="6080759"/>
            <a:ext cx="899160" cy="114300"/>
            <a:chOff x="5231891" y="6080759"/>
            <a:chExt cx="899160" cy="114300"/>
          </a:xfrm>
        </p:grpSpPr>
        <p:sp>
          <p:nvSpPr>
            <p:cNvPr id="18" name="object 18" descr=""/>
            <p:cNvSpPr/>
            <p:nvPr/>
          </p:nvSpPr>
          <p:spPr>
            <a:xfrm>
              <a:off x="5231879" y="6080759"/>
              <a:ext cx="22860" cy="114300"/>
            </a:xfrm>
            <a:custGeom>
              <a:avLst/>
              <a:gdLst/>
              <a:ahLst/>
              <a:cxnLst/>
              <a:rect l="l" t="t" r="r" b="b"/>
              <a:pathLst>
                <a:path w="22860" h="114300">
                  <a:moveTo>
                    <a:pt x="22860" y="0"/>
                  </a:moveTo>
                  <a:lnTo>
                    <a:pt x="1524" y="0"/>
                  </a:lnTo>
                  <a:lnTo>
                    <a:pt x="1524" y="1270"/>
                  </a:lnTo>
                  <a:lnTo>
                    <a:pt x="0" y="1270"/>
                  </a:lnTo>
                  <a:lnTo>
                    <a:pt x="0" y="8890"/>
                  </a:lnTo>
                  <a:lnTo>
                    <a:pt x="0" y="105410"/>
                  </a:lnTo>
                  <a:lnTo>
                    <a:pt x="0" y="113030"/>
                  </a:lnTo>
                  <a:lnTo>
                    <a:pt x="1524" y="113030"/>
                  </a:lnTo>
                  <a:lnTo>
                    <a:pt x="1524" y="114300"/>
                  </a:lnTo>
                  <a:lnTo>
                    <a:pt x="22860" y="114300"/>
                  </a:lnTo>
                  <a:lnTo>
                    <a:pt x="22860" y="113030"/>
                  </a:lnTo>
                  <a:lnTo>
                    <a:pt x="22860" y="105410"/>
                  </a:lnTo>
                  <a:lnTo>
                    <a:pt x="10668" y="105410"/>
                  </a:lnTo>
                  <a:lnTo>
                    <a:pt x="10668" y="8890"/>
                  </a:lnTo>
                  <a:lnTo>
                    <a:pt x="22860" y="8890"/>
                  </a:lnTo>
                  <a:lnTo>
                    <a:pt x="22860" y="1270"/>
                  </a:lnTo>
                  <a:lnTo>
                    <a:pt x="228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269992" y="6085331"/>
              <a:ext cx="861060" cy="108204"/>
            </a:xfrm>
            <a:prstGeom prst="rect">
              <a:avLst/>
            </a:prstGeom>
          </p:spPr>
        </p:pic>
      </p:grpSp>
      <p:graphicFrame>
        <p:nvGraphicFramePr>
          <p:cNvPr id="20" name="object 20" descr=""/>
          <p:cNvGraphicFramePr>
            <a:graphicFrameLocks noGrp="1"/>
          </p:cNvGraphicFramePr>
          <p:nvPr/>
        </p:nvGraphicFramePr>
        <p:xfrm>
          <a:off x="503681" y="2519933"/>
          <a:ext cx="9051290" cy="43605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8260"/>
                <a:gridCol w="5619115"/>
                <a:gridCol w="853440"/>
                <a:gridCol w="1246504"/>
              </a:tblGrid>
              <a:tr h="3441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dirty="0" sz="1050" spc="-20" b="1">
                          <a:latin typeface="Calibri"/>
                          <a:cs typeface="Calibri"/>
                        </a:rPr>
                        <a:t>Type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8572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dirty="0" sz="1050" spc="-10" b="1">
                          <a:latin typeface="Calibri"/>
                          <a:cs typeface="Calibri"/>
                        </a:rPr>
                        <a:t>Explanation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8572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50" b="1">
                          <a:latin typeface="Calibri"/>
                          <a:cs typeface="Calibri"/>
                        </a:rPr>
                        <a:t>Minimum</a:t>
                      </a:r>
                      <a:r>
                        <a:rPr dirty="0" sz="1050" spc="2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0" b="1">
                          <a:latin typeface="Calibri"/>
                          <a:cs typeface="Calibri"/>
                        </a:rPr>
                        <a:t>size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 marL="9525">
                        <a:lnSpc>
                          <a:spcPts val="1225"/>
                        </a:lnSpc>
                        <a:spcBef>
                          <a:spcPts val="120"/>
                        </a:spcBef>
                      </a:pPr>
                      <a:r>
                        <a:rPr dirty="0" sz="1050" spc="-10" b="1">
                          <a:latin typeface="Calibri"/>
                          <a:cs typeface="Calibri"/>
                        </a:rPr>
                        <a:t>(bits)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dirty="0" sz="1050" b="1">
                          <a:latin typeface="Calibri"/>
                          <a:cs typeface="Calibri"/>
                        </a:rPr>
                        <a:t>Format</a:t>
                      </a:r>
                      <a:r>
                        <a:rPr dirty="0" sz="1050" spc="1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 b="1">
                          <a:latin typeface="Calibri"/>
                          <a:cs typeface="Calibri"/>
                        </a:rPr>
                        <a:t>specifier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8572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48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88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50" spc="-20">
                          <a:latin typeface="Calibri"/>
                          <a:cs typeface="Calibri"/>
                        </a:rPr>
                        <a:t>char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marR="38100">
                        <a:lnSpc>
                          <a:spcPct val="108600"/>
                        </a:lnSpc>
                        <a:spcBef>
                          <a:spcPts val="229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Smallest</a:t>
                      </a:r>
                      <a:r>
                        <a:rPr dirty="0" sz="105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addressable</a:t>
                      </a:r>
                      <a:r>
                        <a:rPr dirty="0" sz="1050" spc="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unit</a:t>
                      </a:r>
                      <a:r>
                        <a:rPr dirty="0" sz="105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050" spc="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050" spc="1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machine</a:t>
                      </a:r>
                      <a:r>
                        <a:rPr dirty="0" sz="1050" spc="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that</a:t>
                      </a:r>
                      <a:r>
                        <a:rPr dirty="0" sz="1050" spc="1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can</a:t>
                      </a:r>
                      <a:r>
                        <a:rPr dirty="0" sz="1050" spc="1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contain</a:t>
                      </a:r>
                      <a:r>
                        <a:rPr dirty="0" sz="1050" spc="1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basic</a:t>
                      </a:r>
                      <a:r>
                        <a:rPr dirty="0" sz="105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character</a:t>
                      </a:r>
                      <a:r>
                        <a:rPr dirty="0" sz="1050" spc="3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set.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It</a:t>
                      </a:r>
                      <a:r>
                        <a:rPr dirty="0" sz="1050" spc="1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is</a:t>
                      </a:r>
                      <a:r>
                        <a:rPr dirty="0" sz="1050" spc="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an</a:t>
                      </a:r>
                      <a:r>
                        <a:rPr dirty="0" sz="1050" spc="1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05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integer</a:t>
                      </a:r>
                      <a:r>
                        <a:rPr dirty="0" sz="1050" spc="15">
                          <a:solidFill>
                            <a:srgbClr val="0562C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type.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Actual</a:t>
                      </a:r>
                      <a:r>
                        <a:rPr dirty="0" sz="1050" spc="20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type</a:t>
                      </a:r>
                      <a:r>
                        <a:rPr dirty="0" sz="1050" spc="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can</a:t>
                      </a:r>
                      <a:r>
                        <a:rPr dirty="0" sz="1050" spc="1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be</a:t>
                      </a:r>
                      <a:r>
                        <a:rPr dirty="0" sz="1050" spc="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either</a:t>
                      </a:r>
                      <a:r>
                        <a:rPr dirty="0" sz="10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signed</a:t>
                      </a:r>
                      <a:r>
                        <a:rPr dirty="0" sz="105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050" spc="1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unsigned.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It</a:t>
                      </a:r>
                      <a:r>
                        <a:rPr dirty="0" sz="1050" spc="1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contains</a:t>
                      </a:r>
                      <a:r>
                        <a:rPr dirty="0" sz="105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CHAR_BIT</a:t>
                      </a:r>
                      <a:r>
                        <a:rPr dirty="0" sz="1050" spc="2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bits.</a:t>
                      </a:r>
                      <a:r>
                        <a:rPr dirty="0" u="sng" baseline="27777" sz="1050" spc="-15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[3</a:t>
                      </a:r>
                      <a:r>
                        <a:rPr dirty="0" baseline="27777" sz="1050" spc="-15">
                          <a:solidFill>
                            <a:srgbClr val="0562C1"/>
                          </a:solidFill>
                          <a:latin typeface="Calibri"/>
                          <a:cs typeface="Calibri"/>
                        </a:rPr>
                        <a:t>]</a:t>
                      </a:r>
                      <a:endParaRPr baseline="27777" sz="1050">
                        <a:latin typeface="Calibri"/>
                        <a:cs typeface="Calibri"/>
                      </a:endParaRPr>
                    </a:p>
                  </a:txBody>
                  <a:tcPr marL="0" marR="0" marB="0" marT="29209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52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65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50" spc="-25">
                          <a:latin typeface="Calibri"/>
                          <a:cs typeface="Calibri"/>
                        </a:rPr>
                        <a:t>%c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4170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signed</a:t>
                      </a:r>
                      <a:r>
                        <a:rPr dirty="0" sz="1050" spc="1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0">
                          <a:latin typeface="Calibri"/>
                          <a:cs typeface="Calibri"/>
                        </a:rPr>
                        <a:t>char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8763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050" spc="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050" spc="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same</a:t>
                      </a:r>
                      <a:r>
                        <a:rPr dirty="0" sz="1050" spc="1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size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as</a:t>
                      </a:r>
                      <a:r>
                        <a:rPr dirty="0" sz="1050" spc="1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i="1">
                          <a:latin typeface="Calibri"/>
                          <a:cs typeface="Calibri"/>
                        </a:rPr>
                        <a:t>char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050" spc="1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but</a:t>
                      </a:r>
                      <a:r>
                        <a:rPr dirty="0" sz="105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guaranteed</a:t>
                      </a:r>
                      <a:r>
                        <a:rPr dirty="0" sz="1050" spc="1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05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be</a:t>
                      </a:r>
                      <a:r>
                        <a:rPr dirty="0" sz="1050" spc="1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signed.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Capable</a:t>
                      </a:r>
                      <a:r>
                        <a:rPr dirty="0" sz="1050" spc="1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050" spc="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containing</a:t>
                      </a:r>
                      <a:r>
                        <a:rPr dirty="0" sz="1050" spc="1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at</a:t>
                      </a:r>
                      <a:r>
                        <a:rPr dirty="0" sz="10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least</a:t>
                      </a:r>
                      <a:r>
                        <a:rPr dirty="0" sz="10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the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403860">
                        <a:lnSpc>
                          <a:spcPts val="1215"/>
                        </a:lnSpc>
                        <a:spcBef>
                          <a:spcPts val="10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+127]</a:t>
                      </a:r>
                      <a:r>
                        <a:rPr dirty="0" sz="1050" spc="1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range.</a:t>
                      </a:r>
                      <a:r>
                        <a:rPr dirty="0" u="sng" baseline="27777" sz="105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[3][note</a:t>
                      </a:r>
                      <a:r>
                        <a:rPr dirty="0" u="sng" baseline="27777" sz="1050" spc="262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baseline="27777" sz="1050" spc="-37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1</a:t>
                      </a:r>
                      <a:r>
                        <a:rPr dirty="0" baseline="27777" sz="1050" spc="-37">
                          <a:solidFill>
                            <a:srgbClr val="0562C1"/>
                          </a:solidFill>
                          <a:latin typeface="Calibri"/>
                          <a:cs typeface="Calibri"/>
                        </a:rPr>
                        <a:t>]</a:t>
                      </a:r>
                      <a:endParaRPr baseline="27777" sz="105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8763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%c</a:t>
                      </a:r>
                      <a:r>
                        <a:rPr dirty="0" sz="1050" spc="1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(or</a:t>
                      </a:r>
                      <a:r>
                        <a:rPr dirty="0" sz="105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%hhi</a:t>
                      </a:r>
                      <a:r>
                        <a:rPr dirty="0" sz="1050" spc="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for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16510">
                        <a:lnSpc>
                          <a:spcPts val="1215"/>
                        </a:lnSpc>
                        <a:spcBef>
                          <a:spcPts val="10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numerical</a:t>
                      </a:r>
                      <a:r>
                        <a:rPr dirty="0" sz="1050" spc="1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output)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4170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unsigned</a:t>
                      </a:r>
                      <a:r>
                        <a:rPr dirty="0" sz="1050" spc="1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0">
                          <a:latin typeface="Calibri"/>
                          <a:cs typeface="Calibri"/>
                        </a:rPr>
                        <a:t>char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8763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05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050" spc="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same</a:t>
                      </a:r>
                      <a:r>
                        <a:rPr dirty="0" sz="1050" spc="1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size</a:t>
                      </a:r>
                      <a:r>
                        <a:rPr dirty="0" sz="105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as</a:t>
                      </a:r>
                      <a:r>
                        <a:rPr dirty="0" sz="1050" spc="1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i="1">
                          <a:latin typeface="Calibri"/>
                          <a:cs typeface="Calibri"/>
                        </a:rPr>
                        <a:t>char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z="1050" spc="1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but</a:t>
                      </a:r>
                      <a:r>
                        <a:rPr dirty="0" sz="105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guaranteed</a:t>
                      </a:r>
                      <a:r>
                        <a:rPr dirty="0" sz="1050" spc="1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0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be</a:t>
                      </a:r>
                      <a:r>
                        <a:rPr dirty="0" sz="1050" spc="1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unsigned.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Contains</a:t>
                      </a:r>
                      <a:r>
                        <a:rPr dirty="0" sz="105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at</a:t>
                      </a:r>
                      <a:r>
                        <a:rPr dirty="0" sz="1050" spc="1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least</a:t>
                      </a:r>
                      <a:r>
                        <a:rPr dirty="0" sz="10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050" spc="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[0,</a:t>
                      </a:r>
                      <a:r>
                        <a:rPr dirty="0" sz="1050" spc="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255]</a:t>
                      </a:r>
                      <a:r>
                        <a:rPr dirty="0" sz="1050" spc="2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range.</a:t>
                      </a:r>
                      <a:r>
                        <a:rPr dirty="0" u="sng" baseline="27777" sz="1050" spc="-15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[5</a:t>
                      </a:r>
                      <a:r>
                        <a:rPr dirty="0" baseline="27777" sz="1050" spc="-15">
                          <a:solidFill>
                            <a:srgbClr val="0562C1"/>
                          </a:solidFill>
                          <a:latin typeface="Calibri"/>
                          <a:cs typeface="Calibri"/>
                        </a:rPr>
                        <a:t>]</a:t>
                      </a:r>
                      <a:endParaRPr baseline="27777" sz="1050">
                        <a:latin typeface="Calibri"/>
                        <a:cs typeface="Calibri"/>
                      </a:endParaRPr>
                    </a:p>
                  </a:txBody>
                  <a:tcPr marL="0" marR="0" marB="0" marT="8763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8763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%c</a:t>
                      </a:r>
                      <a:r>
                        <a:rPr dirty="0" sz="1050" spc="1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(or</a:t>
                      </a:r>
                      <a:r>
                        <a:rPr dirty="0" sz="105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%hhu</a:t>
                      </a:r>
                      <a:r>
                        <a:rPr dirty="0" sz="1050" spc="1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for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16510">
                        <a:lnSpc>
                          <a:spcPts val="1215"/>
                        </a:lnSpc>
                        <a:spcBef>
                          <a:spcPts val="10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numerical</a:t>
                      </a:r>
                      <a:r>
                        <a:rPr dirty="0" sz="1050" spc="1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output)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short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8890" marR="424815">
                        <a:lnSpc>
                          <a:spcPct val="103299"/>
                        </a:lnSpc>
                        <a:spcBef>
                          <a:spcPts val="5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short</a:t>
                      </a:r>
                      <a:r>
                        <a:rPr dirty="0" sz="1050" spc="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int</a:t>
                      </a:r>
                      <a:r>
                        <a:rPr dirty="0" sz="105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signed</a:t>
                      </a:r>
                      <a:r>
                        <a:rPr dirty="0" sz="1050" spc="1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short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signed</a:t>
                      </a:r>
                      <a:r>
                        <a:rPr dirty="0" sz="1050" spc="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short</a:t>
                      </a:r>
                      <a:r>
                        <a:rPr dirty="0" sz="105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int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0160">
                        <a:lnSpc>
                          <a:spcPct val="100000"/>
                        </a:lnSpc>
                        <a:spcBef>
                          <a:spcPts val="755"/>
                        </a:spcBef>
                        <a:tabLst>
                          <a:tab pos="3990975" algn="l"/>
                        </a:tabLst>
                      </a:pPr>
                      <a:r>
                        <a:rPr dirty="0" sz="1050" spc="-10" i="1">
                          <a:latin typeface="Calibri"/>
                          <a:cs typeface="Calibri"/>
                        </a:rPr>
                        <a:t>Short</a:t>
                      </a:r>
                      <a:r>
                        <a:rPr dirty="0" sz="1050" i="1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+32,767]</a:t>
                      </a:r>
                      <a:r>
                        <a:rPr dirty="0" sz="1050" spc="3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range.</a:t>
                      </a:r>
                      <a:r>
                        <a:rPr dirty="0" u="sng" baseline="27777" sz="105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[3][note</a:t>
                      </a:r>
                      <a:r>
                        <a:rPr dirty="0" u="sng" baseline="27777" sz="1050" spc="15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baseline="27777" sz="1050" spc="-37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1</a:t>
                      </a:r>
                      <a:r>
                        <a:rPr dirty="0" baseline="27777" sz="1050" spc="-37">
                          <a:solidFill>
                            <a:srgbClr val="0562C1"/>
                          </a:solidFill>
                          <a:latin typeface="Calibri"/>
                          <a:cs typeface="Calibri"/>
                        </a:rPr>
                        <a:t>]</a:t>
                      </a:r>
                      <a:endParaRPr baseline="27777"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24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dirty="0" sz="1050" spc="-25">
                          <a:latin typeface="Calibri"/>
                          <a:cs typeface="Calibri"/>
                        </a:rPr>
                        <a:t>16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651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%hi</a:t>
                      </a:r>
                      <a:r>
                        <a:rPr dirty="0" sz="105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050" spc="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%hd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4170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unsigned</a:t>
                      </a:r>
                      <a:r>
                        <a:rPr dirty="0" sz="1050" spc="1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short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8890">
                        <a:lnSpc>
                          <a:spcPts val="1200"/>
                        </a:lnSpc>
                        <a:spcBef>
                          <a:spcPts val="11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unsigned</a:t>
                      </a:r>
                      <a:r>
                        <a:rPr dirty="0" sz="1050" spc="1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short</a:t>
                      </a:r>
                      <a:r>
                        <a:rPr dirty="0" sz="1050" spc="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int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dirty="0" sz="1050" i="1">
                          <a:latin typeface="Calibri"/>
                          <a:cs typeface="Calibri"/>
                        </a:rPr>
                        <a:t>Short</a:t>
                      </a:r>
                      <a:r>
                        <a:rPr dirty="0" sz="1050" spc="40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unsigned</a:t>
                      </a:r>
                      <a:r>
                        <a:rPr dirty="0" sz="105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integer</a:t>
                      </a:r>
                      <a:r>
                        <a:rPr dirty="0" sz="105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type.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Contains</a:t>
                      </a:r>
                      <a:r>
                        <a:rPr dirty="0" sz="1050" spc="1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at</a:t>
                      </a:r>
                      <a:r>
                        <a:rPr dirty="0" sz="1050" spc="1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least</a:t>
                      </a:r>
                      <a:r>
                        <a:rPr dirty="0" sz="105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050" spc="1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[0,</a:t>
                      </a:r>
                      <a:r>
                        <a:rPr dirty="0" sz="105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65,535]</a:t>
                      </a:r>
                      <a:r>
                        <a:rPr dirty="0" sz="1050" spc="4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range.</a:t>
                      </a:r>
                      <a:r>
                        <a:rPr dirty="0" u="sng" baseline="27777" sz="1050" spc="-15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[3</a:t>
                      </a:r>
                      <a:r>
                        <a:rPr dirty="0" baseline="27777" sz="1050" spc="-15">
                          <a:solidFill>
                            <a:srgbClr val="0562C1"/>
                          </a:solidFill>
                          <a:latin typeface="Calibri"/>
                          <a:cs typeface="Calibri"/>
                        </a:rPr>
                        <a:t>]</a:t>
                      </a:r>
                      <a:endParaRPr baseline="27777" sz="1050">
                        <a:latin typeface="Calibri"/>
                        <a:cs typeface="Calibri"/>
                      </a:endParaRPr>
                    </a:p>
                  </a:txBody>
                  <a:tcPr marL="0" marR="0" marB="0" marT="8890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dirty="0" sz="1050" spc="-25">
                          <a:latin typeface="Calibri"/>
                          <a:cs typeface="Calibri"/>
                        </a:rPr>
                        <a:t>16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8890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dirty="0" sz="1050" spc="-25">
                          <a:latin typeface="Calibri"/>
                          <a:cs typeface="Calibri"/>
                        </a:rPr>
                        <a:t>%hu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8890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1809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050" spc="-25">
                          <a:latin typeface="Calibri"/>
                          <a:cs typeface="Calibri"/>
                        </a:rPr>
                        <a:t>int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8890" marR="744220">
                        <a:lnSpc>
                          <a:spcPct val="102899"/>
                        </a:lnSpc>
                        <a:spcBef>
                          <a:spcPts val="50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signed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signed</a:t>
                      </a:r>
                      <a:r>
                        <a:rPr dirty="0" sz="1050" spc="1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int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r" marR="3276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+32,767]</a:t>
                      </a:r>
                      <a:r>
                        <a:rPr dirty="0" sz="1050" spc="3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range.</a:t>
                      </a:r>
                      <a:r>
                        <a:rPr dirty="0" u="sng" baseline="27777" sz="105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[3][note</a:t>
                      </a:r>
                      <a:r>
                        <a:rPr dirty="0" u="sng" baseline="27777" sz="1050" spc="15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baseline="27777" sz="1050" spc="-37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1</a:t>
                      </a:r>
                      <a:r>
                        <a:rPr dirty="0" baseline="27777" sz="1050" spc="-37">
                          <a:solidFill>
                            <a:srgbClr val="0562C1"/>
                          </a:solidFill>
                          <a:latin typeface="Calibri"/>
                          <a:cs typeface="Calibri"/>
                        </a:rPr>
                        <a:t>]</a:t>
                      </a:r>
                      <a:endParaRPr baseline="27777" sz="10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52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50" spc="-25">
                          <a:latin typeface="Calibri"/>
                          <a:cs typeface="Calibri"/>
                        </a:rPr>
                        <a:t>16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65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%i</a:t>
                      </a:r>
                      <a:r>
                        <a:rPr dirty="0" sz="1050" spc="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05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%d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4170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unsigned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8890">
                        <a:lnSpc>
                          <a:spcPts val="1190"/>
                        </a:lnSpc>
                        <a:spcBef>
                          <a:spcPts val="12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unsigned</a:t>
                      </a:r>
                      <a:r>
                        <a:rPr dirty="0" sz="1050" spc="1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int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Basic</a:t>
                      </a:r>
                      <a:r>
                        <a:rPr dirty="0" sz="1050" spc="1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unsigned</a:t>
                      </a:r>
                      <a:r>
                        <a:rPr dirty="0" sz="105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integer</a:t>
                      </a:r>
                      <a:r>
                        <a:rPr dirty="0" sz="105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type.</a:t>
                      </a:r>
                      <a:r>
                        <a:rPr dirty="0" sz="105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Contains</a:t>
                      </a:r>
                      <a:r>
                        <a:rPr dirty="0" sz="10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at</a:t>
                      </a:r>
                      <a:r>
                        <a:rPr dirty="0" sz="1050" spc="1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least</a:t>
                      </a:r>
                      <a:r>
                        <a:rPr dirty="0" sz="105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05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[0,</a:t>
                      </a:r>
                      <a:r>
                        <a:rPr dirty="0" sz="1050" spc="1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65,535]</a:t>
                      </a:r>
                      <a:r>
                        <a:rPr dirty="0" sz="1050" spc="4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range.</a:t>
                      </a:r>
                      <a:r>
                        <a:rPr dirty="0" u="sng" baseline="27777" sz="1050" spc="-15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[3</a:t>
                      </a:r>
                      <a:r>
                        <a:rPr dirty="0" baseline="27777" sz="1050" spc="-15">
                          <a:solidFill>
                            <a:srgbClr val="0562C1"/>
                          </a:solidFill>
                          <a:latin typeface="Calibri"/>
                          <a:cs typeface="Calibri"/>
                        </a:rPr>
                        <a:t>]</a:t>
                      </a:r>
                      <a:endParaRPr baseline="27777" sz="1050">
                        <a:latin typeface="Calibri"/>
                        <a:cs typeface="Calibri"/>
                      </a:endParaRPr>
                    </a:p>
                  </a:txBody>
                  <a:tcPr marL="0" marR="0" marB="0" marT="901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dirty="0" sz="1050" spc="-25">
                          <a:latin typeface="Calibri"/>
                          <a:cs typeface="Calibri"/>
                        </a:rPr>
                        <a:t>16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901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dirty="0" sz="1050" spc="-25">
                          <a:latin typeface="Calibri"/>
                          <a:cs typeface="Calibri"/>
                        </a:rPr>
                        <a:t>%u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901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8890" marR="870585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dirty="0" sz="1050" spc="-20">
                          <a:latin typeface="Calibri"/>
                          <a:cs typeface="Calibri"/>
                        </a:rPr>
                        <a:t>long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long</a:t>
                      </a:r>
                      <a:r>
                        <a:rPr dirty="0" sz="105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int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8890">
                        <a:lnSpc>
                          <a:spcPts val="1230"/>
                        </a:lnSpc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signed</a:t>
                      </a:r>
                      <a:r>
                        <a:rPr dirty="0" sz="1050" spc="1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0">
                          <a:latin typeface="Calibri"/>
                          <a:cs typeface="Calibri"/>
                        </a:rPr>
                        <a:t>long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8890">
                        <a:lnSpc>
                          <a:spcPts val="1240"/>
                        </a:lnSpc>
                        <a:spcBef>
                          <a:spcPts val="3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signed</a:t>
                      </a:r>
                      <a:r>
                        <a:rPr dirty="0" sz="1050" spc="1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long</a:t>
                      </a:r>
                      <a:r>
                        <a:rPr dirty="0" sz="1050" spc="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int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0160">
                        <a:lnSpc>
                          <a:spcPts val="1135"/>
                        </a:lnSpc>
                        <a:tabLst>
                          <a:tab pos="799465" algn="l"/>
                          <a:tab pos="4394835" algn="l"/>
                        </a:tabLst>
                      </a:pPr>
                      <a:r>
                        <a:rPr dirty="0" sz="1050" i="1">
                          <a:latin typeface="Calibri"/>
                          <a:cs typeface="Calibri"/>
                        </a:rPr>
                        <a:t>Long</a:t>
                      </a:r>
                      <a:r>
                        <a:rPr dirty="0" sz="1050" spc="40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050">
                          <a:uFill>
                            <a:solidFill>
                              <a:srgbClr val="0562C1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05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+2,147,483,647]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10160">
                        <a:lnSpc>
                          <a:spcPts val="1135"/>
                        </a:lnSpc>
                      </a:pPr>
                      <a:r>
                        <a:rPr dirty="0" baseline="-18518" sz="1575">
                          <a:latin typeface="Calibri"/>
                          <a:cs typeface="Calibri"/>
                        </a:rPr>
                        <a:t>range.</a:t>
                      </a:r>
                      <a:r>
                        <a:rPr dirty="0" sz="700">
                          <a:solidFill>
                            <a:srgbClr val="0562C1"/>
                          </a:solidFill>
                          <a:latin typeface="Calibri"/>
                          <a:cs typeface="Calibri"/>
                        </a:rPr>
                        <a:t>[3][note</a:t>
                      </a:r>
                      <a:r>
                        <a:rPr dirty="0" sz="700" spc="195">
                          <a:solidFill>
                            <a:srgbClr val="0562C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00" spc="-25">
                          <a:solidFill>
                            <a:srgbClr val="0562C1"/>
                          </a:solidFill>
                          <a:latin typeface="Calibri"/>
                          <a:cs typeface="Calibri"/>
                        </a:rPr>
                        <a:t>1]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24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dirty="0" sz="1050" spc="-25">
                          <a:latin typeface="Calibri"/>
                          <a:cs typeface="Calibri"/>
                        </a:rPr>
                        <a:t>32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651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%li or</a:t>
                      </a:r>
                      <a:r>
                        <a:rPr dirty="0" sz="1050" spc="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%ld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4170">
                <a:tc>
                  <a:txBody>
                    <a:bodyPr/>
                    <a:lstStyle/>
                    <a:p>
                      <a:pPr marL="8890" marR="323850">
                        <a:lnSpc>
                          <a:spcPts val="1370"/>
                        </a:lnSpc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unsigned</a:t>
                      </a:r>
                      <a:r>
                        <a:rPr dirty="0" sz="1050" spc="1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0">
                          <a:latin typeface="Calibri"/>
                          <a:cs typeface="Calibri"/>
                        </a:rPr>
                        <a:t>long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unsigned</a:t>
                      </a:r>
                      <a:r>
                        <a:rPr dirty="0" sz="1050" spc="1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long</a:t>
                      </a:r>
                      <a:r>
                        <a:rPr dirty="0" sz="1050" spc="1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int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dirty="0" sz="1050" i="1">
                          <a:latin typeface="Calibri"/>
                          <a:cs typeface="Calibri"/>
                        </a:rPr>
                        <a:t>Long</a:t>
                      </a:r>
                      <a:r>
                        <a:rPr dirty="0" sz="1050" spc="70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unsigned</a:t>
                      </a:r>
                      <a:r>
                        <a:rPr dirty="0" sz="10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integer</a:t>
                      </a:r>
                      <a:r>
                        <a:rPr dirty="0" sz="105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type.</a:t>
                      </a:r>
                      <a:r>
                        <a:rPr dirty="0" sz="105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Capable</a:t>
                      </a:r>
                      <a:r>
                        <a:rPr dirty="0" sz="1050" spc="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050" spc="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containing</a:t>
                      </a:r>
                      <a:r>
                        <a:rPr dirty="0" sz="105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at</a:t>
                      </a:r>
                      <a:r>
                        <a:rPr dirty="0" sz="1050" spc="1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least</a:t>
                      </a:r>
                      <a:r>
                        <a:rPr dirty="0" sz="10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050" spc="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[0,</a:t>
                      </a:r>
                      <a:r>
                        <a:rPr dirty="0" sz="1050" spc="1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4,294,967,295]</a:t>
                      </a:r>
                      <a:r>
                        <a:rPr dirty="0" sz="1050" spc="150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range.</a:t>
                      </a:r>
                      <a:r>
                        <a:rPr dirty="0" u="sng" baseline="27777" sz="1050" spc="-15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[3</a:t>
                      </a:r>
                      <a:r>
                        <a:rPr dirty="0" baseline="27777" sz="1050" spc="-15">
                          <a:solidFill>
                            <a:srgbClr val="0562C1"/>
                          </a:solidFill>
                          <a:latin typeface="Calibri"/>
                          <a:cs typeface="Calibri"/>
                        </a:rPr>
                        <a:t>]</a:t>
                      </a:r>
                      <a:endParaRPr baseline="27777" sz="1050">
                        <a:latin typeface="Calibri"/>
                        <a:cs typeface="Calibri"/>
                      </a:endParaRPr>
                    </a:p>
                  </a:txBody>
                  <a:tcPr marL="0" marR="0" marB="0" marT="9080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dirty="0" sz="1050" spc="-25">
                          <a:latin typeface="Calibri"/>
                          <a:cs typeface="Calibri"/>
                        </a:rPr>
                        <a:t>32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9080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dirty="0" sz="1050" spc="-25">
                          <a:latin typeface="Calibri"/>
                          <a:cs typeface="Calibri"/>
                        </a:rPr>
                        <a:t>%lu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9080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21" name="object 21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851660" y="3514344"/>
            <a:ext cx="313943" cy="114300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51660" y="5221224"/>
            <a:ext cx="2822447" cy="118872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725923" y="5222747"/>
            <a:ext cx="545592" cy="114300"/>
          </a:xfrm>
          <a:prstGeom prst="rect">
            <a:avLst/>
          </a:prstGeom>
        </p:spPr>
      </p:pic>
      <p:sp>
        <p:nvSpPr>
          <p:cNvPr id="24" name="object 24" descr=""/>
          <p:cNvSpPr/>
          <p:nvPr/>
        </p:nvSpPr>
        <p:spPr>
          <a:xfrm>
            <a:off x="5285232" y="5227319"/>
            <a:ext cx="441959" cy="108585"/>
          </a:xfrm>
          <a:custGeom>
            <a:avLst/>
            <a:gdLst/>
            <a:ahLst/>
            <a:cxnLst/>
            <a:rect l="l" t="t" r="r" b="b"/>
            <a:pathLst>
              <a:path w="441960" h="108585">
                <a:moveTo>
                  <a:pt x="57912" y="45732"/>
                </a:moveTo>
                <a:lnTo>
                  <a:pt x="1524" y="45732"/>
                </a:lnTo>
                <a:lnTo>
                  <a:pt x="1524" y="47256"/>
                </a:lnTo>
                <a:lnTo>
                  <a:pt x="0" y="48780"/>
                </a:lnTo>
                <a:lnTo>
                  <a:pt x="0" y="51828"/>
                </a:lnTo>
                <a:lnTo>
                  <a:pt x="1524" y="53352"/>
                </a:lnTo>
                <a:lnTo>
                  <a:pt x="1524" y="54876"/>
                </a:lnTo>
                <a:lnTo>
                  <a:pt x="57912" y="54876"/>
                </a:lnTo>
                <a:lnTo>
                  <a:pt x="57912" y="45732"/>
                </a:lnTo>
                <a:close/>
              </a:path>
              <a:path w="441960" h="108585">
                <a:moveTo>
                  <a:pt x="121920" y="59436"/>
                </a:moveTo>
                <a:lnTo>
                  <a:pt x="120396" y="56388"/>
                </a:lnTo>
                <a:lnTo>
                  <a:pt x="120396" y="54864"/>
                </a:lnTo>
                <a:lnTo>
                  <a:pt x="118872" y="51816"/>
                </a:lnTo>
                <a:lnTo>
                  <a:pt x="117348" y="50292"/>
                </a:lnTo>
                <a:lnTo>
                  <a:pt x="114300" y="48768"/>
                </a:lnTo>
                <a:lnTo>
                  <a:pt x="112776" y="47244"/>
                </a:lnTo>
                <a:lnTo>
                  <a:pt x="109728" y="45720"/>
                </a:lnTo>
                <a:lnTo>
                  <a:pt x="108204" y="44196"/>
                </a:lnTo>
                <a:lnTo>
                  <a:pt x="102108" y="44196"/>
                </a:lnTo>
                <a:lnTo>
                  <a:pt x="102108" y="42672"/>
                </a:lnTo>
                <a:lnTo>
                  <a:pt x="106680" y="42672"/>
                </a:lnTo>
                <a:lnTo>
                  <a:pt x="108204" y="41148"/>
                </a:lnTo>
                <a:lnTo>
                  <a:pt x="111252" y="39624"/>
                </a:lnTo>
                <a:lnTo>
                  <a:pt x="114300" y="36576"/>
                </a:lnTo>
                <a:lnTo>
                  <a:pt x="115824" y="33528"/>
                </a:lnTo>
                <a:lnTo>
                  <a:pt x="115824" y="32004"/>
                </a:lnTo>
                <a:lnTo>
                  <a:pt x="117348" y="30480"/>
                </a:lnTo>
                <a:lnTo>
                  <a:pt x="117348" y="13716"/>
                </a:lnTo>
                <a:lnTo>
                  <a:pt x="115062" y="9144"/>
                </a:lnTo>
                <a:lnTo>
                  <a:pt x="114300" y="7620"/>
                </a:lnTo>
                <a:lnTo>
                  <a:pt x="112776" y="6096"/>
                </a:lnTo>
                <a:lnTo>
                  <a:pt x="109728" y="4572"/>
                </a:lnTo>
                <a:lnTo>
                  <a:pt x="108204" y="3048"/>
                </a:lnTo>
                <a:lnTo>
                  <a:pt x="105156" y="1524"/>
                </a:lnTo>
                <a:lnTo>
                  <a:pt x="102108" y="1524"/>
                </a:lnTo>
                <a:lnTo>
                  <a:pt x="97536" y="0"/>
                </a:lnTo>
                <a:lnTo>
                  <a:pt x="88392" y="0"/>
                </a:lnTo>
                <a:lnTo>
                  <a:pt x="86868" y="1524"/>
                </a:lnTo>
                <a:lnTo>
                  <a:pt x="83820" y="1524"/>
                </a:lnTo>
                <a:lnTo>
                  <a:pt x="82296" y="3048"/>
                </a:lnTo>
                <a:lnTo>
                  <a:pt x="79248" y="3048"/>
                </a:lnTo>
                <a:lnTo>
                  <a:pt x="77724" y="4572"/>
                </a:lnTo>
                <a:lnTo>
                  <a:pt x="76200" y="4572"/>
                </a:lnTo>
                <a:lnTo>
                  <a:pt x="74676" y="6096"/>
                </a:lnTo>
                <a:lnTo>
                  <a:pt x="73152" y="6096"/>
                </a:lnTo>
                <a:lnTo>
                  <a:pt x="73152" y="7620"/>
                </a:lnTo>
                <a:lnTo>
                  <a:pt x="71628" y="7620"/>
                </a:lnTo>
                <a:lnTo>
                  <a:pt x="71628" y="10668"/>
                </a:lnTo>
                <a:lnTo>
                  <a:pt x="70104" y="12192"/>
                </a:lnTo>
                <a:lnTo>
                  <a:pt x="70104" y="13716"/>
                </a:lnTo>
                <a:lnTo>
                  <a:pt x="71628" y="13716"/>
                </a:lnTo>
                <a:lnTo>
                  <a:pt x="71628" y="16764"/>
                </a:lnTo>
                <a:lnTo>
                  <a:pt x="73152" y="16764"/>
                </a:lnTo>
                <a:lnTo>
                  <a:pt x="74676" y="15240"/>
                </a:lnTo>
                <a:lnTo>
                  <a:pt x="76200" y="15240"/>
                </a:lnTo>
                <a:lnTo>
                  <a:pt x="77724" y="13716"/>
                </a:lnTo>
                <a:lnTo>
                  <a:pt x="79248" y="13716"/>
                </a:lnTo>
                <a:lnTo>
                  <a:pt x="80772" y="12192"/>
                </a:lnTo>
                <a:lnTo>
                  <a:pt x="82296" y="12192"/>
                </a:lnTo>
                <a:lnTo>
                  <a:pt x="83820" y="10668"/>
                </a:lnTo>
                <a:lnTo>
                  <a:pt x="86868" y="10668"/>
                </a:lnTo>
                <a:lnTo>
                  <a:pt x="88392" y="9144"/>
                </a:lnTo>
                <a:lnTo>
                  <a:pt x="94488" y="9144"/>
                </a:lnTo>
                <a:lnTo>
                  <a:pt x="97536" y="10668"/>
                </a:lnTo>
                <a:lnTo>
                  <a:pt x="99060" y="10668"/>
                </a:lnTo>
                <a:lnTo>
                  <a:pt x="100584" y="12192"/>
                </a:lnTo>
                <a:lnTo>
                  <a:pt x="100584" y="13716"/>
                </a:lnTo>
                <a:lnTo>
                  <a:pt x="103632" y="16764"/>
                </a:lnTo>
                <a:lnTo>
                  <a:pt x="103632" y="30480"/>
                </a:lnTo>
                <a:lnTo>
                  <a:pt x="96012" y="38100"/>
                </a:lnTo>
                <a:lnTo>
                  <a:pt x="94488" y="38100"/>
                </a:lnTo>
                <a:lnTo>
                  <a:pt x="91440" y="39624"/>
                </a:lnTo>
                <a:lnTo>
                  <a:pt x="77724" y="39624"/>
                </a:lnTo>
                <a:lnTo>
                  <a:pt x="77724" y="42672"/>
                </a:lnTo>
                <a:lnTo>
                  <a:pt x="76200" y="44196"/>
                </a:lnTo>
                <a:lnTo>
                  <a:pt x="76200" y="45720"/>
                </a:lnTo>
                <a:lnTo>
                  <a:pt x="77724" y="45720"/>
                </a:lnTo>
                <a:lnTo>
                  <a:pt x="77724" y="48768"/>
                </a:lnTo>
                <a:lnTo>
                  <a:pt x="91440" y="48768"/>
                </a:lnTo>
                <a:lnTo>
                  <a:pt x="94488" y="50292"/>
                </a:lnTo>
                <a:lnTo>
                  <a:pt x="97536" y="50292"/>
                </a:lnTo>
                <a:lnTo>
                  <a:pt x="100584" y="51816"/>
                </a:lnTo>
                <a:lnTo>
                  <a:pt x="102108" y="51816"/>
                </a:lnTo>
                <a:lnTo>
                  <a:pt x="105156" y="53340"/>
                </a:lnTo>
                <a:lnTo>
                  <a:pt x="108204" y="56388"/>
                </a:lnTo>
                <a:lnTo>
                  <a:pt x="109728" y="59436"/>
                </a:lnTo>
                <a:lnTo>
                  <a:pt x="109728" y="71628"/>
                </a:lnTo>
                <a:lnTo>
                  <a:pt x="102108" y="79248"/>
                </a:lnTo>
                <a:lnTo>
                  <a:pt x="100584" y="79248"/>
                </a:lnTo>
                <a:lnTo>
                  <a:pt x="97536" y="80772"/>
                </a:lnTo>
                <a:lnTo>
                  <a:pt x="85344" y="80772"/>
                </a:lnTo>
                <a:lnTo>
                  <a:pt x="83820" y="79248"/>
                </a:lnTo>
                <a:lnTo>
                  <a:pt x="80772" y="79248"/>
                </a:lnTo>
                <a:lnTo>
                  <a:pt x="79248" y="77724"/>
                </a:lnTo>
                <a:lnTo>
                  <a:pt x="76200" y="77724"/>
                </a:lnTo>
                <a:lnTo>
                  <a:pt x="74676" y="76200"/>
                </a:lnTo>
                <a:lnTo>
                  <a:pt x="73152" y="76200"/>
                </a:lnTo>
                <a:lnTo>
                  <a:pt x="70104" y="73152"/>
                </a:lnTo>
                <a:lnTo>
                  <a:pt x="68580" y="73152"/>
                </a:lnTo>
                <a:lnTo>
                  <a:pt x="68580" y="74676"/>
                </a:lnTo>
                <a:lnTo>
                  <a:pt x="67056" y="76200"/>
                </a:lnTo>
                <a:lnTo>
                  <a:pt x="67056" y="79248"/>
                </a:lnTo>
                <a:lnTo>
                  <a:pt x="68580" y="79248"/>
                </a:lnTo>
                <a:lnTo>
                  <a:pt x="68580" y="83820"/>
                </a:lnTo>
                <a:lnTo>
                  <a:pt x="70104" y="83820"/>
                </a:lnTo>
                <a:lnTo>
                  <a:pt x="70104" y="85344"/>
                </a:lnTo>
                <a:lnTo>
                  <a:pt x="71628" y="85344"/>
                </a:lnTo>
                <a:lnTo>
                  <a:pt x="73152" y="86868"/>
                </a:lnTo>
                <a:lnTo>
                  <a:pt x="74676" y="86868"/>
                </a:lnTo>
                <a:lnTo>
                  <a:pt x="76200" y="88392"/>
                </a:lnTo>
                <a:lnTo>
                  <a:pt x="80772" y="88392"/>
                </a:lnTo>
                <a:lnTo>
                  <a:pt x="83820" y="89916"/>
                </a:lnTo>
                <a:lnTo>
                  <a:pt x="100584" y="89916"/>
                </a:lnTo>
                <a:lnTo>
                  <a:pt x="105156" y="88392"/>
                </a:lnTo>
                <a:lnTo>
                  <a:pt x="114300" y="83820"/>
                </a:lnTo>
                <a:lnTo>
                  <a:pt x="117348" y="80772"/>
                </a:lnTo>
                <a:lnTo>
                  <a:pt x="121920" y="71628"/>
                </a:lnTo>
                <a:lnTo>
                  <a:pt x="121920" y="59436"/>
                </a:lnTo>
                <a:close/>
              </a:path>
              <a:path w="441960" h="108585">
                <a:moveTo>
                  <a:pt x="187452" y="83832"/>
                </a:moveTo>
                <a:lnTo>
                  <a:pt x="185928" y="82308"/>
                </a:lnTo>
                <a:lnTo>
                  <a:pt x="185928" y="79260"/>
                </a:lnTo>
                <a:lnTo>
                  <a:pt x="147828" y="79260"/>
                </a:lnTo>
                <a:lnTo>
                  <a:pt x="160020" y="65544"/>
                </a:lnTo>
                <a:lnTo>
                  <a:pt x="164592" y="59448"/>
                </a:lnTo>
                <a:lnTo>
                  <a:pt x="172212" y="51828"/>
                </a:lnTo>
                <a:lnTo>
                  <a:pt x="175260" y="47256"/>
                </a:lnTo>
                <a:lnTo>
                  <a:pt x="178308" y="41160"/>
                </a:lnTo>
                <a:lnTo>
                  <a:pt x="179832" y="36588"/>
                </a:lnTo>
                <a:lnTo>
                  <a:pt x="181356" y="33540"/>
                </a:lnTo>
                <a:lnTo>
                  <a:pt x="181356" y="28968"/>
                </a:lnTo>
                <a:lnTo>
                  <a:pt x="182880" y="25920"/>
                </a:lnTo>
                <a:lnTo>
                  <a:pt x="182880" y="19824"/>
                </a:lnTo>
                <a:lnTo>
                  <a:pt x="181356" y="16776"/>
                </a:lnTo>
                <a:lnTo>
                  <a:pt x="181356" y="13728"/>
                </a:lnTo>
                <a:lnTo>
                  <a:pt x="179832" y="12204"/>
                </a:lnTo>
                <a:lnTo>
                  <a:pt x="179070" y="10680"/>
                </a:lnTo>
                <a:lnTo>
                  <a:pt x="178308" y="9156"/>
                </a:lnTo>
                <a:lnTo>
                  <a:pt x="175260" y="7632"/>
                </a:lnTo>
                <a:lnTo>
                  <a:pt x="173736" y="4584"/>
                </a:lnTo>
                <a:lnTo>
                  <a:pt x="167640" y="1536"/>
                </a:lnTo>
                <a:lnTo>
                  <a:pt x="164592" y="1536"/>
                </a:lnTo>
                <a:lnTo>
                  <a:pt x="161544" y="12"/>
                </a:lnTo>
                <a:lnTo>
                  <a:pt x="152400" y="12"/>
                </a:lnTo>
                <a:lnTo>
                  <a:pt x="149352" y="1536"/>
                </a:lnTo>
                <a:lnTo>
                  <a:pt x="147828" y="1536"/>
                </a:lnTo>
                <a:lnTo>
                  <a:pt x="144780" y="3060"/>
                </a:lnTo>
                <a:lnTo>
                  <a:pt x="143256" y="3060"/>
                </a:lnTo>
                <a:lnTo>
                  <a:pt x="140208" y="4584"/>
                </a:lnTo>
                <a:lnTo>
                  <a:pt x="138684" y="4584"/>
                </a:lnTo>
                <a:lnTo>
                  <a:pt x="138684" y="6108"/>
                </a:lnTo>
                <a:lnTo>
                  <a:pt x="137160" y="6108"/>
                </a:lnTo>
                <a:lnTo>
                  <a:pt x="135636" y="7632"/>
                </a:lnTo>
                <a:lnTo>
                  <a:pt x="134112" y="7632"/>
                </a:lnTo>
                <a:lnTo>
                  <a:pt x="134112" y="18300"/>
                </a:lnTo>
                <a:lnTo>
                  <a:pt x="137160" y="18300"/>
                </a:lnTo>
                <a:lnTo>
                  <a:pt x="137160" y="16776"/>
                </a:lnTo>
                <a:lnTo>
                  <a:pt x="138684" y="16776"/>
                </a:lnTo>
                <a:lnTo>
                  <a:pt x="140208" y="15252"/>
                </a:lnTo>
                <a:lnTo>
                  <a:pt x="141732" y="15252"/>
                </a:lnTo>
                <a:lnTo>
                  <a:pt x="143256" y="13728"/>
                </a:lnTo>
                <a:lnTo>
                  <a:pt x="146304" y="13728"/>
                </a:lnTo>
                <a:lnTo>
                  <a:pt x="147828" y="12204"/>
                </a:lnTo>
                <a:lnTo>
                  <a:pt x="149352" y="12204"/>
                </a:lnTo>
                <a:lnTo>
                  <a:pt x="152400" y="10680"/>
                </a:lnTo>
                <a:lnTo>
                  <a:pt x="160020" y="10680"/>
                </a:lnTo>
                <a:lnTo>
                  <a:pt x="161544" y="12204"/>
                </a:lnTo>
                <a:lnTo>
                  <a:pt x="163068" y="12204"/>
                </a:lnTo>
                <a:lnTo>
                  <a:pt x="167640" y="16776"/>
                </a:lnTo>
                <a:lnTo>
                  <a:pt x="167640" y="18300"/>
                </a:lnTo>
                <a:lnTo>
                  <a:pt x="169164" y="19824"/>
                </a:lnTo>
                <a:lnTo>
                  <a:pt x="169164" y="21348"/>
                </a:lnTo>
                <a:lnTo>
                  <a:pt x="170688" y="22872"/>
                </a:lnTo>
                <a:lnTo>
                  <a:pt x="170688" y="27444"/>
                </a:lnTo>
                <a:lnTo>
                  <a:pt x="169164" y="28968"/>
                </a:lnTo>
                <a:lnTo>
                  <a:pt x="169164" y="33540"/>
                </a:lnTo>
                <a:lnTo>
                  <a:pt x="167640" y="36588"/>
                </a:lnTo>
                <a:lnTo>
                  <a:pt x="166116" y="38112"/>
                </a:lnTo>
                <a:lnTo>
                  <a:pt x="166116" y="41160"/>
                </a:lnTo>
                <a:lnTo>
                  <a:pt x="163068" y="44208"/>
                </a:lnTo>
                <a:lnTo>
                  <a:pt x="161544" y="47256"/>
                </a:lnTo>
                <a:lnTo>
                  <a:pt x="158496" y="51828"/>
                </a:lnTo>
                <a:lnTo>
                  <a:pt x="155448" y="54876"/>
                </a:lnTo>
                <a:lnTo>
                  <a:pt x="152400" y="59448"/>
                </a:lnTo>
                <a:lnTo>
                  <a:pt x="132588" y="79260"/>
                </a:lnTo>
                <a:lnTo>
                  <a:pt x="132588" y="88404"/>
                </a:lnTo>
                <a:lnTo>
                  <a:pt x="185928" y="88404"/>
                </a:lnTo>
                <a:lnTo>
                  <a:pt x="185928" y="85356"/>
                </a:lnTo>
                <a:lnTo>
                  <a:pt x="187452" y="85356"/>
                </a:lnTo>
                <a:lnTo>
                  <a:pt x="187452" y="83832"/>
                </a:lnTo>
                <a:close/>
              </a:path>
              <a:path w="441960" h="108585">
                <a:moveTo>
                  <a:pt x="213360" y="76200"/>
                </a:moveTo>
                <a:lnTo>
                  <a:pt x="210312" y="73152"/>
                </a:lnTo>
                <a:lnTo>
                  <a:pt x="202692" y="73152"/>
                </a:lnTo>
                <a:lnTo>
                  <a:pt x="202692" y="74676"/>
                </a:lnTo>
                <a:lnTo>
                  <a:pt x="201168" y="74676"/>
                </a:lnTo>
                <a:lnTo>
                  <a:pt x="201168" y="76200"/>
                </a:lnTo>
                <a:lnTo>
                  <a:pt x="199644" y="76200"/>
                </a:lnTo>
                <a:lnTo>
                  <a:pt x="199644" y="88392"/>
                </a:lnTo>
                <a:lnTo>
                  <a:pt x="192024" y="106680"/>
                </a:lnTo>
                <a:lnTo>
                  <a:pt x="190500" y="106680"/>
                </a:lnTo>
                <a:lnTo>
                  <a:pt x="190500" y="108204"/>
                </a:lnTo>
                <a:lnTo>
                  <a:pt x="199644" y="108204"/>
                </a:lnTo>
                <a:lnTo>
                  <a:pt x="199644" y="106680"/>
                </a:lnTo>
                <a:lnTo>
                  <a:pt x="208788" y="92964"/>
                </a:lnTo>
                <a:lnTo>
                  <a:pt x="210312" y="91440"/>
                </a:lnTo>
                <a:lnTo>
                  <a:pt x="210312" y="89916"/>
                </a:lnTo>
                <a:lnTo>
                  <a:pt x="211836" y="88392"/>
                </a:lnTo>
                <a:lnTo>
                  <a:pt x="211836" y="85344"/>
                </a:lnTo>
                <a:lnTo>
                  <a:pt x="213360" y="83820"/>
                </a:lnTo>
                <a:lnTo>
                  <a:pt x="213360" y="76200"/>
                </a:lnTo>
                <a:close/>
              </a:path>
              <a:path w="441960" h="108585">
                <a:moveTo>
                  <a:pt x="286512" y="1536"/>
                </a:moveTo>
                <a:lnTo>
                  <a:pt x="231648" y="1536"/>
                </a:lnTo>
                <a:lnTo>
                  <a:pt x="231648" y="6108"/>
                </a:lnTo>
                <a:lnTo>
                  <a:pt x="230124" y="6108"/>
                </a:lnTo>
                <a:lnTo>
                  <a:pt x="230124" y="9156"/>
                </a:lnTo>
                <a:lnTo>
                  <a:pt x="231648" y="10680"/>
                </a:lnTo>
                <a:lnTo>
                  <a:pt x="231648" y="12204"/>
                </a:lnTo>
                <a:lnTo>
                  <a:pt x="274320" y="12204"/>
                </a:lnTo>
                <a:lnTo>
                  <a:pt x="242316" y="85356"/>
                </a:lnTo>
                <a:lnTo>
                  <a:pt x="242316" y="88404"/>
                </a:lnTo>
                <a:lnTo>
                  <a:pt x="252984" y="88404"/>
                </a:lnTo>
                <a:lnTo>
                  <a:pt x="254508" y="86880"/>
                </a:lnTo>
                <a:lnTo>
                  <a:pt x="284988" y="15252"/>
                </a:lnTo>
                <a:lnTo>
                  <a:pt x="286512" y="13728"/>
                </a:lnTo>
                <a:lnTo>
                  <a:pt x="286512" y="1536"/>
                </a:lnTo>
                <a:close/>
              </a:path>
              <a:path w="441960" h="108585">
                <a:moveTo>
                  <a:pt x="353568" y="56400"/>
                </a:moveTo>
                <a:lnTo>
                  <a:pt x="352044" y="53352"/>
                </a:lnTo>
                <a:lnTo>
                  <a:pt x="352044" y="50304"/>
                </a:lnTo>
                <a:lnTo>
                  <a:pt x="350520" y="47256"/>
                </a:lnTo>
                <a:lnTo>
                  <a:pt x="348996" y="45732"/>
                </a:lnTo>
                <a:lnTo>
                  <a:pt x="348234" y="44208"/>
                </a:lnTo>
                <a:lnTo>
                  <a:pt x="347472" y="42684"/>
                </a:lnTo>
                <a:lnTo>
                  <a:pt x="345948" y="41160"/>
                </a:lnTo>
                <a:lnTo>
                  <a:pt x="342900" y="38112"/>
                </a:lnTo>
                <a:lnTo>
                  <a:pt x="341376" y="38112"/>
                </a:lnTo>
                <a:lnTo>
                  <a:pt x="341376" y="59448"/>
                </a:lnTo>
                <a:lnTo>
                  <a:pt x="341376" y="64020"/>
                </a:lnTo>
                <a:lnTo>
                  <a:pt x="339852" y="67068"/>
                </a:lnTo>
                <a:lnTo>
                  <a:pt x="339852" y="71640"/>
                </a:lnTo>
                <a:lnTo>
                  <a:pt x="336804" y="74688"/>
                </a:lnTo>
                <a:lnTo>
                  <a:pt x="335280" y="77736"/>
                </a:lnTo>
                <a:lnTo>
                  <a:pt x="333756" y="77736"/>
                </a:lnTo>
                <a:lnTo>
                  <a:pt x="332232" y="79260"/>
                </a:lnTo>
                <a:lnTo>
                  <a:pt x="329184" y="80784"/>
                </a:lnTo>
                <a:lnTo>
                  <a:pt x="320040" y="80784"/>
                </a:lnTo>
                <a:lnTo>
                  <a:pt x="318516" y="79260"/>
                </a:lnTo>
                <a:lnTo>
                  <a:pt x="315468" y="79260"/>
                </a:lnTo>
                <a:lnTo>
                  <a:pt x="313944" y="76212"/>
                </a:lnTo>
                <a:lnTo>
                  <a:pt x="312420" y="74688"/>
                </a:lnTo>
                <a:lnTo>
                  <a:pt x="310896" y="71640"/>
                </a:lnTo>
                <a:lnTo>
                  <a:pt x="310896" y="68592"/>
                </a:lnTo>
                <a:lnTo>
                  <a:pt x="309372" y="65544"/>
                </a:lnTo>
                <a:lnTo>
                  <a:pt x="309372" y="50304"/>
                </a:lnTo>
                <a:lnTo>
                  <a:pt x="310896" y="48780"/>
                </a:lnTo>
                <a:lnTo>
                  <a:pt x="312420" y="48780"/>
                </a:lnTo>
                <a:lnTo>
                  <a:pt x="313944" y="47256"/>
                </a:lnTo>
                <a:lnTo>
                  <a:pt x="315468" y="47256"/>
                </a:lnTo>
                <a:lnTo>
                  <a:pt x="316992" y="45732"/>
                </a:lnTo>
                <a:lnTo>
                  <a:pt x="321564" y="45732"/>
                </a:lnTo>
                <a:lnTo>
                  <a:pt x="323088" y="44208"/>
                </a:lnTo>
                <a:lnTo>
                  <a:pt x="329184" y="44208"/>
                </a:lnTo>
                <a:lnTo>
                  <a:pt x="330708" y="45732"/>
                </a:lnTo>
                <a:lnTo>
                  <a:pt x="332232" y="45732"/>
                </a:lnTo>
                <a:lnTo>
                  <a:pt x="335280" y="47256"/>
                </a:lnTo>
                <a:lnTo>
                  <a:pt x="336804" y="47256"/>
                </a:lnTo>
                <a:lnTo>
                  <a:pt x="336804" y="48780"/>
                </a:lnTo>
                <a:lnTo>
                  <a:pt x="338328" y="50304"/>
                </a:lnTo>
                <a:lnTo>
                  <a:pt x="339852" y="53352"/>
                </a:lnTo>
                <a:lnTo>
                  <a:pt x="339852" y="56400"/>
                </a:lnTo>
                <a:lnTo>
                  <a:pt x="341376" y="59448"/>
                </a:lnTo>
                <a:lnTo>
                  <a:pt x="341376" y="38112"/>
                </a:lnTo>
                <a:lnTo>
                  <a:pt x="339852" y="38112"/>
                </a:lnTo>
                <a:lnTo>
                  <a:pt x="336804" y="36588"/>
                </a:lnTo>
                <a:lnTo>
                  <a:pt x="332232" y="35064"/>
                </a:lnTo>
                <a:lnTo>
                  <a:pt x="324612" y="35064"/>
                </a:lnTo>
                <a:lnTo>
                  <a:pt x="321564" y="36588"/>
                </a:lnTo>
                <a:lnTo>
                  <a:pt x="316992" y="36588"/>
                </a:lnTo>
                <a:lnTo>
                  <a:pt x="315468" y="38112"/>
                </a:lnTo>
                <a:lnTo>
                  <a:pt x="313944" y="38112"/>
                </a:lnTo>
                <a:lnTo>
                  <a:pt x="312420" y="39636"/>
                </a:lnTo>
                <a:lnTo>
                  <a:pt x="309372" y="39636"/>
                </a:lnTo>
                <a:lnTo>
                  <a:pt x="307848" y="41160"/>
                </a:lnTo>
                <a:lnTo>
                  <a:pt x="307848" y="36588"/>
                </a:lnTo>
                <a:lnTo>
                  <a:pt x="309372" y="33540"/>
                </a:lnTo>
                <a:lnTo>
                  <a:pt x="309372" y="28968"/>
                </a:lnTo>
                <a:lnTo>
                  <a:pt x="310896" y="25920"/>
                </a:lnTo>
                <a:lnTo>
                  <a:pt x="312420" y="21348"/>
                </a:lnTo>
                <a:lnTo>
                  <a:pt x="313944" y="18300"/>
                </a:lnTo>
                <a:lnTo>
                  <a:pt x="318516" y="13728"/>
                </a:lnTo>
                <a:lnTo>
                  <a:pt x="327660" y="9156"/>
                </a:lnTo>
                <a:lnTo>
                  <a:pt x="335280" y="9156"/>
                </a:lnTo>
                <a:lnTo>
                  <a:pt x="336804" y="10680"/>
                </a:lnTo>
                <a:lnTo>
                  <a:pt x="342900" y="10680"/>
                </a:lnTo>
                <a:lnTo>
                  <a:pt x="344424" y="12204"/>
                </a:lnTo>
                <a:lnTo>
                  <a:pt x="347472" y="12204"/>
                </a:lnTo>
                <a:lnTo>
                  <a:pt x="347472" y="10680"/>
                </a:lnTo>
                <a:lnTo>
                  <a:pt x="348996" y="9156"/>
                </a:lnTo>
                <a:lnTo>
                  <a:pt x="348996" y="6108"/>
                </a:lnTo>
                <a:lnTo>
                  <a:pt x="347472" y="6108"/>
                </a:lnTo>
                <a:lnTo>
                  <a:pt x="347472" y="3060"/>
                </a:lnTo>
                <a:lnTo>
                  <a:pt x="344424" y="3060"/>
                </a:lnTo>
                <a:lnTo>
                  <a:pt x="344424" y="1536"/>
                </a:lnTo>
                <a:lnTo>
                  <a:pt x="338328" y="1536"/>
                </a:lnTo>
                <a:lnTo>
                  <a:pt x="336804" y="12"/>
                </a:lnTo>
                <a:lnTo>
                  <a:pt x="327660" y="12"/>
                </a:lnTo>
                <a:lnTo>
                  <a:pt x="318516" y="3060"/>
                </a:lnTo>
                <a:lnTo>
                  <a:pt x="315468" y="3060"/>
                </a:lnTo>
                <a:lnTo>
                  <a:pt x="312420" y="6108"/>
                </a:lnTo>
                <a:lnTo>
                  <a:pt x="309372" y="7632"/>
                </a:lnTo>
                <a:lnTo>
                  <a:pt x="307848" y="10680"/>
                </a:lnTo>
                <a:lnTo>
                  <a:pt x="304800" y="12204"/>
                </a:lnTo>
                <a:lnTo>
                  <a:pt x="303276" y="16776"/>
                </a:lnTo>
                <a:lnTo>
                  <a:pt x="298704" y="25920"/>
                </a:lnTo>
                <a:lnTo>
                  <a:pt x="298704" y="28968"/>
                </a:lnTo>
                <a:lnTo>
                  <a:pt x="297180" y="33540"/>
                </a:lnTo>
                <a:lnTo>
                  <a:pt x="297180" y="67068"/>
                </a:lnTo>
                <a:lnTo>
                  <a:pt x="300228" y="73164"/>
                </a:lnTo>
                <a:lnTo>
                  <a:pt x="300228" y="76212"/>
                </a:lnTo>
                <a:lnTo>
                  <a:pt x="301752" y="79260"/>
                </a:lnTo>
                <a:lnTo>
                  <a:pt x="303276" y="80784"/>
                </a:lnTo>
                <a:lnTo>
                  <a:pt x="304800" y="83832"/>
                </a:lnTo>
                <a:lnTo>
                  <a:pt x="306324" y="85356"/>
                </a:lnTo>
                <a:lnTo>
                  <a:pt x="309372" y="86880"/>
                </a:lnTo>
                <a:lnTo>
                  <a:pt x="310896" y="88404"/>
                </a:lnTo>
                <a:lnTo>
                  <a:pt x="313944" y="88404"/>
                </a:lnTo>
                <a:lnTo>
                  <a:pt x="316992" y="89928"/>
                </a:lnTo>
                <a:lnTo>
                  <a:pt x="333756" y="89928"/>
                </a:lnTo>
                <a:lnTo>
                  <a:pt x="339852" y="86880"/>
                </a:lnTo>
                <a:lnTo>
                  <a:pt x="345948" y="80784"/>
                </a:lnTo>
                <a:lnTo>
                  <a:pt x="347472" y="79260"/>
                </a:lnTo>
                <a:lnTo>
                  <a:pt x="350520" y="74688"/>
                </a:lnTo>
                <a:lnTo>
                  <a:pt x="350520" y="71640"/>
                </a:lnTo>
                <a:lnTo>
                  <a:pt x="352044" y="68592"/>
                </a:lnTo>
                <a:lnTo>
                  <a:pt x="353568" y="64020"/>
                </a:lnTo>
                <a:lnTo>
                  <a:pt x="353568" y="56400"/>
                </a:lnTo>
                <a:close/>
              </a:path>
              <a:path w="441960" h="108585">
                <a:moveTo>
                  <a:pt x="416052" y="4584"/>
                </a:moveTo>
                <a:lnTo>
                  <a:pt x="414528" y="4584"/>
                </a:lnTo>
                <a:lnTo>
                  <a:pt x="414528" y="1536"/>
                </a:lnTo>
                <a:lnTo>
                  <a:pt x="361188" y="1536"/>
                </a:lnTo>
                <a:lnTo>
                  <a:pt x="359664" y="3060"/>
                </a:lnTo>
                <a:lnTo>
                  <a:pt x="359664" y="12204"/>
                </a:lnTo>
                <a:lnTo>
                  <a:pt x="402336" y="12204"/>
                </a:lnTo>
                <a:lnTo>
                  <a:pt x="370332" y="85356"/>
                </a:lnTo>
                <a:lnTo>
                  <a:pt x="370332" y="88404"/>
                </a:lnTo>
                <a:lnTo>
                  <a:pt x="381000" y="88404"/>
                </a:lnTo>
                <a:lnTo>
                  <a:pt x="382524" y="86880"/>
                </a:lnTo>
                <a:lnTo>
                  <a:pt x="414528" y="15252"/>
                </a:lnTo>
                <a:lnTo>
                  <a:pt x="414528" y="9156"/>
                </a:lnTo>
                <a:lnTo>
                  <a:pt x="416052" y="9156"/>
                </a:lnTo>
                <a:lnTo>
                  <a:pt x="416052" y="4584"/>
                </a:lnTo>
                <a:close/>
              </a:path>
              <a:path w="441960" h="108585">
                <a:moveTo>
                  <a:pt x="441960" y="76200"/>
                </a:moveTo>
                <a:lnTo>
                  <a:pt x="438912" y="73152"/>
                </a:lnTo>
                <a:lnTo>
                  <a:pt x="431292" y="73152"/>
                </a:lnTo>
                <a:lnTo>
                  <a:pt x="431292" y="74676"/>
                </a:lnTo>
                <a:lnTo>
                  <a:pt x="429768" y="74676"/>
                </a:lnTo>
                <a:lnTo>
                  <a:pt x="429768" y="76200"/>
                </a:lnTo>
                <a:lnTo>
                  <a:pt x="428244" y="77724"/>
                </a:lnTo>
                <a:lnTo>
                  <a:pt x="428244" y="88392"/>
                </a:lnTo>
                <a:lnTo>
                  <a:pt x="420624" y="106680"/>
                </a:lnTo>
                <a:lnTo>
                  <a:pt x="419100" y="106680"/>
                </a:lnTo>
                <a:lnTo>
                  <a:pt x="419100" y="108204"/>
                </a:lnTo>
                <a:lnTo>
                  <a:pt x="428244" y="108204"/>
                </a:lnTo>
                <a:lnTo>
                  <a:pt x="428244" y="106680"/>
                </a:lnTo>
                <a:lnTo>
                  <a:pt x="437388" y="92964"/>
                </a:lnTo>
                <a:lnTo>
                  <a:pt x="438912" y="91440"/>
                </a:lnTo>
                <a:lnTo>
                  <a:pt x="438912" y="89916"/>
                </a:lnTo>
                <a:lnTo>
                  <a:pt x="440436" y="89916"/>
                </a:lnTo>
                <a:lnTo>
                  <a:pt x="440436" y="86868"/>
                </a:lnTo>
                <a:lnTo>
                  <a:pt x="441960" y="85344"/>
                </a:lnTo>
                <a:lnTo>
                  <a:pt x="44196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673607" y="1118616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35052" y="56388"/>
                </a:moveTo>
                <a:lnTo>
                  <a:pt x="19812" y="56388"/>
                </a:lnTo>
                <a:lnTo>
                  <a:pt x="13716" y="54864"/>
                </a:lnTo>
                <a:lnTo>
                  <a:pt x="7620" y="48768"/>
                </a:lnTo>
                <a:lnTo>
                  <a:pt x="3048" y="42672"/>
                </a:lnTo>
                <a:lnTo>
                  <a:pt x="0" y="36576"/>
                </a:lnTo>
                <a:lnTo>
                  <a:pt x="0" y="21336"/>
                </a:lnTo>
                <a:lnTo>
                  <a:pt x="3048" y="13716"/>
                </a:lnTo>
                <a:lnTo>
                  <a:pt x="13716" y="3048"/>
                </a:lnTo>
                <a:lnTo>
                  <a:pt x="19812" y="0"/>
                </a:lnTo>
                <a:lnTo>
                  <a:pt x="35052" y="0"/>
                </a:lnTo>
                <a:lnTo>
                  <a:pt x="42672" y="3048"/>
                </a:lnTo>
                <a:lnTo>
                  <a:pt x="47244" y="9144"/>
                </a:lnTo>
                <a:lnTo>
                  <a:pt x="53340" y="13716"/>
                </a:lnTo>
                <a:lnTo>
                  <a:pt x="56388" y="21336"/>
                </a:lnTo>
                <a:lnTo>
                  <a:pt x="56388" y="36576"/>
                </a:lnTo>
                <a:lnTo>
                  <a:pt x="53340" y="42672"/>
                </a:lnTo>
                <a:lnTo>
                  <a:pt x="47244" y="48768"/>
                </a:lnTo>
                <a:lnTo>
                  <a:pt x="42672" y="54864"/>
                </a:lnTo>
                <a:lnTo>
                  <a:pt x="35052" y="56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1129283" y="1424940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0479" y="50292"/>
                </a:moveTo>
                <a:lnTo>
                  <a:pt x="18287" y="50292"/>
                </a:lnTo>
                <a:lnTo>
                  <a:pt x="12191" y="47244"/>
                </a:lnTo>
                <a:lnTo>
                  <a:pt x="7619" y="42672"/>
                </a:lnTo>
                <a:lnTo>
                  <a:pt x="3047" y="38100"/>
                </a:lnTo>
                <a:lnTo>
                  <a:pt x="0" y="32004"/>
                </a:lnTo>
                <a:lnTo>
                  <a:pt x="0" y="18288"/>
                </a:lnTo>
                <a:lnTo>
                  <a:pt x="3047" y="12192"/>
                </a:lnTo>
                <a:lnTo>
                  <a:pt x="7619" y="7620"/>
                </a:lnTo>
                <a:lnTo>
                  <a:pt x="12191" y="1524"/>
                </a:lnTo>
                <a:lnTo>
                  <a:pt x="18287" y="0"/>
                </a:lnTo>
                <a:lnTo>
                  <a:pt x="30479" y="0"/>
                </a:lnTo>
                <a:lnTo>
                  <a:pt x="36575" y="1524"/>
                </a:lnTo>
                <a:lnTo>
                  <a:pt x="41147" y="7620"/>
                </a:lnTo>
                <a:lnTo>
                  <a:pt x="45719" y="12192"/>
                </a:lnTo>
                <a:lnTo>
                  <a:pt x="48767" y="18288"/>
                </a:lnTo>
                <a:lnTo>
                  <a:pt x="48767" y="32004"/>
                </a:lnTo>
                <a:lnTo>
                  <a:pt x="45719" y="38100"/>
                </a:lnTo>
                <a:lnTo>
                  <a:pt x="36575" y="47244"/>
                </a:lnTo>
                <a:lnTo>
                  <a:pt x="30479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 txBox="1"/>
          <p:nvPr/>
        </p:nvSpPr>
        <p:spPr>
          <a:xfrm>
            <a:off x="877316" y="931925"/>
            <a:ext cx="8511540" cy="152146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800">
                <a:latin typeface="Calibri"/>
                <a:cs typeface="Calibri"/>
              </a:rPr>
              <a:t>Data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types</a:t>
            </a:r>
            <a:endParaRPr sz="1800">
              <a:latin typeface="Calibri"/>
              <a:cs typeface="Calibri"/>
            </a:endParaRPr>
          </a:p>
          <a:p>
            <a:pPr marL="469900" marR="5080">
              <a:lnSpc>
                <a:spcPct val="93100"/>
              </a:lnSpc>
              <a:spcBef>
                <a:spcPts val="535"/>
              </a:spcBef>
            </a:pPr>
            <a:r>
              <a:rPr dirty="0" sz="1550">
                <a:latin typeface="Calibri"/>
                <a:cs typeface="Calibri"/>
              </a:rPr>
              <a:t>Refers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extensive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system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used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storing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classifying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data.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data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type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variable </a:t>
            </a:r>
            <a:r>
              <a:rPr dirty="0" sz="1550">
                <a:latin typeface="Calibri"/>
                <a:cs typeface="Calibri"/>
              </a:rPr>
              <a:t>determines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how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much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space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it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occupies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229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memory.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has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four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standard</a:t>
            </a:r>
            <a:r>
              <a:rPr dirty="0" sz="1550" spc="-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data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types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char,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int,</a:t>
            </a:r>
            <a:r>
              <a:rPr dirty="0" sz="1550" spc="500">
                <a:latin typeface="Calibri"/>
                <a:cs typeface="Calibri"/>
              </a:rPr>
              <a:t>  </a:t>
            </a:r>
            <a:r>
              <a:rPr dirty="0" sz="1550">
                <a:latin typeface="Calibri"/>
                <a:cs typeface="Calibri"/>
              </a:rPr>
              <a:t>float,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double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four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modifiers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signed,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unsigned,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short,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long.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modifiers extend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the </a:t>
            </a:r>
            <a:r>
              <a:rPr dirty="0" sz="1550">
                <a:latin typeface="Calibri"/>
                <a:cs typeface="Calibri"/>
              </a:rPr>
              <a:t>memory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used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by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data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type.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table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next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two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pages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describe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data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types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their </a:t>
            </a:r>
            <a:r>
              <a:rPr dirty="0" sz="1550" spc="-20">
                <a:latin typeface="Calibri"/>
                <a:cs typeface="Calibri"/>
              </a:rPr>
              <a:t>use.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00"/>
              </a:lnSpc>
            </a:pPr>
            <a:r>
              <a:rPr dirty="0" spc="-25"/>
              <a:t>TOC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9988" y="548640"/>
            <a:ext cx="661416" cy="24231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30651" y="548640"/>
            <a:ext cx="1385316" cy="30226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9600" y="533400"/>
            <a:ext cx="1813559" cy="25755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42888" y="533400"/>
            <a:ext cx="1525524" cy="3175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Core</a:t>
            </a:r>
            <a:r>
              <a:rPr dirty="0" spc="-165"/>
              <a:t> </a:t>
            </a:r>
            <a:r>
              <a:rPr dirty="0" spc="-25"/>
              <a:t>Concepts:</a:t>
            </a:r>
            <a:r>
              <a:rPr dirty="0" spc="-160"/>
              <a:t> </a:t>
            </a:r>
            <a:r>
              <a:rPr dirty="0" spc="-45"/>
              <a:t>Foundational</a:t>
            </a:r>
            <a:r>
              <a:rPr dirty="0" spc="-105"/>
              <a:t> </a:t>
            </a:r>
            <a:r>
              <a:rPr dirty="0" spc="-10"/>
              <a:t>Knowledge</a:t>
            </a:r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503681" y="1719833"/>
          <a:ext cx="9051290" cy="4051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8260"/>
                <a:gridCol w="5619115"/>
                <a:gridCol w="853440"/>
                <a:gridCol w="1246504"/>
              </a:tblGrid>
              <a:tr h="344170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1050" spc="-20">
                          <a:latin typeface="Calibri"/>
                          <a:cs typeface="Calibri"/>
                        </a:rPr>
                        <a:t>Type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8445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Explanation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8445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Minimum</a:t>
                      </a:r>
                      <a:r>
                        <a:rPr dirty="0" sz="1050" spc="1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0">
                          <a:latin typeface="Calibri"/>
                          <a:cs typeface="Calibri"/>
                        </a:rPr>
                        <a:t>size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 marL="8255">
                        <a:lnSpc>
                          <a:spcPts val="1240"/>
                        </a:lnSpc>
                        <a:spcBef>
                          <a:spcPts val="110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(bits)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Format</a:t>
                      </a:r>
                      <a:r>
                        <a:rPr dirty="0" sz="1050" spc="11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specifier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8445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long</a:t>
                      </a:r>
                      <a:r>
                        <a:rPr dirty="0" sz="105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0">
                          <a:latin typeface="Calibri"/>
                          <a:cs typeface="Calibri"/>
                        </a:rPr>
                        <a:t>long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8890" marR="193040">
                        <a:lnSpc>
                          <a:spcPct val="102899"/>
                        </a:lnSpc>
                        <a:spcBef>
                          <a:spcPts val="8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long</a:t>
                      </a:r>
                      <a:r>
                        <a:rPr dirty="0" sz="105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long</a:t>
                      </a:r>
                      <a:r>
                        <a:rPr dirty="0" sz="105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int</a:t>
                      </a:r>
                      <a:r>
                        <a:rPr dirty="0" sz="1050" spc="500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signed</a:t>
                      </a:r>
                      <a:r>
                        <a:rPr dirty="0" sz="1050" spc="1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long</a:t>
                      </a:r>
                      <a:r>
                        <a:rPr dirty="0" sz="1050" spc="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0">
                          <a:latin typeface="Calibri"/>
                          <a:cs typeface="Calibri"/>
                        </a:rPr>
                        <a:t>long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signed</a:t>
                      </a:r>
                      <a:r>
                        <a:rPr dirty="0" sz="1050" spc="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long</a:t>
                      </a:r>
                      <a:r>
                        <a:rPr dirty="0" sz="1050" spc="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long</a:t>
                      </a:r>
                      <a:r>
                        <a:rPr dirty="0" sz="1050" spc="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int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dirty="0" sz="1050" i="1">
                          <a:latin typeface="Calibri"/>
                          <a:cs typeface="Calibri"/>
                        </a:rPr>
                        <a:t>Long</a:t>
                      </a:r>
                      <a:r>
                        <a:rPr dirty="0" sz="1050" spc="110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i="1">
                          <a:latin typeface="Calibri"/>
                          <a:cs typeface="Calibri"/>
                        </a:rPr>
                        <a:t>long</a:t>
                      </a:r>
                      <a:r>
                        <a:rPr dirty="0" sz="1050" spc="210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signed</a:t>
                      </a:r>
                      <a:r>
                        <a:rPr dirty="0" sz="10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integer</a:t>
                      </a:r>
                      <a:r>
                        <a:rPr dirty="0" sz="105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type.</a:t>
                      </a:r>
                      <a:r>
                        <a:rPr dirty="0" sz="1050" spc="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Capable</a:t>
                      </a:r>
                      <a:r>
                        <a:rPr dirty="0" sz="1050" spc="1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050" spc="11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containing</a:t>
                      </a:r>
                      <a:r>
                        <a:rPr dirty="0" sz="1050" spc="1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at</a:t>
                      </a:r>
                      <a:r>
                        <a:rPr dirty="0" sz="105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least</a:t>
                      </a:r>
                      <a:r>
                        <a:rPr dirty="0" sz="105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the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1758314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+9,223,372,036,854,775,807]</a:t>
                      </a:r>
                      <a:r>
                        <a:rPr dirty="0" sz="1050" spc="185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range.</a:t>
                      </a:r>
                      <a:r>
                        <a:rPr dirty="0" u="sng" baseline="27777" sz="105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[3][note</a:t>
                      </a:r>
                      <a:r>
                        <a:rPr dirty="0" u="sng" baseline="27777" sz="1050" spc="382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baseline="27777" sz="105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1</a:t>
                      </a:r>
                      <a:r>
                        <a:rPr dirty="0" baseline="27777" sz="1050">
                          <a:solidFill>
                            <a:srgbClr val="0562C1"/>
                          </a:solidFill>
                          <a:latin typeface="Calibri"/>
                          <a:cs typeface="Calibri"/>
                        </a:rPr>
                        <a:t>]</a:t>
                      </a:r>
                      <a:r>
                        <a:rPr dirty="0" baseline="27777" sz="1050" spc="359">
                          <a:solidFill>
                            <a:srgbClr val="0562C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Specified</a:t>
                      </a:r>
                      <a:r>
                        <a:rPr dirty="0" sz="10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since</a:t>
                      </a:r>
                      <a:r>
                        <a:rPr dirty="0" sz="1050" spc="11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050" spc="1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050" spc="-25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C99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1016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version</a:t>
                      </a:r>
                      <a:r>
                        <a:rPr dirty="0" sz="105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050" spc="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050" spc="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standard.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8572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24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1050" spc="-25">
                          <a:latin typeface="Calibri"/>
                          <a:cs typeface="Calibri"/>
                        </a:rPr>
                        <a:t>64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651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%lli</a:t>
                      </a:r>
                      <a:r>
                        <a:rPr dirty="0" sz="105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050" spc="1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0">
                          <a:latin typeface="Calibri"/>
                          <a:cs typeface="Calibri"/>
                        </a:rPr>
                        <a:t>%lld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8890" marR="49530">
                        <a:lnSpc>
                          <a:spcPct val="108600"/>
                        </a:lnSpc>
                        <a:spcBef>
                          <a:spcPts val="9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unsigned</a:t>
                      </a:r>
                      <a:r>
                        <a:rPr dirty="0" sz="1050" spc="1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long</a:t>
                      </a:r>
                      <a:r>
                        <a:rPr dirty="0" sz="1050" spc="1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0">
                          <a:latin typeface="Calibri"/>
                          <a:cs typeface="Calibri"/>
                        </a:rPr>
                        <a:t>long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unsigned</a:t>
                      </a:r>
                      <a:r>
                        <a:rPr dirty="0" sz="1050" spc="1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long</a:t>
                      </a:r>
                      <a:r>
                        <a:rPr dirty="0" sz="1050" spc="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long</a:t>
                      </a:r>
                      <a:r>
                        <a:rPr dirty="0" sz="1050" spc="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int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50" i="1">
                          <a:latin typeface="Calibri"/>
                          <a:cs typeface="Calibri"/>
                        </a:rPr>
                        <a:t>Long</a:t>
                      </a:r>
                      <a:r>
                        <a:rPr dirty="0" sz="1050" spc="105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i="1">
                          <a:latin typeface="Calibri"/>
                          <a:cs typeface="Calibri"/>
                        </a:rPr>
                        <a:t>long</a:t>
                      </a:r>
                      <a:r>
                        <a:rPr dirty="0" sz="1050" spc="220" i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unsigned</a:t>
                      </a:r>
                      <a:r>
                        <a:rPr dirty="0" sz="10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integer</a:t>
                      </a:r>
                      <a:r>
                        <a:rPr dirty="0" sz="105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type.</a:t>
                      </a:r>
                      <a:r>
                        <a:rPr dirty="0" sz="105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Contains</a:t>
                      </a:r>
                      <a:r>
                        <a:rPr dirty="0" sz="1050" spc="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at</a:t>
                      </a:r>
                      <a:r>
                        <a:rPr dirty="0" sz="1050" spc="1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least</a:t>
                      </a:r>
                      <a:r>
                        <a:rPr dirty="0" sz="1050" spc="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050" spc="11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[0,</a:t>
                      </a:r>
                      <a:r>
                        <a:rPr dirty="0" sz="1050" spc="1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+18,446,744,073,709,551,615]</a:t>
                      </a:r>
                      <a:r>
                        <a:rPr dirty="0" sz="1050" spc="185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range.</a:t>
                      </a:r>
                      <a:r>
                        <a:rPr dirty="0" u="sng" baseline="27777" sz="1050" spc="-15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[3</a:t>
                      </a:r>
                      <a:r>
                        <a:rPr dirty="0" baseline="27777" sz="1050" spc="-15">
                          <a:solidFill>
                            <a:srgbClr val="0562C1"/>
                          </a:solidFill>
                          <a:latin typeface="Calibri"/>
                          <a:cs typeface="Calibri"/>
                        </a:rPr>
                        <a:t>]</a:t>
                      </a:r>
                      <a:endParaRPr baseline="27777" sz="1050">
                        <a:latin typeface="Calibri"/>
                        <a:cs typeface="Calibri"/>
                      </a:endParaRPr>
                    </a:p>
                    <a:p>
                      <a:pPr marL="1016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Specified</a:t>
                      </a:r>
                      <a:r>
                        <a:rPr dirty="0" sz="105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since</a:t>
                      </a:r>
                      <a:r>
                        <a:rPr dirty="0" sz="1050" spc="1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050" spc="1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05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C99</a:t>
                      </a:r>
                      <a:r>
                        <a:rPr dirty="0" sz="1050" spc="185">
                          <a:solidFill>
                            <a:srgbClr val="0562C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version</a:t>
                      </a:r>
                      <a:r>
                        <a:rPr dirty="0" sz="1050" spc="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050" spc="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050" spc="1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standard.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2476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050" spc="-25">
                          <a:latin typeface="Calibri"/>
                          <a:cs typeface="Calibri"/>
                        </a:rPr>
                        <a:t>64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858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050" spc="-20">
                          <a:latin typeface="Calibri"/>
                          <a:cs typeface="Calibri"/>
                        </a:rPr>
                        <a:t>%llu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858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47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float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marR="222250">
                        <a:lnSpc>
                          <a:spcPct val="104800"/>
                        </a:lnSpc>
                        <a:spcBef>
                          <a:spcPts val="63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Real</a:t>
                      </a:r>
                      <a:r>
                        <a:rPr dirty="0" sz="1050" spc="2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floating-point</a:t>
                      </a:r>
                      <a:r>
                        <a:rPr dirty="0" sz="10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type,</a:t>
                      </a:r>
                      <a:r>
                        <a:rPr dirty="0" sz="1050" spc="1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usually</a:t>
                      </a:r>
                      <a:r>
                        <a:rPr dirty="0" sz="105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referred</a:t>
                      </a:r>
                      <a:r>
                        <a:rPr dirty="0" sz="1050" spc="2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050" spc="1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as</a:t>
                      </a:r>
                      <a:r>
                        <a:rPr dirty="0" sz="1050" spc="2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50" spc="1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single-precision</a:t>
                      </a:r>
                      <a:r>
                        <a:rPr dirty="0" sz="105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floating-point</a:t>
                      </a:r>
                      <a:r>
                        <a:rPr dirty="0" sz="10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type.</a:t>
                      </a:r>
                      <a:r>
                        <a:rPr dirty="0" sz="105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Actual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properties</a:t>
                      </a:r>
                      <a:r>
                        <a:rPr dirty="0" sz="1050" spc="1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unspecified</a:t>
                      </a:r>
                      <a:r>
                        <a:rPr dirty="0" sz="10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(except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minimum</a:t>
                      </a:r>
                      <a:r>
                        <a:rPr dirty="0" sz="1050" spc="1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limits);</a:t>
                      </a:r>
                      <a:r>
                        <a:rPr dirty="0" sz="105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however,</a:t>
                      </a:r>
                      <a:r>
                        <a:rPr dirty="0" sz="1050" spc="1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on</a:t>
                      </a:r>
                      <a:r>
                        <a:rPr dirty="0" sz="1050" spc="1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most</a:t>
                      </a:r>
                      <a:r>
                        <a:rPr dirty="0" sz="1050" spc="2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systems,</a:t>
                      </a:r>
                      <a:r>
                        <a:rPr dirty="0" sz="10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this</a:t>
                      </a:r>
                      <a:r>
                        <a:rPr dirty="0" sz="1050" spc="1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is</a:t>
                      </a:r>
                      <a:r>
                        <a:rPr dirty="0" sz="1050" spc="1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050" spc="3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05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IEEE</a:t>
                      </a:r>
                      <a:r>
                        <a:rPr dirty="0" u="sng" sz="1050" spc="305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050" spc="-25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754</a:t>
                      </a:r>
                      <a:r>
                        <a:rPr dirty="0" sz="1050" spc="-25">
                          <a:solidFill>
                            <a:srgbClr val="0562C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05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single-precision</a:t>
                      </a:r>
                      <a:r>
                        <a:rPr dirty="0" u="sng" sz="1050" spc="-1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05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binary</a:t>
                      </a:r>
                      <a:r>
                        <a:rPr dirty="0" u="sng" sz="1050" spc="13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05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floating-point</a:t>
                      </a:r>
                      <a:r>
                        <a:rPr dirty="0" u="sng" sz="1050" spc="-15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05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format</a:t>
                      </a:r>
                      <a:r>
                        <a:rPr dirty="0" sz="1050" spc="85">
                          <a:solidFill>
                            <a:srgbClr val="0562C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(32</a:t>
                      </a:r>
                      <a:r>
                        <a:rPr dirty="0" sz="1050" spc="2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bits).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This</a:t>
                      </a:r>
                      <a:r>
                        <a:rPr dirty="0" sz="1050" spc="2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format</a:t>
                      </a:r>
                      <a:r>
                        <a:rPr dirty="0" sz="1050" spc="2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is</a:t>
                      </a:r>
                      <a:r>
                        <a:rPr dirty="0" sz="1050" spc="1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required</a:t>
                      </a:r>
                      <a:r>
                        <a:rPr dirty="0" sz="105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by</a:t>
                      </a:r>
                      <a:r>
                        <a:rPr dirty="0" sz="1050" spc="25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050" spc="1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optional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Annex</a:t>
                      </a:r>
                      <a:r>
                        <a:rPr dirty="0" sz="1050" spc="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105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"IEC</a:t>
                      </a:r>
                      <a:r>
                        <a:rPr dirty="0" sz="1050" spc="1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60559</a:t>
                      </a:r>
                      <a:r>
                        <a:rPr dirty="0" sz="1050" spc="3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floating-point</a:t>
                      </a:r>
                      <a:r>
                        <a:rPr dirty="0" sz="105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arithmetic".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8001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Converting</a:t>
                      </a:r>
                      <a:r>
                        <a:rPr dirty="0" sz="1050" spc="1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0">
                          <a:latin typeface="Calibri"/>
                          <a:cs typeface="Calibri"/>
                        </a:rPr>
                        <a:t>from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1651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text:</a:t>
                      </a:r>
                      <a:r>
                        <a:rPr dirty="0" u="sng" baseline="27777" sz="105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[a</a:t>
                      </a:r>
                      <a:r>
                        <a:rPr dirty="0" baseline="27777" sz="1050">
                          <a:solidFill>
                            <a:srgbClr val="0562C1"/>
                          </a:solidFill>
                          <a:latin typeface="Calibri"/>
                          <a:cs typeface="Calibri"/>
                        </a:rPr>
                        <a:t>]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%f</a:t>
                      </a:r>
                      <a:r>
                        <a:rPr dirty="0" sz="1050" spc="2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%F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%g</a:t>
                      </a:r>
                      <a:r>
                        <a:rPr dirty="0" sz="1050" spc="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35">
                          <a:latin typeface="Calibri"/>
                          <a:cs typeface="Calibri"/>
                        </a:rPr>
                        <a:t>%G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%e</a:t>
                      </a:r>
                      <a:r>
                        <a:rPr dirty="0" sz="1050" spc="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%E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63500">
                        <a:lnSpc>
                          <a:spcPts val="1215"/>
                        </a:lnSpc>
                        <a:spcBef>
                          <a:spcPts val="10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%a</a:t>
                      </a:r>
                      <a:r>
                        <a:rPr dirty="0" sz="1050" spc="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%A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13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88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double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marR="222250">
                        <a:lnSpc>
                          <a:spcPct val="1051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Real</a:t>
                      </a:r>
                      <a:r>
                        <a:rPr dirty="0" sz="1050" spc="229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floating-point</a:t>
                      </a:r>
                      <a:r>
                        <a:rPr dirty="0" sz="10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type,</a:t>
                      </a:r>
                      <a:r>
                        <a:rPr dirty="0" sz="1050" spc="1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usually</a:t>
                      </a:r>
                      <a:r>
                        <a:rPr dirty="0" sz="10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referred</a:t>
                      </a:r>
                      <a:r>
                        <a:rPr dirty="0" sz="1050" spc="2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050" spc="1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as</a:t>
                      </a:r>
                      <a:r>
                        <a:rPr dirty="0" sz="1050" spc="3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50" spc="11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double-precision</a:t>
                      </a:r>
                      <a:r>
                        <a:rPr dirty="0" sz="105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floating-point</a:t>
                      </a:r>
                      <a:r>
                        <a:rPr dirty="0" sz="105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type.</a:t>
                      </a:r>
                      <a:r>
                        <a:rPr dirty="0" sz="105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Actual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properties</a:t>
                      </a:r>
                      <a:r>
                        <a:rPr dirty="0" sz="1050" spc="1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unspecified</a:t>
                      </a:r>
                      <a:r>
                        <a:rPr dirty="0" sz="10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(except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minimum</a:t>
                      </a:r>
                      <a:r>
                        <a:rPr dirty="0" sz="1050" spc="1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limits);</a:t>
                      </a:r>
                      <a:r>
                        <a:rPr dirty="0" sz="105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however,</a:t>
                      </a:r>
                      <a:r>
                        <a:rPr dirty="0" sz="1050" spc="1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on</a:t>
                      </a:r>
                      <a:r>
                        <a:rPr dirty="0" sz="1050" spc="1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most</a:t>
                      </a:r>
                      <a:r>
                        <a:rPr dirty="0" sz="1050" spc="2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systems,</a:t>
                      </a:r>
                      <a:r>
                        <a:rPr dirty="0" sz="10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this</a:t>
                      </a:r>
                      <a:r>
                        <a:rPr dirty="0" sz="1050" spc="1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is</a:t>
                      </a:r>
                      <a:r>
                        <a:rPr dirty="0" sz="1050" spc="1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050" spc="3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05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IEEE</a:t>
                      </a:r>
                      <a:r>
                        <a:rPr dirty="0" u="sng" sz="1050" spc="305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050" spc="-25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754</a:t>
                      </a:r>
                      <a:r>
                        <a:rPr dirty="0" sz="1050" spc="-25">
                          <a:solidFill>
                            <a:srgbClr val="0562C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05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double-precision binary</a:t>
                      </a:r>
                      <a:r>
                        <a:rPr dirty="0" u="sng" sz="1050" spc="114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05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floating-point</a:t>
                      </a:r>
                      <a:r>
                        <a:rPr dirty="0" u="sng" sz="1050" spc="-1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05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format</a:t>
                      </a:r>
                      <a:r>
                        <a:rPr dirty="0" sz="1050" spc="240">
                          <a:solidFill>
                            <a:srgbClr val="0562C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(64</a:t>
                      </a:r>
                      <a:r>
                        <a:rPr dirty="0" sz="1050" spc="1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bits).</a:t>
                      </a:r>
                      <a:r>
                        <a:rPr dirty="0" sz="1050" spc="1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This</a:t>
                      </a:r>
                      <a:r>
                        <a:rPr dirty="0" sz="1050" spc="11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format</a:t>
                      </a:r>
                      <a:r>
                        <a:rPr dirty="0" sz="1050" spc="2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is</a:t>
                      </a:r>
                      <a:r>
                        <a:rPr dirty="0" sz="1050" spc="11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required</a:t>
                      </a:r>
                      <a:r>
                        <a:rPr dirty="0" sz="1050" spc="1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by</a:t>
                      </a:r>
                      <a:r>
                        <a:rPr dirty="0" sz="1050" spc="1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050" spc="1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optional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Annex</a:t>
                      </a:r>
                      <a:r>
                        <a:rPr dirty="0" sz="1050" spc="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105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"IEC</a:t>
                      </a:r>
                      <a:r>
                        <a:rPr dirty="0" sz="1050" spc="1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60559</a:t>
                      </a:r>
                      <a:r>
                        <a:rPr dirty="0" sz="1050" spc="3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floating-point</a:t>
                      </a:r>
                      <a:r>
                        <a:rPr dirty="0" sz="105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arithmetic".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%lf</a:t>
                      </a:r>
                      <a:r>
                        <a:rPr dirty="0" sz="1050" spc="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%lF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%lg</a:t>
                      </a:r>
                      <a:r>
                        <a:rPr dirty="0" sz="1050" spc="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%lG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%le</a:t>
                      </a:r>
                      <a:r>
                        <a:rPr dirty="0" sz="1050" spc="1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%lE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%la</a:t>
                      </a:r>
                      <a:r>
                        <a:rPr dirty="0" sz="10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%lA</a:t>
                      </a:r>
                      <a:r>
                        <a:rPr dirty="0" u="sng" baseline="27777" sz="1050" spc="-15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[b</a:t>
                      </a:r>
                      <a:r>
                        <a:rPr dirty="0" baseline="27777" sz="1050" spc="-15">
                          <a:solidFill>
                            <a:srgbClr val="0562C1"/>
                          </a:solidFill>
                          <a:latin typeface="Calibri"/>
                          <a:cs typeface="Calibri"/>
                        </a:rPr>
                        <a:t>]</a:t>
                      </a:r>
                      <a:endParaRPr baseline="27777" sz="1050">
                        <a:latin typeface="Calibri"/>
                        <a:cs typeface="Calibri"/>
                      </a:endParaRPr>
                    </a:p>
                  </a:txBody>
                  <a:tcPr marL="0" marR="0" marB="0" marT="64769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89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long</a:t>
                      </a:r>
                      <a:r>
                        <a:rPr dirty="0" sz="105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double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marR="6985">
                        <a:lnSpc>
                          <a:spcPct val="105100"/>
                        </a:lnSpc>
                        <a:spcBef>
                          <a:spcPts val="54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Real</a:t>
                      </a:r>
                      <a:r>
                        <a:rPr dirty="0" sz="1050" spc="2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floating-point</a:t>
                      </a:r>
                      <a:r>
                        <a:rPr dirty="0" sz="10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type,</a:t>
                      </a:r>
                      <a:r>
                        <a:rPr dirty="0" sz="1050" spc="1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usually</a:t>
                      </a:r>
                      <a:r>
                        <a:rPr dirty="0" sz="105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mapped</a:t>
                      </a:r>
                      <a:r>
                        <a:rPr dirty="0" sz="1050" spc="2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050" spc="1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an</a:t>
                      </a:r>
                      <a:r>
                        <a:rPr dirty="0" sz="1050" spc="3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05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extended</a:t>
                      </a:r>
                      <a:r>
                        <a:rPr dirty="0" u="sng" sz="1050" spc="2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05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precision</a:t>
                      </a:r>
                      <a:r>
                        <a:rPr dirty="0" sz="1050" spc="125">
                          <a:solidFill>
                            <a:srgbClr val="0562C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floating-point</a:t>
                      </a:r>
                      <a:r>
                        <a:rPr dirty="0" sz="105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number</a:t>
                      </a:r>
                      <a:r>
                        <a:rPr dirty="0" sz="1050" spc="1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format.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Actual</a:t>
                      </a:r>
                      <a:r>
                        <a:rPr dirty="0" sz="1050" spc="3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properties</a:t>
                      </a:r>
                      <a:r>
                        <a:rPr dirty="0" sz="105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unspecified.</a:t>
                      </a:r>
                      <a:r>
                        <a:rPr dirty="0" sz="105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It</a:t>
                      </a:r>
                      <a:r>
                        <a:rPr dirty="0" sz="1050" spc="1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can</a:t>
                      </a:r>
                      <a:r>
                        <a:rPr dirty="0" sz="1050" spc="2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be</a:t>
                      </a:r>
                      <a:r>
                        <a:rPr dirty="0" sz="1050" spc="2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either</a:t>
                      </a:r>
                      <a:r>
                        <a:rPr dirty="0" sz="1050" spc="1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05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x86</a:t>
                      </a:r>
                      <a:r>
                        <a:rPr dirty="0" u="sng" sz="1050" spc="335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05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extended-precision</a:t>
                      </a:r>
                      <a:r>
                        <a:rPr dirty="0" u="sng" sz="1050" spc="15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05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floating-point format</a:t>
                      </a:r>
                      <a:r>
                        <a:rPr dirty="0" sz="1050" spc="5">
                          <a:solidFill>
                            <a:srgbClr val="0562C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(80</a:t>
                      </a:r>
                      <a:r>
                        <a:rPr dirty="0" sz="105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bits,</a:t>
                      </a:r>
                      <a:r>
                        <a:rPr dirty="0" sz="1050" spc="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but</a:t>
                      </a:r>
                      <a:r>
                        <a:rPr dirty="0" sz="105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typically</a:t>
                      </a:r>
                      <a:r>
                        <a:rPr dirty="0" sz="1050" spc="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96</a:t>
                      </a:r>
                      <a:r>
                        <a:rPr dirty="0" sz="1050" spc="2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bits</a:t>
                      </a:r>
                      <a:r>
                        <a:rPr dirty="0" sz="1050" spc="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05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128</a:t>
                      </a:r>
                      <a:r>
                        <a:rPr dirty="0" sz="1050" spc="3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bits</a:t>
                      </a:r>
                      <a:r>
                        <a:rPr dirty="0" sz="1050" spc="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05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memory</a:t>
                      </a:r>
                      <a:r>
                        <a:rPr dirty="0" sz="1050" spc="1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with</a:t>
                      </a:r>
                      <a:r>
                        <a:rPr dirty="0" sz="1050" spc="1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05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padding</a:t>
                      </a:r>
                      <a:r>
                        <a:rPr dirty="0" u="sng" sz="1050" spc="6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05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bytes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),</a:t>
                      </a:r>
                      <a:r>
                        <a:rPr dirty="0" sz="1050" spc="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050" spc="1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non-IEEE</a:t>
                      </a:r>
                      <a:r>
                        <a:rPr dirty="0" sz="1050" spc="1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"</a:t>
                      </a:r>
                      <a:r>
                        <a:rPr dirty="0" u="sng" sz="105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double-</a:t>
                      </a:r>
                      <a:r>
                        <a:rPr dirty="0" u="sng" sz="1050" spc="-1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double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"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(128</a:t>
                      </a:r>
                      <a:r>
                        <a:rPr dirty="0" sz="1050" spc="2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bits),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05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IEEE</a:t>
                      </a:r>
                      <a:r>
                        <a:rPr dirty="0" u="sng" sz="1050" spc="22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05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754</a:t>
                      </a:r>
                      <a:r>
                        <a:rPr dirty="0" u="sng" sz="1050" spc="275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05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quadruple-precision</a:t>
                      </a:r>
                      <a:r>
                        <a:rPr dirty="0" u="sng" sz="1050" spc="-3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05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floating-point</a:t>
                      </a:r>
                      <a:r>
                        <a:rPr dirty="0" u="sng" sz="1050" spc="-4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05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format</a:t>
                      </a:r>
                      <a:r>
                        <a:rPr dirty="0" sz="1050" spc="35">
                          <a:solidFill>
                            <a:srgbClr val="0562C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(128</a:t>
                      </a:r>
                      <a:r>
                        <a:rPr dirty="0" sz="1050" spc="2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bits),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050" spc="1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050" spc="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same</a:t>
                      </a:r>
                      <a:r>
                        <a:rPr dirty="0" sz="1050" spc="20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as</a:t>
                      </a:r>
                      <a:r>
                        <a:rPr dirty="0" sz="105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double.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1016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See</a:t>
                      </a:r>
                      <a:r>
                        <a:rPr dirty="0" sz="1050" spc="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05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u="sng" sz="1050" spc="95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05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article</a:t>
                      </a:r>
                      <a:r>
                        <a:rPr dirty="0" u="sng" sz="1050" spc="95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05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on</a:t>
                      </a:r>
                      <a:r>
                        <a:rPr dirty="0" u="sng" sz="1050" spc="5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05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long</a:t>
                      </a:r>
                      <a:r>
                        <a:rPr dirty="0" u="sng" sz="1050" spc="5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105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double</a:t>
                      </a:r>
                      <a:r>
                        <a:rPr dirty="0" sz="1050" spc="120">
                          <a:solidFill>
                            <a:srgbClr val="0562C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1050" spc="1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details.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6858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%Lf</a:t>
                      </a:r>
                      <a:r>
                        <a:rPr dirty="0" sz="1050" spc="1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%LF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1651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%Lg</a:t>
                      </a:r>
                      <a:r>
                        <a:rPr dirty="0" sz="1050" spc="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%LG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1651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%Le</a:t>
                      </a:r>
                      <a:r>
                        <a:rPr dirty="0" sz="105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%LE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1651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%La</a:t>
                      </a:r>
                      <a:r>
                        <a:rPr dirty="0" sz="1050" spc="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%LA</a:t>
                      </a:r>
                      <a:r>
                        <a:rPr dirty="0" u="sng" baseline="27777" sz="1050" spc="-15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Calibri"/>
                          <a:cs typeface="Calibri"/>
                        </a:rPr>
                        <a:t>[b</a:t>
                      </a:r>
                      <a:r>
                        <a:rPr dirty="0" baseline="27777" sz="1050" spc="-15">
                          <a:solidFill>
                            <a:srgbClr val="0562C1"/>
                          </a:solidFill>
                          <a:latin typeface="Calibri"/>
                          <a:cs typeface="Calibri"/>
                        </a:rPr>
                        <a:t>]</a:t>
                      </a:r>
                      <a:endParaRPr baseline="27777"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51660" y="2371344"/>
            <a:ext cx="1647443" cy="114300"/>
          </a:xfrm>
          <a:prstGeom prst="rect">
            <a:avLst/>
          </a:prstGeom>
        </p:spPr>
      </p:pic>
      <p:sp>
        <p:nvSpPr>
          <p:cNvPr id="9" name="object 9" descr=""/>
          <p:cNvSpPr/>
          <p:nvPr/>
        </p:nvSpPr>
        <p:spPr>
          <a:xfrm>
            <a:off x="8325611" y="3211067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5">
                <a:moveTo>
                  <a:pt x="21336" y="33527"/>
                </a:moveTo>
                <a:lnTo>
                  <a:pt x="12192" y="33527"/>
                </a:lnTo>
                <a:lnTo>
                  <a:pt x="9144" y="32003"/>
                </a:lnTo>
                <a:lnTo>
                  <a:pt x="6096" y="28955"/>
                </a:lnTo>
                <a:lnTo>
                  <a:pt x="1524" y="25907"/>
                </a:lnTo>
                <a:lnTo>
                  <a:pt x="0" y="21335"/>
                </a:lnTo>
                <a:lnTo>
                  <a:pt x="0" y="12191"/>
                </a:lnTo>
                <a:lnTo>
                  <a:pt x="1524" y="9143"/>
                </a:lnTo>
                <a:lnTo>
                  <a:pt x="6096" y="6095"/>
                </a:lnTo>
                <a:lnTo>
                  <a:pt x="9144" y="1523"/>
                </a:lnTo>
                <a:lnTo>
                  <a:pt x="12192" y="0"/>
                </a:lnTo>
                <a:lnTo>
                  <a:pt x="21336" y="0"/>
                </a:lnTo>
                <a:lnTo>
                  <a:pt x="25908" y="1523"/>
                </a:lnTo>
                <a:lnTo>
                  <a:pt x="28956" y="6095"/>
                </a:lnTo>
                <a:lnTo>
                  <a:pt x="32004" y="9143"/>
                </a:lnTo>
                <a:lnTo>
                  <a:pt x="33528" y="12191"/>
                </a:lnTo>
                <a:lnTo>
                  <a:pt x="33528" y="21335"/>
                </a:lnTo>
                <a:lnTo>
                  <a:pt x="32004" y="25907"/>
                </a:lnTo>
                <a:lnTo>
                  <a:pt x="25908" y="32003"/>
                </a:lnTo>
                <a:lnTo>
                  <a:pt x="21336" y="335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8325611" y="3550920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4">
                <a:moveTo>
                  <a:pt x="21336" y="33528"/>
                </a:moveTo>
                <a:lnTo>
                  <a:pt x="12192" y="33528"/>
                </a:lnTo>
                <a:lnTo>
                  <a:pt x="9144" y="32004"/>
                </a:lnTo>
                <a:lnTo>
                  <a:pt x="6096" y="27432"/>
                </a:lnTo>
                <a:lnTo>
                  <a:pt x="1524" y="24384"/>
                </a:lnTo>
                <a:lnTo>
                  <a:pt x="0" y="21336"/>
                </a:lnTo>
                <a:lnTo>
                  <a:pt x="0" y="12192"/>
                </a:lnTo>
                <a:lnTo>
                  <a:pt x="1524" y="7620"/>
                </a:lnTo>
                <a:lnTo>
                  <a:pt x="6096" y="4572"/>
                </a:lnTo>
                <a:lnTo>
                  <a:pt x="9144" y="1524"/>
                </a:lnTo>
                <a:lnTo>
                  <a:pt x="12192" y="0"/>
                </a:lnTo>
                <a:lnTo>
                  <a:pt x="21336" y="0"/>
                </a:lnTo>
                <a:lnTo>
                  <a:pt x="25908" y="1524"/>
                </a:lnTo>
                <a:lnTo>
                  <a:pt x="32004" y="7620"/>
                </a:lnTo>
                <a:lnTo>
                  <a:pt x="33528" y="12192"/>
                </a:lnTo>
                <a:lnTo>
                  <a:pt x="33528" y="21336"/>
                </a:lnTo>
                <a:lnTo>
                  <a:pt x="32004" y="24384"/>
                </a:lnTo>
                <a:lnTo>
                  <a:pt x="28956" y="27432"/>
                </a:lnTo>
                <a:lnTo>
                  <a:pt x="25908" y="32004"/>
                </a:lnTo>
                <a:lnTo>
                  <a:pt x="21336" y="335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8325611" y="3715511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4">
                <a:moveTo>
                  <a:pt x="21336" y="33527"/>
                </a:moveTo>
                <a:lnTo>
                  <a:pt x="12192" y="33527"/>
                </a:lnTo>
                <a:lnTo>
                  <a:pt x="9144" y="32003"/>
                </a:lnTo>
                <a:lnTo>
                  <a:pt x="6096" y="28955"/>
                </a:lnTo>
                <a:lnTo>
                  <a:pt x="1524" y="24383"/>
                </a:lnTo>
                <a:lnTo>
                  <a:pt x="0" y="21335"/>
                </a:lnTo>
                <a:lnTo>
                  <a:pt x="0" y="12191"/>
                </a:lnTo>
                <a:lnTo>
                  <a:pt x="1524" y="7619"/>
                </a:lnTo>
                <a:lnTo>
                  <a:pt x="6096" y="4571"/>
                </a:lnTo>
                <a:lnTo>
                  <a:pt x="9144" y="1523"/>
                </a:lnTo>
                <a:lnTo>
                  <a:pt x="12192" y="0"/>
                </a:lnTo>
                <a:lnTo>
                  <a:pt x="21336" y="0"/>
                </a:lnTo>
                <a:lnTo>
                  <a:pt x="25908" y="1523"/>
                </a:lnTo>
                <a:lnTo>
                  <a:pt x="32004" y="7619"/>
                </a:lnTo>
                <a:lnTo>
                  <a:pt x="33528" y="12191"/>
                </a:lnTo>
                <a:lnTo>
                  <a:pt x="33528" y="21335"/>
                </a:lnTo>
                <a:lnTo>
                  <a:pt x="32004" y="24383"/>
                </a:lnTo>
                <a:lnTo>
                  <a:pt x="28956" y="28955"/>
                </a:lnTo>
                <a:lnTo>
                  <a:pt x="25908" y="32003"/>
                </a:lnTo>
                <a:lnTo>
                  <a:pt x="21336" y="335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8325611" y="3889247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4">
                <a:moveTo>
                  <a:pt x="21336" y="33527"/>
                </a:moveTo>
                <a:lnTo>
                  <a:pt x="12192" y="33527"/>
                </a:lnTo>
                <a:lnTo>
                  <a:pt x="9144" y="32003"/>
                </a:lnTo>
                <a:lnTo>
                  <a:pt x="6096" y="28955"/>
                </a:lnTo>
                <a:lnTo>
                  <a:pt x="1524" y="25907"/>
                </a:lnTo>
                <a:lnTo>
                  <a:pt x="0" y="21335"/>
                </a:lnTo>
                <a:lnTo>
                  <a:pt x="0" y="12191"/>
                </a:lnTo>
                <a:lnTo>
                  <a:pt x="1524" y="7619"/>
                </a:lnTo>
                <a:lnTo>
                  <a:pt x="6096" y="4571"/>
                </a:lnTo>
                <a:lnTo>
                  <a:pt x="9144" y="1523"/>
                </a:lnTo>
                <a:lnTo>
                  <a:pt x="12192" y="0"/>
                </a:lnTo>
                <a:lnTo>
                  <a:pt x="21336" y="0"/>
                </a:lnTo>
                <a:lnTo>
                  <a:pt x="25908" y="1523"/>
                </a:lnTo>
                <a:lnTo>
                  <a:pt x="32004" y="7619"/>
                </a:lnTo>
                <a:lnTo>
                  <a:pt x="33528" y="12191"/>
                </a:lnTo>
                <a:lnTo>
                  <a:pt x="33528" y="21335"/>
                </a:lnTo>
                <a:lnTo>
                  <a:pt x="32004" y="25907"/>
                </a:lnTo>
                <a:lnTo>
                  <a:pt x="25908" y="32003"/>
                </a:lnTo>
                <a:lnTo>
                  <a:pt x="21336" y="335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8325611" y="4120895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4">
                <a:moveTo>
                  <a:pt x="21336" y="33527"/>
                </a:moveTo>
                <a:lnTo>
                  <a:pt x="12192" y="33527"/>
                </a:lnTo>
                <a:lnTo>
                  <a:pt x="9144" y="32003"/>
                </a:lnTo>
                <a:lnTo>
                  <a:pt x="6096" y="28955"/>
                </a:lnTo>
                <a:lnTo>
                  <a:pt x="1524" y="25907"/>
                </a:lnTo>
                <a:lnTo>
                  <a:pt x="0" y="21335"/>
                </a:lnTo>
                <a:lnTo>
                  <a:pt x="0" y="12191"/>
                </a:lnTo>
                <a:lnTo>
                  <a:pt x="1524" y="9143"/>
                </a:lnTo>
                <a:lnTo>
                  <a:pt x="6096" y="6095"/>
                </a:lnTo>
                <a:lnTo>
                  <a:pt x="9144" y="1523"/>
                </a:lnTo>
                <a:lnTo>
                  <a:pt x="12192" y="0"/>
                </a:lnTo>
                <a:lnTo>
                  <a:pt x="21336" y="0"/>
                </a:lnTo>
                <a:lnTo>
                  <a:pt x="25908" y="1523"/>
                </a:lnTo>
                <a:lnTo>
                  <a:pt x="28956" y="6095"/>
                </a:lnTo>
                <a:lnTo>
                  <a:pt x="32004" y="9143"/>
                </a:lnTo>
                <a:lnTo>
                  <a:pt x="33528" y="12191"/>
                </a:lnTo>
                <a:lnTo>
                  <a:pt x="33528" y="21335"/>
                </a:lnTo>
                <a:lnTo>
                  <a:pt x="32004" y="25907"/>
                </a:lnTo>
                <a:lnTo>
                  <a:pt x="25908" y="32003"/>
                </a:lnTo>
                <a:lnTo>
                  <a:pt x="21336" y="335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8325611" y="4296155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4">
                <a:moveTo>
                  <a:pt x="21336" y="33528"/>
                </a:moveTo>
                <a:lnTo>
                  <a:pt x="12192" y="33528"/>
                </a:lnTo>
                <a:lnTo>
                  <a:pt x="9144" y="32004"/>
                </a:lnTo>
                <a:lnTo>
                  <a:pt x="6096" y="27432"/>
                </a:lnTo>
                <a:lnTo>
                  <a:pt x="1524" y="24384"/>
                </a:lnTo>
                <a:lnTo>
                  <a:pt x="0" y="21336"/>
                </a:lnTo>
                <a:lnTo>
                  <a:pt x="0" y="12192"/>
                </a:lnTo>
                <a:lnTo>
                  <a:pt x="1524" y="7620"/>
                </a:lnTo>
                <a:lnTo>
                  <a:pt x="6096" y="4572"/>
                </a:lnTo>
                <a:lnTo>
                  <a:pt x="9144" y="1524"/>
                </a:lnTo>
                <a:lnTo>
                  <a:pt x="12192" y="0"/>
                </a:lnTo>
                <a:lnTo>
                  <a:pt x="21336" y="0"/>
                </a:lnTo>
                <a:lnTo>
                  <a:pt x="25908" y="1524"/>
                </a:lnTo>
                <a:lnTo>
                  <a:pt x="32004" y="7620"/>
                </a:lnTo>
                <a:lnTo>
                  <a:pt x="33528" y="12192"/>
                </a:lnTo>
                <a:lnTo>
                  <a:pt x="33528" y="21336"/>
                </a:lnTo>
                <a:lnTo>
                  <a:pt x="32004" y="24384"/>
                </a:lnTo>
                <a:lnTo>
                  <a:pt x="28956" y="27432"/>
                </a:lnTo>
                <a:lnTo>
                  <a:pt x="25908" y="32004"/>
                </a:lnTo>
                <a:lnTo>
                  <a:pt x="21336" y="335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8325611" y="4460747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4">
                <a:moveTo>
                  <a:pt x="21336" y="33527"/>
                </a:moveTo>
                <a:lnTo>
                  <a:pt x="12192" y="33527"/>
                </a:lnTo>
                <a:lnTo>
                  <a:pt x="9144" y="32003"/>
                </a:lnTo>
                <a:lnTo>
                  <a:pt x="6096" y="28955"/>
                </a:lnTo>
                <a:lnTo>
                  <a:pt x="1524" y="24383"/>
                </a:lnTo>
                <a:lnTo>
                  <a:pt x="0" y="21335"/>
                </a:lnTo>
                <a:lnTo>
                  <a:pt x="0" y="12191"/>
                </a:lnTo>
                <a:lnTo>
                  <a:pt x="1524" y="7619"/>
                </a:lnTo>
                <a:lnTo>
                  <a:pt x="6096" y="4571"/>
                </a:lnTo>
                <a:lnTo>
                  <a:pt x="9144" y="1523"/>
                </a:lnTo>
                <a:lnTo>
                  <a:pt x="12192" y="0"/>
                </a:lnTo>
                <a:lnTo>
                  <a:pt x="21336" y="0"/>
                </a:lnTo>
                <a:lnTo>
                  <a:pt x="25908" y="1523"/>
                </a:lnTo>
                <a:lnTo>
                  <a:pt x="32004" y="7619"/>
                </a:lnTo>
                <a:lnTo>
                  <a:pt x="33528" y="12191"/>
                </a:lnTo>
                <a:lnTo>
                  <a:pt x="33528" y="21335"/>
                </a:lnTo>
                <a:lnTo>
                  <a:pt x="32004" y="24383"/>
                </a:lnTo>
                <a:lnTo>
                  <a:pt x="28956" y="28955"/>
                </a:lnTo>
                <a:lnTo>
                  <a:pt x="25908" y="32003"/>
                </a:lnTo>
                <a:lnTo>
                  <a:pt x="21336" y="335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8325611" y="4625340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4" h="33654">
                <a:moveTo>
                  <a:pt x="21336" y="33527"/>
                </a:moveTo>
                <a:lnTo>
                  <a:pt x="12192" y="33527"/>
                </a:lnTo>
                <a:lnTo>
                  <a:pt x="9144" y="32003"/>
                </a:lnTo>
                <a:lnTo>
                  <a:pt x="6096" y="28955"/>
                </a:lnTo>
                <a:lnTo>
                  <a:pt x="1524" y="24383"/>
                </a:lnTo>
                <a:lnTo>
                  <a:pt x="0" y="21335"/>
                </a:lnTo>
                <a:lnTo>
                  <a:pt x="0" y="12191"/>
                </a:lnTo>
                <a:lnTo>
                  <a:pt x="1524" y="7619"/>
                </a:lnTo>
                <a:lnTo>
                  <a:pt x="6096" y="4571"/>
                </a:lnTo>
                <a:lnTo>
                  <a:pt x="9144" y="1523"/>
                </a:lnTo>
                <a:lnTo>
                  <a:pt x="12192" y="0"/>
                </a:lnTo>
                <a:lnTo>
                  <a:pt x="21336" y="0"/>
                </a:lnTo>
                <a:lnTo>
                  <a:pt x="25908" y="1523"/>
                </a:lnTo>
                <a:lnTo>
                  <a:pt x="32004" y="7619"/>
                </a:lnTo>
                <a:lnTo>
                  <a:pt x="33528" y="12191"/>
                </a:lnTo>
                <a:lnTo>
                  <a:pt x="33528" y="21335"/>
                </a:lnTo>
                <a:lnTo>
                  <a:pt x="32004" y="24383"/>
                </a:lnTo>
                <a:lnTo>
                  <a:pt x="28956" y="28955"/>
                </a:lnTo>
                <a:lnTo>
                  <a:pt x="25908" y="32003"/>
                </a:lnTo>
                <a:lnTo>
                  <a:pt x="21336" y="335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673607" y="1135380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35052" y="56388"/>
                </a:moveTo>
                <a:lnTo>
                  <a:pt x="19812" y="56388"/>
                </a:lnTo>
                <a:lnTo>
                  <a:pt x="13716" y="53340"/>
                </a:lnTo>
                <a:lnTo>
                  <a:pt x="7620" y="47244"/>
                </a:lnTo>
                <a:lnTo>
                  <a:pt x="3048" y="42672"/>
                </a:lnTo>
                <a:lnTo>
                  <a:pt x="0" y="35052"/>
                </a:lnTo>
                <a:lnTo>
                  <a:pt x="0" y="19812"/>
                </a:lnTo>
                <a:lnTo>
                  <a:pt x="3048" y="13716"/>
                </a:lnTo>
                <a:lnTo>
                  <a:pt x="7620" y="7620"/>
                </a:lnTo>
                <a:lnTo>
                  <a:pt x="13716" y="1524"/>
                </a:lnTo>
                <a:lnTo>
                  <a:pt x="19812" y="0"/>
                </a:lnTo>
                <a:lnTo>
                  <a:pt x="35052" y="0"/>
                </a:lnTo>
                <a:lnTo>
                  <a:pt x="42672" y="1524"/>
                </a:lnTo>
                <a:lnTo>
                  <a:pt x="47244" y="7620"/>
                </a:lnTo>
                <a:lnTo>
                  <a:pt x="53340" y="13716"/>
                </a:lnTo>
                <a:lnTo>
                  <a:pt x="56388" y="19812"/>
                </a:lnTo>
                <a:lnTo>
                  <a:pt x="56388" y="35052"/>
                </a:lnTo>
                <a:lnTo>
                  <a:pt x="53340" y="42672"/>
                </a:lnTo>
                <a:lnTo>
                  <a:pt x="47244" y="47244"/>
                </a:lnTo>
                <a:lnTo>
                  <a:pt x="42672" y="53340"/>
                </a:lnTo>
                <a:lnTo>
                  <a:pt x="35052" y="56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1129283" y="1440179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0479" y="50292"/>
                </a:moveTo>
                <a:lnTo>
                  <a:pt x="18287" y="50292"/>
                </a:lnTo>
                <a:lnTo>
                  <a:pt x="12191" y="47244"/>
                </a:lnTo>
                <a:lnTo>
                  <a:pt x="7619" y="42672"/>
                </a:lnTo>
                <a:lnTo>
                  <a:pt x="3047" y="38100"/>
                </a:lnTo>
                <a:lnTo>
                  <a:pt x="0" y="32004"/>
                </a:lnTo>
                <a:lnTo>
                  <a:pt x="0" y="18288"/>
                </a:lnTo>
                <a:lnTo>
                  <a:pt x="3047" y="12192"/>
                </a:lnTo>
                <a:lnTo>
                  <a:pt x="12191" y="3048"/>
                </a:lnTo>
                <a:lnTo>
                  <a:pt x="18287" y="0"/>
                </a:lnTo>
                <a:lnTo>
                  <a:pt x="30479" y="0"/>
                </a:lnTo>
                <a:lnTo>
                  <a:pt x="36575" y="3048"/>
                </a:lnTo>
                <a:lnTo>
                  <a:pt x="45719" y="12192"/>
                </a:lnTo>
                <a:lnTo>
                  <a:pt x="48767" y="18288"/>
                </a:lnTo>
                <a:lnTo>
                  <a:pt x="48767" y="32004"/>
                </a:lnTo>
                <a:lnTo>
                  <a:pt x="45719" y="38100"/>
                </a:lnTo>
                <a:lnTo>
                  <a:pt x="36575" y="47244"/>
                </a:lnTo>
                <a:lnTo>
                  <a:pt x="30479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877316" y="950422"/>
            <a:ext cx="1364615" cy="638810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1800">
                <a:latin typeface="Calibri"/>
                <a:cs typeface="Calibri"/>
              </a:rPr>
              <a:t>Data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types</a:t>
            </a:r>
            <a:endParaRPr sz="1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395"/>
              </a:spcBef>
            </a:pPr>
            <a:r>
              <a:rPr dirty="0" sz="1550" spc="-10">
                <a:latin typeface="Calibri"/>
                <a:cs typeface="Calibri"/>
              </a:rPr>
              <a:t>Concluded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00"/>
              </a:lnSpc>
            </a:pPr>
            <a:r>
              <a:rPr dirty="0" spc="-25"/>
              <a:t>TOC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4076" y="548640"/>
            <a:ext cx="662940" cy="24231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34839" y="548640"/>
            <a:ext cx="1383692" cy="30226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05400" y="548640"/>
            <a:ext cx="172212" cy="2413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70576" y="548640"/>
            <a:ext cx="1795272" cy="30226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69183" y="413343"/>
            <a:ext cx="4321175" cy="454659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Core</a:t>
            </a:r>
            <a:r>
              <a:rPr dirty="0" spc="-200"/>
              <a:t> </a:t>
            </a:r>
            <a:r>
              <a:rPr dirty="0" spc="-25"/>
              <a:t>Concepts:</a:t>
            </a:r>
            <a:r>
              <a:rPr dirty="0" spc="-200"/>
              <a:t> </a:t>
            </a:r>
            <a:r>
              <a:rPr dirty="0"/>
              <a:t>C</a:t>
            </a:r>
            <a:r>
              <a:rPr dirty="0" spc="-20"/>
              <a:t> </a:t>
            </a:r>
            <a:r>
              <a:rPr dirty="0" spc="-10"/>
              <a:t>Components</a:t>
            </a:r>
          </a:p>
        </p:txBody>
      </p:sp>
      <p:sp>
        <p:nvSpPr>
          <p:cNvPr id="7" name="object 7" descr=""/>
          <p:cNvSpPr/>
          <p:nvPr/>
        </p:nvSpPr>
        <p:spPr>
          <a:xfrm>
            <a:off x="667511" y="1027175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35052" y="56388"/>
                </a:moveTo>
                <a:lnTo>
                  <a:pt x="19812" y="56388"/>
                </a:lnTo>
                <a:lnTo>
                  <a:pt x="13716" y="54864"/>
                </a:lnTo>
                <a:lnTo>
                  <a:pt x="7620" y="48768"/>
                </a:lnTo>
                <a:lnTo>
                  <a:pt x="3048" y="42672"/>
                </a:lnTo>
                <a:lnTo>
                  <a:pt x="0" y="36576"/>
                </a:lnTo>
                <a:lnTo>
                  <a:pt x="0" y="21336"/>
                </a:lnTo>
                <a:lnTo>
                  <a:pt x="3048" y="13716"/>
                </a:lnTo>
                <a:lnTo>
                  <a:pt x="13716" y="3048"/>
                </a:lnTo>
                <a:lnTo>
                  <a:pt x="19812" y="0"/>
                </a:lnTo>
                <a:lnTo>
                  <a:pt x="35052" y="0"/>
                </a:lnTo>
                <a:lnTo>
                  <a:pt x="42672" y="3048"/>
                </a:lnTo>
                <a:lnTo>
                  <a:pt x="47244" y="9144"/>
                </a:lnTo>
                <a:lnTo>
                  <a:pt x="53340" y="13716"/>
                </a:lnTo>
                <a:lnTo>
                  <a:pt x="56388" y="21336"/>
                </a:lnTo>
                <a:lnTo>
                  <a:pt x="56388" y="36576"/>
                </a:lnTo>
                <a:lnTo>
                  <a:pt x="53340" y="42672"/>
                </a:lnTo>
                <a:lnTo>
                  <a:pt x="47244" y="48768"/>
                </a:lnTo>
                <a:lnTo>
                  <a:pt x="42672" y="54864"/>
                </a:lnTo>
                <a:lnTo>
                  <a:pt x="35052" y="56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123188" y="1333500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2"/>
                </a:moveTo>
                <a:lnTo>
                  <a:pt x="18287" y="50292"/>
                </a:lnTo>
                <a:lnTo>
                  <a:pt x="12191" y="47244"/>
                </a:lnTo>
                <a:lnTo>
                  <a:pt x="7619" y="42672"/>
                </a:lnTo>
                <a:lnTo>
                  <a:pt x="3047" y="38100"/>
                </a:lnTo>
                <a:lnTo>
                  <a:pt x="0" y="32004"/>
                </a:lnTo>
                <a:lnTo>
                  <a:pt x="0" y="18288"/>
                </a:lnTo>
                <a:lnTo>
                  <a:pt x="3047" y="12192"/>
                </a:lnTo>
                <a:lnTo>
                  <a:pt x="7619" y="6096"/>
                </a:lnTo>
                <a:lnTo>
                  <a:pt x="12191" y="1524"/>
                </a:lnTo>
                <a:lnTo>
                  <a:pt x="18287" y="0"/>
                </a:lnTo>
                <a:lnTo>
                  <a:pt x="32003" y="0"/>
                </a:lnTo>
                <a:lnTo>
                  <a:pt x="36575" y="1524"/>
                </a:lnTo>
                <a:lnTo>
                  <a:pt x="42671" y="6096"/>
                </a:lnTo>
                <a:lnTo>
                  <a:pt x="47243" y="12192"/>
                </a:lnTo>
                <a:lnTo>
                  <a:pt x="48767" y="18288"/>
                </a:lnTo>
                <a:lnTo>
                  <a:pt x="48767" y="32004"/>
                </a:lnTo>
                <a:lnTo>
                  <a:pt x="47243" y="38100"/>
                </a:lnTo>
                <a:lnTo>
                  <a:pt x="42671" y="42672"/>
                </a:lnTo>
                <a:lnTo>
                  <a:pt x="36575" y="47244"/>
                </a:lnTo>
                <a:lnTo>
                  <a:pt x="32003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 descr=""/>
          <p:cNvGrpSpPr/>
          <p:nvPr/>
        </p:nvGrpSpPr>
        <p:grpSpPr>
          <a:xfrm>
            <a:off x="1400555" y="2939795"/>
            <a:ext cx="352425" cy="139065"/>
            <a:chOff x="1400555" y="2939795"/>
            <a:chExt cx="352425" cy="139065"/>
          </a:xfrm>
        </p:grpSpPr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00555" y="2939795"/>
              <a:ext cx="164592" cy="138684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94103" y="2982468"/>
              <a:ext cx="73152" cy="96012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700784" y="2982468"/>
              <a:ext cx="52069" cy="94615"/>
            </a:xfrm>
            <a:custGeom>
              <a:avLst/>
              <a:gdLst/>
              <a:ahLst/>
              <a:cxnLst/>
              <a:rect l="l" t="t" r="r" b="b"/>
              <a:pathLst>
                <a:path w="52069" h="94614">
                  <a:moveTo>
                    <a:pt x="45720" y="1524"/>
                  </a:moveTo>
                  <a:lnTo>
                    <a:pt x="30480" y="1524"/>
                  </a:lnTo>
                  <a:lnTo>
                    <a:pt x="33528" y="0"/>
                  </a:lnTo>
                  <a:lnTo>
                    <a:pt x="44196" y="0"/>
                  </a:lnTo>
                  <a:lnTo>
                    <a:pt x="45720" y="1524"/>
                  </a:lnTo>
                  <a:close/>
                </a:path>
                <a:path w="52069" h="94614">
                  <a:moveTo>
                    <a:pt x="16764" y="92964"/>
                  </a:moveTo>
                  <a:lnTo>
                    <a:pt x="0" y="92964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13716" y="1524"/>
                  </a:lnTo>
                  <a:lnTo>
                    <a:pt x="13716" y="3048"/>
                  </a:lnTo>
                  <a:lnTo>
                    <a:pt x="15240" y="4572"/>
                  </a:lnTo>
                  <a:lnTo>
                    <a:pt x="15240" y="16764"/>
                  </a:lnTo>
                  <a:lnTo>
                    <a:pt x="30480" y="16764"/>
                  </a:lnTo>
                  <a:lnTo>
                    <a:pt x="24384" y="22860"/>
                  </a:lnTo>
                  <a:lnTo>
                    <a:pt x="22860" y="25908"/>
                  </a:lnTo>
                  <a:lnTo>
                    <a:pt x="19812" y="27432"/>
                  </a:lnTo>
                  <a:lnTo>
                    <a:pt x="16764" y="33528"/>
                  </a:lnTo>
                  <a:lnTo>
                    <a:pt x="16764" y="92964"/>
                  </a:lnTo>
                  <a:close/>
                </a:path>
                <a:path w="52069" h="94614">
                  <a:moveTo>
                    <a:pt x="32004" y="16764"/>
                  </a:moveTo>
                  <a:lnTo>
                    <a:pt x="15240" y="16764"/>
                  </a:lnTo>
                  <a:lnTo>
                    <a:pt x="16764" y="13716"/>
                  </a:lnTo>
                  <a:lnTo>
                    <a:pt x="21336" y="9144"/>
                  </a:lnTo>
                  <a:lnTo>
                    <a:pt x="22860" y="6096"/>
                  </a:lnTo>
                  <a:lnTo>
                    <a:pt x="25908" y="4572"/>
                  </a:lnTo>
                  <a:lnTo>
                    <a:pt x="28956" y="1524"/>
                  </a:lnTo>
                  <a:lnTo>
                    <a:pt x="48768" y="1524"/>
                  </a:lnTo>
                  <a:lnTo>
                    <a:pt x="50292" y="3048"/>
                  </a:lnTo>
                  <a:lnTo>
                    <a:pt x="50292" y="4572"/>
                  </a:lnTo>
                  <a:lnTo>
                    <a:pt x="51816" y="4572"/>
                  </a:lnTo>
                  <a:lnTo>
                    <a:pt x="51816" y="13716"/>
                  </a:lnTo>
                  <a:lnTo>
                    <a:pt x="50292" y="15240"/>
                  </a:lnTo>
                  <a:lnTo>
                    <a:pt x="33528" y="15240"/>
                  </a:lnTo>
                  <a:lnTo>
                    <a:pt x="32004" y="16764"/>
                  </a:lnTo>
                  <a:close/>
                </a:path>
                <a:path w="52069" h="94614">
                  <a:moveTo>
                    <a:pt x="48768" y="18288"/>
                  </a:moveTo>
                  <a:lnTo>
                    <a:pt x="47244" y="16764"/>
                  </a:lnTo>
                  <a:lnTo>
                    <a:pt x="42672" y="16764"/>
                  </a:lnTo>
                  <a:lnTo>
                    <a:pt x="42672" y="15240"/>
                  </a:lnTo>
                  <a:lnTo>
                    <a:pt x="50292" y="15240"/>
                  </a:lnTo>
                  <a:lnTo>
                    <a:pt x="50292" y="16764"/>
                  </a:lnTo>
                  <a:lnTo>
                    <a:pt x="48768" y="18288"/>
                  </a:lnTo>
                  <a:close/>
                </a:path>
                <a:path w="52069" h="94614">
                  <a:moveTo>
                    <a:pt x="13716" y="94488"/>
                  </a:moveTo>
                  <a:lnTo>
                    <a:pt x="1524" y="94488"/>
                  </a:lnTo>
                  <a:lnTo>
                    <a:pt x="1524" y="92964"/>
                  </a:lnTo>
                  <a:lnTo>
                    <a:pt x="13716" y="92964"/>
                  </a:lnTo>
                  <a:lnTo>
                    <a:pt x="13716" y="944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3" name="object 13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98320" y="2983991"/>
            <a:ext cx="79248" cy="92964"/>
          </a:xfrm>
          <a:prstGeom prst="rect">
            <a:avLst/>
          </a:prstGeom>
        </p:spPr>
      </p:pic>
      <p:sp>
        <p:nvSpPr>
          <p:cNvPr id="14" name="object 14" descr=""/>
          <p:cNvSpPr/>
          <p:nvPr/>
        </p:nvSpPr>
        <p:spPr>
          <a:xfrm>
            <a:off x="1941576" y="2994660"/>
            <a:ext cx="82550" cy="52069"/>
          </a:xfrm>
          <a:custGeom>
            <a:avLst/>
            <a:gdLst/>
            <a:ahLst/>
            <a:cxnLst/>
            <a:rect l="l" t="t" r="r" b="b"/>
            <a:pathLst>
              <a:path w="82550" h="52069">
                <a:moveTo>
                  <a:pt x="80772" y="13716"/>
                </a:moveTo>
                <a:lnTo>
                  <a:pt x="1524" y="13716"/>
                </a:lnTo>
                <a:lnTo>
                  <a:pt x="1524" y="12192"/>
                </a:lnTo>
                <a:lnTo>
                  <a:pt x="0" y="10668"/>
                </a:lnTo>
                <a:lnTo>
                  <a:pt x="0" y="1524"/>
                </a:lnTo>
                <a:lnTo>
                  <a:pt x="1524" y="0"/>
                </a:lnTo>
                <a:lnTo>
                  <a:pt x="80772" y="0"/>
                </a:lnTo>
                <a:lnTo>
                  <a:pt x="80772" y="1524"/>
                </a:lnTo>
                <a:lnTo>
                  <a:pt x="82296" y="3048"/>
                </a:lnTo>
                <a:lnTo>
                  <a:pt x="82296" y="10668"/>
                </a:lnTo>
                <a:lnTo>
                  <a:pt x="80772" y="12192"/>
                </a:lnTo>
                <a:lnTo>
                  <a:pt x="80772" y="13716"/>
                </a:lnTo>
                <a:close/>
              </a:path>
              <a:path w="82550" h="52069">
                <a:moveTo>
                  <a:pt x="80772" y="51816"/>
                </a:moveTo>
                <a:lnTo>
                  <a:pt x="1524" y="51816"/>
                </a:lnTo>
                <a:lnTo>
                  <a:pt x="1524" y="50292"/>
                </a:lnTo>
                <a:lnTo>
                  <a:pt x="0" y="48768"/>
                </a:lnTo>
                <a:lnTo>
                  <a:pt x="0" y="39624"/>
                </a:lnTo>
                <a:lnTo>
                  <a:pt x="1524" y="38100"/>
                </a:lnTo>
                <a:lnTo>
                  <a:pt x="80772" y="38100"/>
                </a:lnTo>
                <a:lnTo>
                  <a:pt x="80772" y="39624"/>
                </a:lnTo>
                <a:lnTo>
                  <a:pt x="82296" y="41148"/>
                </a:lnTo>
                <a:lnTo>
                  <a:pt x="82296" y="48768"/>
                </a:lnTo>
                <a:lnTo>
                  <a:pt x="80772" y="50292"/>
                </a:lnTo>
                <a:lnTo>
                  <a:pt x="80772" y="518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092451" y="2938271"/>
            <a:ext cx="219456" cy="167640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945892" y="2939795"/>
            <a:ext cx="1039367" cy="172212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058411" y="2938272"/>
            <a:ext cx="1245108" cy="140208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370576" y="2982468"/>
            <a:ext cx="73152" cy="96012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507735" y="2939795"/>
            <a:ext cx="1299971" cy="138684"/>
          </a:xfrm>
          <a:prstGeom prst="rect">
            <a:avLst/>
          </a:prstGeom>
        </p:spPr>
      </p:pic>
      <p:grpSp>
        <p:nvGrpSpPr>
          <p:cNvPr id="20" name="object 20" descr=""/>
          <p:cNvGrpSpPr/>
          <p:nvPr/>
        </p:nvGrpSpPr>
        <p:grpSpPr>
          <a:xfrm>
            <a:off x="6877811" y="2939795"/>
            <a:ext cx="775970" cy="139065"/>
            <a:chOff x="6877811" y="2939795"/>
            <a:chExt cx="775970" cy="139065"/>
          </a:xfrm>
        </p:grpSpPr>
        <p:pic>
          <p:nvPicPr>
            <p:cNvPr id="21" name="object 2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77811" y="2982468"/>
              <a:ext cx="170687" cy="96012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7082028" y="2947428"/>
              <a:ext cx="93345" cy="129539"/>
            </a:xfrm>
            <a:custGeom>
              <a:avLst/>
              <a:gdLst/>
              <a:ahLst/>
              <a:cxnLst/>
              <a:rect l="l" t="t" r="r" b="b"/>
              <a:pathLst>
                <a:path w="93345" h="129539">
                  <a:moveTo>
                    <a:pt x="51816" y="38100"/>
                  </a:moveTo>
                  <a:lnTo>
                    <a:pt x="50292" y="38100"/>
                  </a:lnTo>
                  <a:lnTo>
                    <a:pt x="50292" y="36576"/>
                  </a:lnTo>
                  <a:lnTo>
                    <a:pt x="45720" y="36576"/>
                  </a:lnTo>
                  <a:lnTo>
                    <a:pt x="45720" y="35052"/>
                  </a:lnTo>
                  <a:lnTo>
                    <a:pt x="33528" y="35052"/>
                  </a:lnTo>
                  <a:lnTo>
                    <a:pt x="32004" y="36576"/>
                  </a:lnTo>
                  <a:lnTo>
                    <a:pt x="28956" y="36576"/>
                  </a:lnTo>
                  <a:lnTo>
                    <a:pt x="16764" y="48768"/>
                  </a:lnTo>
                  <a:lnTo>
                    <a:pt x="15240" y="51816"/>
                  </a:lnTo>
                  <a:lnTo>
                    <a:pt x="15240" y="38100"/>
                  </a:lnTo>
                  <a:lnTo>
                    <a:pt x="13716" y="38100"/>
                  </a:lnTo>
                  <a:lnTo>
                    <a:pt x="13716" y="36576"/>
                  </a:lnTo>
                  <a:lnTo>
                    <a:pt x="1524" y="36576"/>
                  </a:lnTo>
                  <a:lnTo>
                    <a:pt x="0" y="38100"/>
                  </a:lnTo>
                  <a:lnTo>
                    <a:pt x="0" y="128016"/>
                  </a:lnTo>
                  <a:lnTo>
                    <a:pt x="1524" y="128016"/>
                  </a:lnTo>
                  <a:lnTo>
                    <a:pt x="1524" y="129540"/>
                  </a:lnTo>
                  <a:lnTo>
                    <a:pt x="13716" y="129540"/>
                  </a:lnTo>
                  <a:lnTo>
                    <a:pt x="15240" y="128016"/>
                  </a:lnTo>
                  <a:lnTo>
                    <a:pt x="16764" y="128016"/>
                  </a:lnTo>
                  <a:lnTo>
                    <a:pt x="16764" y="68580"/>
                  </a:lnTo>
                  <a:lnTo>
                    <a:pt x="18288" y="65532"/>
                  </a:lnTo>
                  <a:lnTo>
                    <a:pt x="22860" y="60960"/>
                  </a:lnTo>
                  <a:lnTo>
                    <a:pt x="24384" y="57912"/>
                  </a:lnTo>
                  <a:lnTo>
                    <a:pt x="27432" y="54864"/>
                  </a:lnTo>
                  <a:lnTo>
                    <a:pt x="30480" y="53340"/>
                  </a:lnTo>
                  <a:lnTo>
                    <a:pt x="32004" y="51816"/>
                  </a:lnTo>
                  <a:lnTo>
                    <a:pt x="33528" y="51816"/>
                  </a:lnTo>
                  <a:lnTo>
                    <a:pt x="35052" y="50292"/>
                  </a:lnTo>
                  <a:lnTo>
                    <a:pt x="42672" y="50292"/>
                  </a:lnTo>
                  <a:lnTo>
                    <a:pt x="44196" y="51816"/>
                  </a:lnTo>
                  <a:lnTo>
                    <a:pt x="48768" y="51816"/>
                  </a:lnTo>
                  <a:lnTo>
                    <a:pt x="48768" y="53340"/>
                  </a:lnTo>
                  <a:lnTo>
                    <a:pt x="50292" y="53340"/>
                  </a:lnTo>
                  <a:lnTo>
                    <a:pt x="50292" y="51816"/>
                  </a:lnTo>
                  <a:lnTo>
                    <a:pt x="51816" y="50292"/>
                  </a:lnTo>
                  <a:lnTo>
                    <a:pt x="51816" y="38100"/>
                  </a:lnTo>
                  <a:close/>
                </a:path>
                <a:path w="93345" h="129539">
                  <a:moveTo>
                    <a:pt x="89916" y="38100"/>
                  </a:moveTo>
                  <a:lnTo>
                    <a:pt x="88392" y="38100"/>
                  </a:lnTo>
                  <a:lnTo>
                    <a:pt x="88392" y="36576"/>
                  </a:lnTo>
                  <a:lnTo>
                    <a:pt x="74676" y="36576"/>
                  </a:lnTo>
                  <a:lnTo>
                    <a:pt x="74676" y="38100"/>
                  </a:lnTo>
                  <a:lnTo>
                    <a:pt x="73152" y="38100"/>
                  </a:lnTo>
                  <a:lnTo>
                    <a:pt x="73152" y="128016"/>
                  </a:lnTo>
                  <a:lnTo>
                    <a:pt x="74676" y="128016"/>
                  </a:lnTo>
                  <a:lnTo>
                    <a:pt x="76200" y="129540"/>
                  </a:lnTo>
                  <a:lnTo>
                    <a:pt x="86868" y="129540"/>
                  </a:lnTo>
                  <a:lnTo>
                    <a:pt x="88392" y="128016"/>
                  </a:lnTo>
                  <a:lnTo>
                    <a:pt x="89916" y="128016"/>
                  </a:lnTo>
                  <a:lnTo>
                    <a:pt x="89916" y="38100"/>
                  </a:lnTo>
                  <a:close/>
                </a:path>
                <a:path w="93345" h="129539">
                  <a:moveTo>
                    <a:pt x="92964" y="3048"/>
                  </a:moveTo>
                  <a:lnTo>
                    <a:pt x="89916" y="0"/>
                  </a:lnTo>
                  <a:lnTo>
                    <a:pt x="76200" y="0"/>
                  </a:lnTo>
                  <a:lnTo>
                    <a:pt x="73152" y="3048"/>
                  </a:lnTo>
                  <a:lnTo>
                    <a:pt x="71628" y="6096"/>
                  </a:lnTo>
                  <a:lnTo>
                    <a:pt x="71628" y="16764"/>
                  </a:lnTo>
                  <a:lnTo>
                    <a:pt x="73152" y="18288"/>
                  </a:lnTo>
                  <a:lnTo>
                    <a:pt x="74676" y="18288"/>
                  </a:lnTo>
                  <a:lnTo>
                    <a:pt x="77724" y="19812"/>
                  </a:lnTo>
                  <a:lnTo>
                    <a:pt x="86868" y="19812"/>
                  </a:lnTo>
                  <a:lnTo>
                    <a:pt x="88392" y="18288"/>
                  </a:lnTo>
                  <a:lnTo>
                    <a:pt x="89916" y="18288"/>
                  </a:lnTo>
                  <a:lnTo>
                    <a:pt x="91440" y="16764"/>
                  </a:lnTo>
                  <a:lnTo>
                    <a:pt x="92964" y="13716"/>
                  </a:lnTo>
                  <a:lnTo>
                    <a:pt x="92964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194803" y="2982468"/>
              <a:ext cx="73152" cy="96012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01483" y="2939795"/>
              <a:ext cx="80772" cy="138684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7411212" y="2940303"/>
              <a:ext cx="17145" cy="137160"/>
            </a:xfrm>
            <a:custGeom>
              <a:avLst/>
              <a:gdLst/>
              <a:ahLst/>
              <a:cxnLst/>
              <a:rect l="l" t="t" r="r" b="b"/>
              <a:pathLst>
                <a:path w="17145" h="137160">
                  <a:moveTo>
                    <a:pt x="15240" y="135128"/>
                  </a:moveTo>
                  <a:lnTo>
                    <a:pt x="1524" y="135128"/>
                  </a:lnTo>
                  <a:lnTo>
                    <a:pt x="3048" y="136652"/>
                  </a:lnTo>
                  <a:lnTo>
                    <a:pt x="15240" y="136652"/>
                  </a:lnTo>
                  <a:lnTo>
                    <a:pt x="15240" y="135128"/>
                  </a:lnTo>
                  <a:close/>
                </a:path>
                <a:path w="17145" h="137160">
                  <a:moveTo>
                    <a:pt x="16764" y="1270"/>
                  </a:moveTo>
                  <a:lnTo>
                    <a:pt x="16383" y="1270"/>
                  </a:lnTo>
                  <a:lnTo>
                    <a:pt x="16383" y="0"/>
                  </a:lnTo>
                  <a:lnTo>
                    <a:pt x="1524" y="0"/>
                  </a:lnTo>
                  <a:lnTo>
                    <a:pt x="1524" y="1270"/>
                  </a:lnTo>
                  <a:lnTo>
                    <a:pt x="0" y="1270"/>
                  </a:lnTo>
                  <a:lnTo>
                    <a:pt x="0" y="134620"/>
                  </a:lnTo>
                  <a:lnTo>
                    <a:pt x="16764" y="134620"/>
                  </a:lnTo>
                  <a:lnTo>
                    <a:pt x="16764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452359" y="2982467"/>
              <a:ext cx="80772" cy="96012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574280" y="2983991"/>
              <a:ext cx="79248" cy="92964"/>
            </a:xfrm>
            <a:prstGeom prst="rect">
              <a:avLst/>
            </a:prstGeom>
          </p:spPr>
        </p:pic>
      </p:grpSp>
      <p:sp>
        <p:nvSpPr>
          <p:cNvPr id="28" name="object 28" descr=""/>
          <p:cNvSpPr txBox="1"/>
          <p:nvPr/>
        </p:nvSpPr>
        <p:spPr>
          <a:xfrm>
            <a:off x="871219" y="840487"/>
            <a:ext cx="8545195" cy="252730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800">
                <a:latin typeface="Calibri"/>
                <a:cs typeface="Calibri"/>
              </a:rPr>
              <a:t>Type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casting</a:t>
            </a:r>
            <a:endParaRPr sz="1800">
              <a:latin typeface="Calibri"/>
              <a:cs typeface="Calibri"/>
            </a:endParaRPr>
          </a:p>
          <a:p>
            <a:pPr marL="469900" marR="5080">
              <a:lnSpc>
                <a:spcPct val="93000"/>
              </a:lnSpc>
              <a:spcBef>
                <a:spcPts val="535"/>
              </a:spcBef>
            </a:pPr>
            <a:r>
              <a:rPr dirty="0" sz="1550">
                <a:latin typeface="Calibri"/>
                <a:cs typeface="Calibri"/>
              </a:rPr>
              <a:t>Data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stored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specific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data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type.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That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type</a:t>
            </a:r>
            <a:r>
              <a:rPr dirty="0" sz="1550" spc="1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defined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by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declaration</a:t>
            </a:r>
            <a:r>
              <a:rPr dirty="0" sz="1550" spc="-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variable.</a:t>
            </a:r>
            <a:r>
              <a:rPr dirty="0" sz="1550" spc="-5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If </a:t>
            </a:r>
            <a:r>
              <a:rPr dirty="0" sz="1550">
                <a:latin typeface="Calibri"/>
                <a:cs typeface="Calibri"/>
              </a:rPr>
              <a:t>you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want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store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data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as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specific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data</a:t>
            </a:r>
            <a:r>
              <a:rPr dirty="0" sz="1550" spc="-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type</a:t>
            </a:r>
            <a:r>
              <a:rPr dirty="0" sz="1550" spc="20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change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data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type,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type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casting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done.</a:t>
            </a:r>
            <a:r>
              <a:rPr dirty="0" sz="1550" spc="5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order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change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data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type,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data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must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able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evaluated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as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data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type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being </a:t>
            </a:r>
            <a:r>
              <a:rPr dirty="0" sz="1550">
                <a:latin typeface="Calibri"/>
                <a:cs typeface="Calibri"/>
              </a:rPr>
              <a:t>converted,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example,</a:t>
            </a:r>
            <a:r>
              <a:rPr dirty="0" sz="1550" spc="-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string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with</a:t>
            </a:r>
            <a:r>
              <a:rPr dirty="0" sz="1550" spc="2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letters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alphabet, special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characters,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more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than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one </a:t>
            </a:r>
            <a:r>
              <a:rPr dirty="0" sz="1550">
                <a:latin typeface="Calibri"/>
                <a:cs typeface="Calibri"/>
              </a:rPr>
              <a:t>period,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commas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not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located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correct</a:t>
            </a:r>
            <a:r>
              <a:rPr dirty="0" sz="1550" spc="1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position(s)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could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not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converted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number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data </a:t>
            </a:r>
            <a:r>
              <a:rPr dirty="0" sz="1550">
                <a:latin typeface="Calibri"/>
                <a:cs typeface="Calibri"/>
              </a:rPr>
              <a:t>type,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but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number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could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converted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string.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Type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casting</a:t>
            </a:r>
            <a:r>
              <a:rPr dirty="0" sz="1550" spc="-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done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by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calling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data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type </a:t>
            </a:r>
            <a:r>
              <a:rPr dirty="0" sz="1550">
                <a:latin typeface="Calibri"/>
                <a:cs typeface="Calibri"/>
              </a:rPr>
              <a:t>that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you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converting to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just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before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data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being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converted.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Example: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00">
              <a:latin typeface="Calibri"/>
              <a:cs typeface="Calibri"/>
            </a:endParaRPr>
          </a:p>
          <a:p>
            <a:pPr marL="520065">
              <a:lnSpc>
                <a:spcPct val="100000"/>
              </a:lnSpc>
              <a:tabLst>
                <a:tab pos="2075814" algn="l"/>
              </a:tabLst>
            </a:pPr>
            <a:r>
              <a:rPr dirty="0" sz="1550" spc="-10">
                <a:latin typeface="Calibri"/>
                <a:cs typeface="Calibri"/>
              </a:rPr>
              <a:t>printf((int)(x));</a:t>
            </a:r>
            <a:r>
              <a:rPr dirty="0" sz="1550">
                <a:latin typeface="Calibri"/>
                <a:cs typeface="Calibri"/>
              </a:rPr>
              <a:t>	#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prints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character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4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as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integer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(number)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00"/>
              </a:lnSpc>
            </a:pPr>
            <a:r>
              <a:rPr dirty="0" spc="-25"/>
              <a:t>TOC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2779" y="533400"/>
            <a:ext cx="3698748" cy="3185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52647" y="413343"/>
            <a:ext cx="3752215" cy="454659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50"/>
              <a:t>Programming</a:t>
            </a:r>
            <a:r>
              <a:rPr dirty="0" spc="-130"/>
              <a:t> </a:t>
            </a:r>
            <a:r>
              <a:rPr dirty="0" spc="-30"/>
              <a:t>Terminology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675131" y="1027175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36575" y="56388"/>
                </a:moveTo>
                <a:lnTo>
                  <a:pt x="21335" y="56388"/>
                </a:lnTo>
                <a:lnTo>
                  <a:pt x="13715" y="54864"/>
                </a:lnTo>
                <a:lnTo>
                  <a:pt x="9143" y="48768"/>
                </a:lnTo>
                <a:lnTo>
                  <a:pt x="3047" y="42672"/>
                </a:lnTo>
                <a:lnTo>
                  <a:pt x="0" y="36576"/>
                </a:lnTo>
                <a:lnTo>
                  <a:pt x="0" y="21336"/>
                </a:lnTo>
                <a:lnTo>
                  <a:pt x="3047" y="13716"/>
                </a:lnTo>
                <a:lnTo>
                  <a:pt x="9143" y="9144"/>
                </a:lnTo>
                <a:lnTo>
                  <a:pt x="13715" y="3048"/>
                </a:lnTo>
                <a:lnTo>
                  <a:pt x="21335" y="0"/>
                </a:lnTo>
                <a:lnTo>
                  <a:pt x="36575" y="0"/>
                </a:lnTo>
                <a:lnTo>
                  <a:pt x="42671" y="3048"/>
                </a:lnTo>
                <a:lnTo>
                  <a:pt x="53339" y="13716"/>
                </a:lnTo>
                <a:lnTo>
                  <a:pt x="56387" y="21336"/>
                </a:lnTo>
                <a:lnTo>
                  <a:pt x="56387" y="36576"/>
                </a:lnTo>
                <a:lnTo>
                  <a:pt x="53339" y="42672"/>
                </a:lnTo>
                <a:lnTo>
                  <a:pt x="48767" y="48768"/>
                </a:lnTo>
                <a:lnTo>
                  <a:pt x="42671" y="54864"/>
                </a:lnTo>
                <a:lnTo>
                  <a:pt x="36575" y="56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132331" y="1333500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0480" y="50292"/>
                </a:moveTo>
                <a:lnTo>
                  <a:pt x="16764" y="50292"/>
                </a:lnTo>
                <a:lnTo>
                  <a:pt x="10668" y="47244"/>
                </a:lnTo>
                <a:lnTo>
                  <a:pt x="6096" y="42672"/>
                </a:lnTo>
                <a:lnTo>
                  <a:pt x="1524" y="38100"/>
                </a:lnTo>
                <a:lnTo>
                  <a:pt x="0" y="32004"/>
                </a:lnTo>
                <a:lnTo>
                  <a:pt x="0" y="18288"/>
                </a:lnTo>
                <a:lnTo>
                  <a:pt x="1524" y="12192"/>
                </a:lnTo>
                <a:lnTo>
                  <a:pt x="6096" y="6096"/>
                </a:lnTo>
                <a:lnTo>
                  <a:pt x="10668" y="1524"/>
                </a:lnTo>
                <a:lnTo>
                  <a:pt x="16764" y="0"/>
                </a:lnTo>
                <a:lnTo>
                  <a:pt x="30480" y="0"/>
                </a:lnTo>
                <a:lnTo>
                  <a:pt x="36576" y="1524"/>
                </a:lnTo>
                <a:lnTo>
                  <a:pt x="41148" y="6096"/>
                </a:lnTo>
                <a:lnTo>
                  <a:pt x="45720" y="12192"/>
                </a:lnTo>
                <a:lnTo>
                  <a:pt x="48768" y="18288"/>
                </a:lnTo>
                <a:lnTo>
                  <a:pt x="48768" y="32004"/>
                </a:lnTo>
                <a:lnTo>
                  <a:pt x="45720" y="38100"/>
                </a:lnTo>
                <a:lnTo>
                  <a:pt x="36576" y="47244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675131" y="1906523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36575" y="56387"/>
                </a:moveTo>
                <a:lnTo>
                  <a:pt x="21335" y="56387"/>
                </a:lnTo>
                <a:lnTo>
                  <a:pt x="13715" y="53339"/>
                </a:lnTo>
                <a:lnTo>
                  <a:pt x="9143" y="48767"/>
                </a:lnTo>
                <a:lnTo>
                  <a:pt x="3047" y="42671"/>
                </a:lnTo>
                <a:lnTo>
                  <a:pt x="0" y="36575"/>
                </a:lnTo>
                <a:lnTo>
                  <a:pt x="0" y="21335"/>
                </a:lnTo>
                <a:lnTo>
                  <a:pt x="3047" y="13715"/>
                </a:lnTo>
                <a:lnTo>
                  <a:pt x="9143" y="9143"/>
                </a:lnTo>
                <a:lnTo>
                  <a:pt x="13715" y="3047"/>
                </a:lnTo>
                <a:lnTo>
                  <a:pt x="21335" y="0"/>
                </a:lnTo>
                <a:lnTo>
                  <a:pt x="36575" y="0"/>
                </a:lnTo>
                <a:lnTo>
                  <a:pt x="42671" y="3047"/>
                </a:lnTo>
                <a:lnTo>
                  <a:pt x="53339" y="13715"/>
                </a:lnTo>
                <a:lnTo>
                  <a:pt x="56387" y="21335"/>
                </a:lnTo>
                <a:lnTo>
                  <a:pt x="56387" y="36575"/>
                </a:lnTo>
                <a:lnTo>
                  <a:pt x="53339" y="42671"/>
                </a:lnTo>
                <a:lnTo>
                  <a:pt x="48767" y="48767"/>
                </a:lnTo>
                <a:lnTo>
                  <a:pt x="42671" y="53339"/>
                </a:lnTo>
                <a:lnTo>
                  <a:pt x="36575" y="563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132331" y="2211323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0480" y="50292"/>
                </a:moveTo>
                <a:lnTo>
                  <a:pt x="16764" y="50292"/>
                </a:lnTo>
                <a:lnTo>
                  <a:pt x="10668" y="48768"/>
                </a:lnTo>
                <a:lnTo>
                  <a:pt x="6096" y="44196"/>
                </a:lnTo>
                <a:lnTo>
                  <a:pt x="1524" y="38100"/>
                </a:lnTo>
                <a:lnTo>
                  <a:pt x="0" y="33528"/>
                </a:lnTo>
                <a:lnTo>
                  <a:pt x="0" y="18288"/>
                </a:lnTo>
                <a:lnTo>
                  <a:pt x="1524" y="13716"/>
                </a:lnTo>
                <a:lnTo>
                  <a:pt x="6096" y="7620"/>
                </a:lnTo>
                <a:lnTo>
                  <a:pt x="10668" y="3048"/>
                </a:lnTo>
                <a:lnTo>
                  <a:pt x="16764" y="0"/>
                </a:lnTo>
                <a:lnTo>
                  <a:pt x="30480" y="0"/>
                </a:lnTo>
                <a:lnTo>
                  <a:pt x="36576" y="3048"/>
                </a:lnTo>
                <a:lnTo>
                  <a:pt x="41148" y="7620"/>
                </a:lnTo>
                <a:lnTo>
                  <a:pt x="45720" y="13716"/>
                </a:lnTo>
                <a:lnTo>
                  <a:pt x="48768" y="18288"/>
                </a:lnTo>
                <a:lnTo>
                  <a:pt x="48768" y="33528"/>
                </a:lnTo>
                <a:lnTo>
                  <a:pt x="45720" y="38100"/>
                </a:lnTo>
                <a:lnTo>
                  <a:pt x="41148" y="44196"/>
                </a:lnTo>
                <a:lnTo>
                  <a:pt x="36576" y="48768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675131" y="3005328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36575" y="56387"/>
                </a:moveTo>
                <a:lnTo>
                  <a:pt x="21335" y="56387"/>
                </a:lnTo>
                <a:lnTo>
                  <a:pt x="13715" y="54863"/>
                </a:lnTo>
                <a:lnTo>
                  <a:pt x="9143" y="48767"/>
                </a:lnTo>
                <a:lnTo>
                  <a:pt x="3047" y="42671"/>
                </a:lnTo>
                <a:lnTo>
                  <a:pt x="0" y="36575"/>
                </a:lnTo>
                <a:lnTo>
                  <a:pt x="0" y="21335"/>
                </a:lnTo>
                <a:lnTo>
                  <a:pt x="3047" y="13715"/>
                </a:lnTo>
                <a:lnTo>
                  <a:pt x="9143" y="9143"/>
                </a:lnTo>
                <a:lnTo>
                  <a:pt x="13715" y="3047"/>
                </a:lnTo>
                <a:lnTo>
                  <a:pt x="21335" y="0"/>
                </a:lnTo>
                <a:lnTo>
                  <a:pt x="36575" y="0"/>
                </a:lnTo>
                <a:lnTo>
                  <a:pt x="42671" y="3047"/>
                </a:lnTo>
                <a:lnTo>
                  <a:pt x="53339" y="13715"/>
                </a:lnTo>
                <a:lnTo>
                  <a:pt x="56387" y="21335"/>
                </a:lnTo>
                <a:lnTo>
                  <a:pt x="56387" y="36575"/>
                </a:lnTo>
                <a:lnTo>
                  <a:pt x="53339" y="42671"/>
                </a:lnTo>
                <a:lnTo>
                  <a:pt x="48767" y="48767"/>
                </a:lnTo>
                <a:lnTo>
                  <a:pt x="42671" y="54863"/>
                </a:lnTo>
                <a:lnTo>
                  <a:pt x="36575" y="563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132331" y="3310128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0480" y="50292"/>
                </a:moveTo>
                <a:lnTo>
                  <a:pt x="16764" y="50292"/>
                </a:lnTo>
                <a:lnTo>
                  <a:pt x="10668" y="48768"/>
                </a:lnTo>
                <a:lnTo>
                  <a:pt x="6096" y="44196"/>
                </a:lnTo>
                <a:lnTo>
                  <a:pt x="1524" y="38100"/>
                </a:lnTo>
                <a:lnTo>
                  <a:pt x="0" y="33528"/>
                </a:lnTo>
                <a:lnTo>
                  <a:pt x="0" y="18288"/>
                </a:lnTo>
                <a:lnTo>
                  <a:pt x="1524" y="13716"/>
                </a:lnTo>
                <a:lnTo>
                  <a:pt x="6096" y="7620"/>
                </a:lnTo>
                <a:lnTo>
                  <a:pt x="10668" y="3048"/>
                </a:lnTo>
                <a:lnTo>
                  <a:pt x="16764" y="0"/>
                </a:lnTo>
                <a:lnTo>
                  <a:pt x="30480" y="0"/>
                </a:lnTo>
                <a:lnTo>
                  <a:pt x="36576" y="3048"/>
                </a:lnTo>
                <a:lnTo>
                  <a:pt x="41148" y="7620"/>
                </a:lnTo>
                <a:lnTo>
                  <a:pt x="45720" y="13716"/>
                </a:lnTo>
                <a:lnTo>
                  <a:pt x="48768" y="18288"/>
                </a:lnTo>
                <a:lnTo>
                  <a:pt x="48768" y="33528"/>
                </a:lnTo>
                <a:lnTo>
                  <a:pt x="45720" y="38100"/>
                </a:lnTo>
                <a:lnTo>
                  <a:pt x="41148" y="44196"/>
                </a:lnTo>
                <a:lnTo>
                  <a:pt x="36576" y="48768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675131" y="4323588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36575" y="56387"/>
                </a:moveTo>
                <a:lnTo>
                  <a:pt x="21335" y="56387"/>
                </a:lnTo>
                <a:lnTo>
                  <a:pt x="13715" y="54863"/>
                </a:lnTo>
                <a:lnTo>
                  <a:pt x="9143" y="48767"/>
                </a:lnTo>
                <a:lnTo>
                  <a:pt x="3047" y="42671"/>
                </a:lnTo>
                <a:lnTo>
                  <a:pt x="0" y="36575"/>
                </a:lnTo>
                <a:lnTo>
                  <a:pt x="0" y="21335"/>
                </a:lnTo>
                <a:lnTo>
                  <a:pt x="3047" y="13715"/>
                </a:lnTo>
                <a:lnTo>
                  <a:pt x="9143" y="9143"/>
                </a:lnTo>
                <a:lnTo>
                  <a:pt x="13715" y="3047"/>
                </a:lnTo>
                <a:lnTo>
                  <a:pt x="21335" y="0"/>
                </a:lnTo>
                <a:lnTo>
                  <a:pt x="36575" y="0"/>
                </a:lnTo>
                <a:lnTo>
                  <a:pt x="42671" y="3047"/>
                </a:lnTo>
                <a:lnTo>
                  <a:pt x="53339" y="13715"/>
                </a:lnTo>
                <a:lnTo>
                  <a:pt x="56387" y="21335"/>
                </a:lnTo>
                <a:lnTo>
                  <a:pt x="56387" y="36575"/>
                </a:lnTo>
                <a:lnTo>
                  <a:pt x="53339" y="42671"/>
                </a:lnTo>
                <a:lnTo>
                  <a:pt x="48767" y="48767"/>
                </a:lnTo>
                <a:lnTo>
                  <a:pt x="42671" y="54863"/>
                </a:lnTo>
                <a:lnTo>
                  <a:pt x="36575" y="563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132331" y="4629911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0480" y="50291"/>
                </a:moveTo>
                <a:lnTo>
                  <a:pt x="16764" y="50291"/>
                </a:lnTo>
                <a:lnTo>
                  <a:pt x="10668" y="47243"/>
                </a:lnTo>
                <a:lnTo>
                  <a:pt x="6096" y="42671"/>
                </a:lnTo>
                <a:lnTo>
                  <a:pt x="1524" y="38099"/>
                </a:lnTo>
                <a:lnTo>
                  <a:pt x="0" y="32003"/>
                </a:lnTo>
                <a:lnTo>
                  <a:pt x="0" y="18287"/>
                </a:lnTo>
                <a:lnTo>
                  <a:pt x="1524" y="12191"/>
                </a:lnTo>
                <a:lnTo>
                  <a:pt x="6096" y="6095"/>
                </a:lnTo>
                <a:lnTo>
                  <a:pt x="10668" y="1523"/>
                </a:lnTo>
                <a:lnTo>
                  <a:pt x="16764" y="0"/>
                </a:lnTo>
                <a:lnTo>
                  <a:pt x="30480" y="0"/>
                </a:lnTo>
                <a:lnTo>
                  <a:pt x="36576" y="1523"/>
                </a:lnTo>
                <a:lnTo>
                  <a:pt x="41148" y="6095"/>
                </a:lnTo>
                <a:lnTo>
                  <a:pt x="45720" y="12191"/>
                </a:lnTo>
                <a:lnTo>
                  <a:pt x="48768" y="18287"/>
                </a:lnTo>
                <a:lnTo>
                  <a:pt x="48768" y="32003"/>
                </a:lnTo>
                <a:lnTo>
                  <a:pt x="45720" y="38099"/>
                </a:lnTo>
                <a:lnTo>
                  <a:pt x="36576" y="47243"/>
                </a:lnTo>
                <a:lnTo>
                  <a:pt x="30480" y="502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878839" y="840487"/>
            <a:ext cx="8477885" cy="4816475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800">
                <a:latin typeface="Calibri"/>
                <a:cs typeface="Calibri"/>
              </a:rPr>
              <a:t>What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scripting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programming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language?</a:t>
            </a:r>
            <a:endParaRPr sz="1800">
              <a:latin typeface="Calibri"/>
              <a:cs typeface="Calibri"/>
            </a:endParaRPr>
          </a:p>
          <a:p>
            <a:pPr marL="471170" marR="62230">
              <a:lnSpc>
                <a:spcPts val="1730"/>
              </a:lnSpc>
              <a:spcBef>
                <a:spcPts val="570"/>
              </a:spcBef>
            </a:pP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scripting,</a:t>
            </a:r>
            <a:r>
              <a:rPr dirty="0" sz="1550" spc="1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interpreted,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programming</a:t>
            </a:r>
            <a:r>
              <a:rPr dirty="0" sz="1550" spc="-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language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one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which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2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source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code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interpreted </a:t>
            </a:r>
            <a:r>
              <a:rPr dirty="0" sz="1550">
                <a:latin typeface="Calibri"/>
                <a:cs typeface="Calibri"/>
              </a:rPr>
              <a:t>by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interpreter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before</a:t>
            </a:r>
            <a:r>
              <a:rPr dirty="0" sz="1550" spc="-5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execution.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1800">
                <a:latin typeface="Calibri"/>
                <a:cs typeface="Calibri"/>
              </a:rPr>
              <a:t>What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compiled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programming</a:t>
            </a:r>
            <a:r>
              <a:rPr dirty="0" sz="1800" spc="-8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language?</a:t>
            </a:r>
            <a:endParaRPr sz="1800">
              <a:latin typeface="Calibri"/>
              <a:cs typeface="Calibri"/>
            </a:endParaRPr>
          </a:p>
          <a:p>
            <a:pPr marL="471170" marR="5080">
              <a:lnSpc>
                <a:spcPts val="1730"/>
              </a:lnSpc>
              <a:spcBef>
                <a:spcPts val="570"/>
              </a:spcBef>
            </a:pP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compiled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language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converts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source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code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into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native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machine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code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executable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through</a:t>
            </a:r>
            <a:r>
              <a:rPr dirty="0" sz="1550" spc="5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use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compiler.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Typically,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compiled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code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execution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quicker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than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executing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interpreted </a:t>
            </a:r>
            <a:r>
              <a:rPr dirty="0" sz="1550">
                <a:latin typeface="Calibri"/>
                <a:cs typeface="Calibri"/>
              </a:rPr>
              <a:t>program</a:t>
            </a:r>
            <a:r>
              <a:rPr dirty="0" sz="1550" spc="-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because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compiled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executable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simply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needs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run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at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2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time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that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it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called.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dirty="0" sz="1800">
                <a:latin typeface="Calibri"/>
                <a:cs typeface="Calibri"/>
              </a:rPr>
              <a:t>What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meant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by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compile</a:t>
            </a:r>
            <a:r>
              <a:rPr dirty="0" sz="1800" spc="-9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time?</a:t>
            </a:r>
            <a:endParaRPr sz="1800">
              <a:latin typeface="Calibri"/>
              <a:cs typeface="Calibri"/>
            </a:endParaRPr>
          </a:p>
          <a:p>
            <a:pPr marL="471170" marR="124460">
              <a:lnSpc>
                <a:spcPts val="1730"/>
              </a:lnSpc>
              <a:spcBef>
                <a:spcPts val="575"/>
              </a:spcBef>
            </a:pP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2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stage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1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software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program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development</a:t>
            </a:r>
            <a:r>
              <a:rPr dirty="0" sz="1550" spc="-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where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source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code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compiled</a:t>
            </a:r>
            <a:r>
              <a:rPr dirty="0" sz="1550" spc="1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turned</a:t>
            </a:r>
            <a:r>
              <a:rPr dirty="0" sz="1550" spc="1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into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a </a:t>
            </a:r>
            <a:r>
              <a:rPr dirty="0" sz="1550">
                <a:latin typeface="Calibri"/>
                <a:cs typeface="Calibri"/>
              </a:rPr>
              <a:t>machine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code/language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executable.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Errors found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by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3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compiler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syntax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errors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are </a:t>
            </a:r>
            <a:r>
              <a:rPr dirty="0" sz="1550">
                <a:latin typeface="Calibri"/>
                <a:cs typeface="Calibri"/>
              </a:rPr>
              <a:t>known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as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compile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time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errors.</a:t>
            </a:r>
            <a:r>
              <a:rPr dirty="0" sz="1550" spc="-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These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errors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will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stop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compiler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from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creating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229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final </a:t>
            </a:r>
            <a:r>
              <a:rPr dirty="0" sz="1550">
                <a:latin typeface="Calibri"/>
                <a:cs typeface="Calibri"/>
              </a:rPr>
              <a:t>executable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file.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dirty="0" sz="1800">
                <a:latin typeface="Calibri"/>
                <a:cs typeface="Calibri"/>
              </a:rPr>
              <a:t>What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meant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by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runtime?</a:t>
            </a:r>
            <a:endParaRPr sz="1800">
              <a:latin typeface="Calibri"/>
              <a:cs typeface="Calibri"/>
            </a:endParaRPr>
          </a:p>
          <a:p>
            <a:pPr marL="471170" marR="52069">
              <a:lnSpc>
                <a:spcPts val="1730"/>
              </a:lnSpc>
              <a:spcBef>
                <a:spcPts val="575"/>
              </a:spcBef>
            </a:pP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term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runtime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refers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time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when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executable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opened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run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by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user.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Errors</a:t>
            </a:r>
            <a:r>
              <a:rPr dirty="0" sz="1550" spc="-55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that </a:t>
            </a:r>
            <a:r>
              <a:rPr dirty="0" sz="1550">
                <a:latin typeface="Calibri"/>
                <a:cs typeface="Calibri"/>
              </a:rPr>
              <a:t>occur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during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this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time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known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as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runtime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errors.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syntax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these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errors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within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229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source </a:t>
            </a:r>
            <a:r>
              <a:rPr dirty="0" sz="1550">
                <a:latin typeface="Calibri"/>
                <a:cs typeface="Calibri"/>
              </a:rPr>
              <a:t>code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were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correct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allow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compiler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properly</a:t>
            </a:r>
            <a:r>
              <a:rPr dirty="0" sz="1550" spc="3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create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executable;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however, </a:t>
            </a:r>
            <a:r>
              <a:rPr dirty="0" sz="1550">
                <a:latin typeface="Calibri"/>
                <a:cs typeface="Calibri"/>
              </a:rPr>
              <a:t>programming</a:t>
            </a:r>
            <a:r>
              <a:rPr dirty="0" sz="1550" spc="-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errors or</a:t>
            </a:r>
            <a:r>
              <a:rPr dirty="0" sz="1550" spc="2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improper user/file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input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handling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1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found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2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source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code,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which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compiler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not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equipped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able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identify.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00"/>
              </a:lnSpc>
            </a:pPr>
            <a:r>
              <a:rPr dirty="0" spc="-25"/>
              <a:t>TOC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4076" y="548640"/>
            <a:ext cx="662940" cy="24231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34839" y="548640"/>
            <a:ext cx="1383692" cy="30226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05400" y="548640"/>
            <a:ext cx="172212" cy="2413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70576" y="548640"/>
            <a:ext cx="1795272" cy="30226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69183" y="413343"/>
            <a:ext cx="4321175" cy="454659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Core</a:t>
            </a:r>
            <a:r>
              <a:rPr dirty="0" spc="-200"/>
              <a:t> </a:t>
            </a:r>
            <a:r>
              <a:rPr dirty="0" spc="-25"/>
              <a:t>Concepts:</a:t>
            </a:r>
            <a:r>
              <a:rPr dirty="0" spc="-200"/>
              <a:t> </a:t>
            </a:r>
            <a:r>
              <a:rPr dirty="0"/>
              <a:t>C</a:t>
            </a:r>
            <a:r>
              <a:rPr dirty="0" spc="-20"/>
              <a:t> </a:t>
            </a:r>
            <a:r>
              <a:rPr dirty="0" spc="-10"/>
              <a:t>Components</a:t>
            </a:r>
          </a:p>
        </p:txBody>
      </p:sp>
      <p:sp>
        <p:nvSpPr>
          <p:cNvPr id="7" name="object 7" descr=""/>
          <p:cNvSpPr/>
          <p:nvPr/>
        </p:nvSpPr>
        <p:spPr>
          <a:xfrm>
            <a:off x="667511" y="1027175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35052" y="56388"/>
                </a:moveTo>
                <a:lnTo>
                  <a:pt x="19812" y="56388"/>
                </a:lnTo>
                <a:lnTo>
                  <a:pt x="13716" y="54864"/>
                </a:lnTo>
                <a:lnTo>
                  <a:pt x="7620" y="48768"/>
                </a:lnTo>
                <a:lnTo>
                  <a:pt x="3048" y="42672"/>
                </a:lnTo>
                <a:lnTo>
                  <a:pt x="0" y="36576"/>
                </a:lnTo>
                <a:lnTo>
                  <a:pt x="0" y="21336"/>
                </a:lnTo>
                <a:lnTo>
                  <a:pt x="3048" y="13716"/>
                </a:lnTo>
                <a:lnTo>
                  <a:pt x="13716" y="3048"/>
                </a:lnTo>
                <a:lnTo>
                  <a:pt x="19812" y="0"/>
                </a:lnTo>
                <a:lnTo>
                  <a:pt x="35052" y="0"/>
                </a:lnTo>
                <a:lnTo>
                  <a:pt x="42672" y="3048"/>
                </a:lnTo>
                <a:lnTo>
                  <a:pt x="47244" y="9144"/>
                </a:lnTo>
                <a:lnTo>
                  <a:pt x="53340" y="13716"/>
                </a:lnTo>
                <a:lnTo>
                  <a:pt x="56388" y="21336"/>
                </a:lnTo>
                <a:lnTo>
                  <a:pt x="56388" y="36576"/>
                </a:lnTo>
                <a:lnTo>
                  <a:pt x="53340" y="42672"/>
                </a:lnTo>
                <a:lnTo>
                  <a:pt x="47244" y="48768"/>
                </a:lnTo>
                <a:lnTo>
                  <a:pt x="42672" y="54864"/>
                </a:lnTo>
                <a:lnTo>
                  <a:pt x="35052" y="56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123188" y="1333500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2"/>
                </a:moveTo>
                <a:lnTo>
                  <a:pt x="18287" y="50292"/>
                </a:lnTo>
                <a:lnTo>
                  <a:pt x="12191" y="47244"/>
                </a:lnTo>
                <a:lnTo>
                  <a:pt x="7619" y="42672"/>
                </a:lnTo>
                <a:lnTo>
                  <a:pt x="3047" y="38100"/>
                </a:lnTo>
                <a:lnTo>
                  <a:pt x="0" y="32004"/>
                </a:lnTo>
                <a:lnTo>
                  <a:pt x="0" y="18288"/>
                </a:lnTo>
                <a:lnTo>
                  <a:pt x="3047" y="12192"/>
                </a:lnTo>
                <a:lnTo>
                  <a:pt x="7619" y="6096"/>
                </a:lnTo>
                <a:lnTo>
                  <a:pt x="12191" y="1524"/>
                </a:lnTo>
                <a:lnTo>
                  <a:pt x="18287" y="0"/>
                </a:lnTo>
                <a:lnTo>
                  <a:pt x="32003" y="0"/>
                </a:lnTo>
                <a:lnTo>
                  <a:pt x="36575" y="1524"/>
                </a:lnTo>
                <a:lnTo>
                  <a:pt x="42671" y="6096"/>
                </a:lnTo>
                <a:lnTo>
                  <a:pt x="47243" y="12192"/>
                </a:lnTo>
                <a:lnTo>
                  <a:pt x="48767" y="18288"/>
                </a:lnTo>
                <a:lnTo>
                  <a:pt x="48767" y="32004"/>
                </a:lnTo>
                <a:lnTo>
                  <a:pt x="47243" y="38100"/>
                </a:lnTo>
                <a:lnTo>
                  <a:pt x="42671" y="42672"/>
                </a:lnTo>
                <a:lnTo>
                  <a:pt x="36575" y="47244"/>
                </a:lnTo>
                <a:lnTo>
                  <a:pt x="32003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871219" y="840487"/>
            <a:ext cx="8454390" cy="130048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800" spc="-10">
                <a:latin typeface="Calibri"/>
                <a:cs typeface="Calibri"/>
              </a:rPr>
              <a:t>Keywords</a:t>
            </a:r>
            <a:endParaRPr sz="1800">
              <a:latin typeface="Calibri"/>
              <a:cs typeface="Calibri"/>
            </a:endParaRPr>
          </a:p>
          <a:p>
            <a:pPr marL="469900" marR="5080">
              <a:lnSpc>
                <a:spcPts val="1730"/>
              </a:lnSpc>
              <a:spcBef>
                <a:spcPts val="570"/>
              </a:spcBef>
            </a:pP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2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predefined,</a:t>
            </a:r>
            <a:r>
              <a:rPr dirty="0" sz="1550" spc="-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reserved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words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used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programming</a:t>
            </a:r>
            <a:r>
              <a:rPr dirty="0" sz="1550" spc="-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that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have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special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meanings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20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the </a:t>
            </a:r>
            <a:r>
              <a:rPr dirty="0" sz="1550">
                <a:latin typeface="Calibri"/>
                <a:cs typeface="Calibri"/>
              </a:rPr>
              <a:t>interpreter.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Keywords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part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20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syntax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they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cannot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used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as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variable</a:t>
            </a:r>
            <a:r>
              <a:rPr dirty="0" sz="1550" spc="-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function </a:t>
            </a:r>
            <a:r>
              <a:rPr dirty="0" sz="1550">
                <a:latin typeface="Calibri"/>
                <a:cs typeface="Calibri"/>
              </a:rPr>
              <a:t>name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as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any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other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identifier.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As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case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sensitive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language,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all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keywords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must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written</a:t>
            </a:r>
            <a:r>
              <a:rPr dirty="0" sz="1550" spc="22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as </a:t>
            </a:r>
            <a:r>
              <a:rPr dirty="0" sz="1550">
                <a:latin typeface="Calibri"/>
                <a:cs typeface="Calibri"/>
              </a:rPr>
              <a:t>shown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20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table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demonstrating</a:t>
            </a:r>
            <a:r>
              <a:rPr dirty="0" sz="1550" spc="-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32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built-in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keywords:</a:t>
            </a:r>
            <a:endParaRPr sz="1550">
              <a:latin typeface="Calibri"/>
              <a:cs typeface="Calibri"/>
            </a:endParaRPr>
          </a:p>
        </p:txBody>
      </p:sp>
      <p:graphicFrame>
        <p:nvGraphicFramePr>
          <p:cNvPr id="10" name="object 10" descr=""/>
          <p:cNvGraphicFramePr>
            <a:graphicFrameLocks noGrp="1"/>
          </p:cNvGraphicFramePr>
          <p:nvPr/>
        </p:nvGraphicFramePr>
        <p:xfrm>
          <a:off x="555498" y="2181605"/>
          <a:ext cx="8932545" cy="4649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4360"/>
                <a:gridCol w="2322829"/>
                <a:gridCol w="628014"/>
                <a:gridCol w="2400300"/>
                <a:gridCol w="572770"/>
                <a:gridCol w="2400300"/>
              </a:tblGrid>
              <a:tr h="370205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Keyword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28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Description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28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Keyword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28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Description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28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Keyword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28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Description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28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1050" spc="-20">
                          <a:latin typeface="Calibri"/>
                          <a:cs typeface="Calibri"/>
                        </a:rPr>
                        <a:t>auto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28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Declares</a:t>
                      </a:r>
                      <a:r>
                        <a:rPr dirty="0" sz="105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automaticvariables.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28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break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28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05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break</a:t>
                      </a:r>
                      <a:r>
                        <a:rPr dirty="0" sz="105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out</a:t>
                      </a:r>
                      <a:r>
                        <a:rPr dirty="0" sz="105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05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 </a:t>
                      </a:r>
                      <a:r>
                        <a:rPr dirty="0" sz="1050" spc="-20">
                          <a:latin typeface="Calibri"/>
                          <a:cs typeface="Calibri"/>
                        </a:rPr>
                        <a:t>loop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28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1050" spc="-20">
                          <a:latin typeface="Calibri"/>
                          <a:cs typeface="Calibri"/>
                        </a:rPr>
                        <a:t>case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28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Tests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5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condition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0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5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switch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28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1050" spc="-20">
                          <a:latin typeface="Calibri"/>
                          <a:cs typeface="Calibri"/>
                        </a:rPr>
                        <a:t>char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28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Data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type</a:t>
                      </a:r>
                      <a:r>
                        <a:rPr dirty="0" sz="10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05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store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character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28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const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28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Declares</a:t>
                      </a:r>
                      <a:r>
                        <a:rPr dirty="0" sz="105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variable</a:t>
                      </a:r>
                      <a:r>
                        <a:rPr dirty="0" sz="105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as</a:t>
                      </a:r>
                      <a:r>
                        <a:rPr dirty="0" sz="105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being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constant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28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continue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28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05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continue</a:t>
                      </a:r>
                      <a:r>
                        <a:rPr dirty="0" sz="10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05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the next</a:t>
                      </a:r>
                      <a:r>
                        <a:rPr dirty="0" sz="105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iteration</a:t>
                      </a:r>
                      <a:r>
                        <a:rPr dirty="0" sz="10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05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5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0">
                          <a:latin typeface="Calibri"/>
                          <a:cs typeface="Calibri"/>
                        </a:rPr>
                        <a:t>loop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28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default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4139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Default</a:t>
                      </a:r>
                      <a:r>
                        <a:rPr dirty="0" sz="105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execution</a:t>
                      </a:r>
                      <a:r>
                        <a:rPr dirty="0" sz="105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5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switch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4139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dirty="0" sz="1050" spc="-25">
                          <a:latin typeface="Calibri"/>
                          <a:cs typeface="Calibri"/>
                        </a:rPr>
                        <a:t>do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4139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Initiates</a:t>
                      </a:r>
                      <a:r>
                        <a:rPr dirty="0" sz="105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5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0">
                          <a:latin typeface="Calibri"/>
                          <a:cs typeface="Calibri"/>
                        </a:rPr>
                        <a:t>loop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4139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double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4139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Data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type</a:t>
                      </a:r>
                      <a:r>
                        <a:rPr dirty="0" sz="10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0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store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double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4139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</a:pPr>
                      <a:r>
                        <a:rPr dirty="0" sz="1050" spc="-20">
                          <a:latin typeface="Calibri"/>
                          <a:cs typeface="Calibri"/>
                        </a:rPr>
                        <a:t>else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47625">
                        <a:lnSpc>
                          <a:spcPct val="100000"/>
                        </a:lnSpc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Used</a:t>
                      </a:r>
                      <a:r>
                        <a:rPr dirty="0" sz="10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05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conditional</a:t>
                      </a:r>
                      <a:r>
                        <a:rPr dirty="0" sz="105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statements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48895">
                        <a:lnSpc>
                          <a:spcPct val="100000"/>
                        </a:lnSpc>
                      </a:pPr>
                      <a:r>
                        <a:rPr dirty="0" sz="1050" spc="-20">
                          <a:latin typeface="Calibri"/>
                          <a:cs typeface="Calibri"/>
                        </a:rPr>
                        <a:t>enum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48260" marR="491490">
                        <a:lnSpc>
                          <a:spcPts val="1220"/>
                        </a:lnSpc>
                        <a:spcBef>
                          <a:spcPts val="4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Data</a:t>
                      </a:r>
                      <a:r>
                        <a:rPr dirty="0" sz="10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type</a:t>
                      </a:r>
                      <a:r>
                        <a:rPr dirty="0" sz="105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that</a:t>
                      </a:r>
                      <a:r>
                        <a:rPr dirty="0" sz="105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consists</a:t>
                      </a:r>
                      <a:r>
                        <a:rPr dirty="0" sz="10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05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integral constants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397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extern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107950">
                        <a:lnSpc>
                          <a:spcPts val="1220"/>
                        </a:lnSpc>
                        <a:spcBef>
                          <a:spcPts val="4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Declares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that</a:t>
                      </a:r>
                      <a:r>
                        <a:rPr dirty="0" sz="105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5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variable</a:t>
                      </a:r>
                      <a:r>
                        <a:rPr dirty="0" sz="10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05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50" spc="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function</a:t>
                      </a:r>
                      <a:r>
                        <a:rPr dirty="0" sz="105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has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external</a:t>
                      </a:r>
                      <a:r>
                        <a:rPr dirty="0" sz="105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linkage</a:t>
                      </a:r>
                      <a:r>
                        <a:rPr dirty="0" sz="105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outside</a:t>
                      </a:r>
                      <a:r>
                        <a:rPr dirty="0" sz="105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05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file</a:t>
                      </a:r>
                      <a:r>
                        <a:rPr dirty="0" sz="105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declared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397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float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604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Data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type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05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store</a:t>
                      </a:r>
                      <a:r>
                        <a:rPr dirty="0" sz="10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0">
                          <a:latin typeface="Calibri"/>
                          <a:cs typeface="Calibri"/>
                        </a:rPr>
                        <a:t>float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604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dirty="0" sz="1050" spc="-25">
                          <a:latin typeface="Calibri"/>
                          <a:cs typeface="Calibri"/>
                        </a:rPr>
                        <a:t>for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604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0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create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10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0">
                          <a:latin typeface="Calibri"/>
                          <a:cs typeface="Calibri"/>
                        </a:rPr>
                        <a:t>loop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604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dirty="0" sz="1050" spc="-20">
                          <a:latin typeface="Calibri"/>
                          <a:cs typeface="Calibri"/>
                        </a:rPr>
                        <a:t>goto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604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Transfers</a:t>
                      </a:r>
                      <a:r>
                        <a:rPr dirty="0" sz="105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control</a:t>
                      </a:r>
                      <a:r>
                        <a:rPr dirty="0" sz="1050" spc="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05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05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specified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0">
                          <a:latin typeface="Calibri"/>
                          <a:cs typeface="Calibri"/>
                        </a:rPr>
                        <a:t>label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604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dirty="0" sz="1050" spc="-25">
                          <a:latin typeface="Calibri"/>
                          <a:cs typeface="Calibri"/>
                        </a:rPr>
                        <a:t>if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4139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05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make</a:t>
                      </a:r>
                      <a:r>
                        <a:rPr dirty="0" sz="10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5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conditional</a:t>
                      </a:r>
                      <a:r>
                        <a:rPr dirty="0" sz="10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statement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4139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dirty="0" sz="1050" spc="-25">
                          <a:latin typeface="Calibri"/>
                          <a:cs typeface="Calibri"/>
                        </a:rPr>
                        <a:t>int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4139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Data</a:t>
                      </a:r>
                      <a:r>
                        <a:rPr dirty="0" sz="10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type</a:t>
                      </a:r>
                      <a:r>
                        <a:rPr dirty="0" sz="105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05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store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an</a:t>
                      </a:r>
                      <a:r>
                        <a:rPr dirty="0" sz="105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integer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4139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dirty="0" sz="1050" spc="-20">
                          <a:latin typeface="Calibri"/>
                          <a:cs typeface="Calibri"/>
                        </a:rPr>
                        <a:t>long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4139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Data</a:t>
                      </a:r>
                      <a:r>
                        <a:rPr dirty="0" sz="105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type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modifier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4139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register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541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Creates</a:t>
                      </a:r>
                      <a:r>
                        <a:rPr dirty="0" sz="10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50" spc="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register</a:t>
                      </a:r>
                      <a:r>
                        <a:rPr dirty="0" sz="105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variable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541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return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541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050" spc="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exit</a:t>
                      </a:r>
                      <a:r>
                        <a:rPr dirty="0" sz="105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5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function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0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return</a:t>
                      </a:r>
                      <a:r>
                        <a:rPr dirty="0" sz="105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5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0">
                          <a:latin typeface="Calibri"/>
                          <a:cs typeface="Calibri"/>
                        </a:rPr>
                        <a:t>value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541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short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541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Data</a:t>
                      </a:r>
                      <a:r>
                        <a:rPr dirty="0" sz="105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type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modifier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541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</a:tr>
              <a:tr h="4108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signed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476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Data</a:t>
                      </a:r>
                      <a:r>
                        <a:rPr dirty="0" sz="105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type</a:t>
                      </a:r>
                      <a:r>
                        <a:rPr dirty="0" sz="105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modifier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488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sizeof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Evaluates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05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size</a:t>
                      </a:r>
                      <a:r>
                        <a:rPr dirty="0" sz="105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0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0">
                          <a:latin typeface="Calibri"/>
                          <a:cs typeface="Calibri"/>
                        </a:rPr>
                        <a:t>data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static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167640">
                        <a:lnSpc>
                          <a:spcPts val="1240"/>
                        </a:lnSpc>
                        <a:spcBef>
                          <a:spcPts val="4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Creates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50" spc="1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variable</a:t>
                      </a:r>
                      <a:r>
                        <a:rPr dirty="0" sz="105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that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persists</a:t>
                      </a:r>
                      <a:r>
                        <a:rPr dirty="0" sz="105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until</a:t>
                      </a:r>
                      <a:r>
                        <a:rPr dirty="0" sz="105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the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end</a:t>
                      </a:r>
                      <a:r>
                        <a:rPr dirty="0" sz="105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program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397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</a:tr>
              <a:tr h="4108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struct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46990" marR="272415">
                        <a:lnSpc>
                          <a:spcPts val="1220"/>
                        </a:lnSpc>
                        <a:spcBef>
                          <a:spcPts val="45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Variable</a:t>
                      </a:r>
                      <a:r>
                        <a:rPr dirty="0" sz="10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that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can</a:t>
                      </a:r>
                      <a:r>
                        <a:rPr dirty="0" sz="105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hold</a:t>
                      </a:r>
                      <a:r>
                        <a:rPr dirty="0" sz="105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different </a:t>
                      </a:r>
                      <a:r>
                        <a:rPr dirty="0" sz="1050" spc="-20">
                          <a:latin typeface="Calibri"/>
                          <a:cs typeface="Calibri"/>
                        </a:rPr>
                        <a:t>data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types</a:t>
                      </a:r>
                      <a:r>
                        <a:rPr dirty="0" sz="10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under</a:t>
                      </a:r>
                      <a:r>
                        <a:rPr dirty="0" sz="105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5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single</a:t>
                      </a:r>
                      <a:r>
                        <a:rPr dirty="0" sz="105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0">
                          <a:latin typeface="Calibri"/>
                          <a:cs typeface="Calibri"/>
                        </a:rPr>
                        <a:t>name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715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switch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476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Tests</a:t>
                      </a:r>
                      <a:r>
                        <a:rPr dirty="0" sz="105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multipleconditions</a:t>
                      </a:r>
                      <a:r>
                        <a:rPr dirty="0" sz="105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050" spc="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5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value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typedef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467995">
                        <a:lnSpc>
                          <a:spcPts val="1220"/>
                        </a:lnSpc>
                        <a:spcBef>
                          <a:spcPts val="45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Explicitly</a:t>
                      </a:r>
                      <a:r>
                        <a:rPr dirty="0" sz="105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associates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type</a:t>
                      </a:r>
                      <a:r>
                        <a:rPr dirty="0" sz="10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with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an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identifier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715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</a:tr>
              <a:tr h="4108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union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46990" marR="34925">
                        <a:lnSpc>
                          <a:spcPts val="1220"/>
                        </a:lnSpc>
                        <a:spcBef>
                          <a:spcPts val="450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Groups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different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types</a:t>
                      </a:r>
                      <a:r>
                        <a:rPr dirty="0" sz="105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05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variables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0">
                          <a:latin typeface="Calibri"/>
                          <a:cs typeface="Calibri"/>
                        </a:rPr>
                        <a:t>under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05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single</a:t>
                      </a:r>
                      <a:r>
                        <a:rPr dirty="0" sz="105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0">
                          <a:latin typeface="Calibri"/>
                          <a:cs typeface="Calibri"/>
                        </a:rPr>
                        <a:t>name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715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unsigned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48895">
                        <a:lnSpc>
                          <a:spcPct val="100000"/>
                        </a:lnSpc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Data</a:t>
                      </a:r>
                      <a:r>
                        <a:rPr dirty="0" sz="105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type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modifier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</a:pPr>
                      <a:r>
                        <a:rPr dirty="0" sz="1050" spc="-20">
                          <a:latin typeface="Calibri"/>
                          <a:cs typeface="Calibri"/>
                        </a:rPr>
                        <a:t>void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0">
                          <a:latin typeface="Calibri"/>
                          <a:cs typeface="Calibri"/>
                        </a:rPr>
                        <a:t>make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volatile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46990" marR="38100">
                        <a:lnSpc>
                          <a:spcPts val="1220"/>
                        </a:lnSpc>
                        <a:spcBef>
                          <a:spcPts val="464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Creates</a:t>
                      </a:r>
                      <a:r>
                        <a:rPr dirty="0" sz="10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an</a:t>
                      </a:r>
                      <a:r>
                        <a:rPr dirty="0" sz="105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object</a:t>
                      </a:r>
                      <a:r>
                        <a:rPr dirty="0" sz="105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that</a:t>
                      </a:r>
                      <a:r>
                        <a:rPr dirty="0" sz="105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can</a:t>
                      </a:r>
                      <a:r>
                        <a:rPr dirty="0" sz="10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be</a:t>
                      </a:r>
                      <a:r>
                        <a:rPr dirty="0" sz="1050" spc="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modified</a:t>
                      </a:r>
                      <a:r>
                        <a:rPr dirty="0" sz="105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in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unspecified</a:t>
                      </a:r>
                      <a:r>
                        <a:rPr dirty="0" sz="105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ways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by</a:t>
                      </a:r>
                      <a:r>
                        <a:rPr dirty="0" sz="105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0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hardware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9054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dirty="0" sz="1050" spc="-10">
                          <a:latin typeface="Calibri"/>
                          <a:cs typeface="Calibri"/>
                        </a:rPr>
                        <a:t>while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48260">
                        <a:lnSpc>
                          <a:spcPct val="100000"/>
                        </a:lnSpc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Sets</a:t>
                      </a:r>
                      <a:r>
                        <a:rPr dirty="0" sz="105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0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test</a:t>
                      </a:r>
                      <a:r>
                        <a:rPr dirty="0" sz="10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condition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05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0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do</a:t>
                      </a:r>
                      <a:r>
                        <a:rPr dirty="0" sz="1050" spc="-20">
                          <a:latin typeface="Calibri"/>
                          <a:cs typeface="Calibri"/>
                        </a:rPr>
                        <a:t> loop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8A8A8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33716" y="6199632"/>
            <a:ext cx="1304544" cy="105156"/>
          </a:xfrm>
          <a:prstGeom prst="rect">
            <a:avLst/>
          </a:prstGeom>
        </p:spPr>
      </p:pic>
      <p:sp>
        <p:nvSpPr>
          <p:cNvPr id="12" name="object 1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00"/>
              </a:lnSpc>
            </a:pPr>
            <a:r>
              <a:rPr dirty="0" spc="-25"/>
              <a:t>TOC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4076" y="548640"/>
            <a:ext cx="662940" cy="24231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34839" y="548640"/>
            <a:ext cx="1383692" cy="30226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05400" y="548640"/>
            <a:ext cx="172212" cy="2413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70576" y="548640"/>
            <a:ext cx="1795272" cy="30226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69183" y="413343"/>
            <a:ext cx="4321175" cy="454659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Core</a:t>
            </a:r>
            <a:r>
              <a:rPr dirty="0" spc="-200"/>
              <a:t> </a:t>
            </a:r>
            <a:r>
              <a:rPr dirty="0" spc="-25"/>
              <a:t>Concepts:</a:t>
            </a:r>
            <a:r>
              <a:rPr dirty="0" spc="-200"/>
              <a:t> </a:t>
            </a:r>
            <a:r>
              <a:rPr dirty="0"/>
              <a:t>C</a:t>
            </a:r>
            <a:r>
              <a:rPr dirty="0" spc="-20"/>
              <a:t> </a:t>
            </a:r>
            <a:r>
              <a:rPr dirty="0" spc="-10"/>
              <a:t>Components</a:t>
            </a:r>
          </a:p>
        </p:txBody>
      </p:sp>
      <p:sp>
        <p:nvSpPr>
          <p:cNvPr id="7" name="object 7" descr=""/>
          <p:cNvSpPr/>
          <p:nvPr/>
        </p:nvSpPr>
        <p:spPr>
          <a:xfrm>
            <a:off x="667511" y="1027175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35052" y="56388"/>
                </a:moveTo>
                <a:lnTo>
                  <a:pt x="19812" y="56388"/>
                </a:lnTo>
                <a:lnTo>
                  <a:pt x="13716" y="54864"/>
                </a:lnTo>
                <a:lnTo>
                  <a:pt x="7620" y="48768"/>
                </a:lnTo>
                <a:lnTo>
                  <a:pt x="3048" y="42672"/>
                </a:lnTo>
                <a:lnTo>
                  <a:pt x="0" y="36576"/>
                </a:lnTo>
                <a:lnTo>
                  <a:pt x="0" y="21336"/>
                </a:lnTo>
                <a:lnTo>
                  <a:pt x="3048" y="13716"/>
                </a:lnTo>
                <a:lnTo>
                  <a:pt x="13716" y="3048"/>
                </a:lnTo>
                <a:lnTo>
                  <a:pt x="19812" y="0"/>
                </a:lnTo>
                <a:lnTo>
                  <a:pt x="35052" y="0"/>
                </a:lnTo>
                <a:lnTo>
                  <a:pt x="42672" y="3048"/>
                </a:lnTo>
                <a:lnTo>
                  <a:pt x="47244" y="9144"/>
                </a:lnTo>
                <a:lnTo>
                  <a:pt x="53340" y="13716"/>
                </a:lnTo>
                <a:lnTo>
                  <a:pt x="56388" y="21336"/>
                </a:lnTo>
                <a:lnTo>
                  <a:pt x="56388" y="36576"/>
                </a:lnTo>
                <a:lnTo>
                  <a:pt x="53340" y="42672"/>
                </a:lnTo>
                <a:lnTo>
                  <a:pt x="47244" y="48768"/>
                </a:lnTo>
                <a:lnTo>
                  <a:pt x="42672" y="54864"/>
                </a:lnTo>
                <a:lnTo>
                  <a:pt x="35052" y="56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123188" y="1333500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2"/>
                </a:moveTo>
                <a:lnTo>
                  <a:pt x="18287" y="50292"/>
                </a:lnTo>
                <a:lnTo>
                  <a:pt x="12191" y="47244"/>
                </a:lnTo>
                <a:lnTo>
                  <a:pt x="7619" y="42672"/>
                </a:lnTo>
                <a:lnTo>
                  <a:pt x="3047" y="38100"/>
                </a:lnTo>
                <a:lnTo>
                  <a:pt x="0" y="32004"/>
                </a:lnTo>
                <a:lnTo>
                  <a:pt x="0" y="18288"/>
                </a:lnTo>
                <a:lnTo>
                  <a:pt x="3047" y="12192"/>
                </a:lnTo>
                <a:lnTo>
                  <a:pt x="7619" y="6096"/>
                </a:lnTo>
                <a:lnTo>
                  <a:pt x="12191" y="1524"/>
                </a:lnTo>
                <a:lnTo>
                  <a:pt x="18287" y="0"/>
                </a:lnTo>
                <a:lnTo>
                  <a:pt x="32003" y="0"/>
                </a:lnTo>
                <a:lnTo>
                  <a:pt x="36575" y="1524"/>
                </a:lnTo>
                <a:lnTo>
                  <a:pt x="42671" y="6096"/>
                </a:lnTo>
                <a:lnTo>
                  <a:pt x="47243" y="12192"/>
                </a:lnTo>
                <a:lnTo>
                  <a:pt x="48767" y="18288"/>
                </a:lnTo>
                <a:lnTo>
                  <a:pt x="48767" y="32004"/>
                </a:lnTo>
                <a:lnTo>
                  <a:pt x="47243" y="38100"/>
                </a:lnTo>
                <a:lnTo>
                  <a:pt x="42671" y="42672"/>
                </a:lnTo>
                <a:lnTo>
                  <a:pt x="36575" y="47244"/>
                </a:lnTo>
                <a:lnTo>
                  <a:pt x="32003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123188" y="2275332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2"/>
                </a:moveTo>
                <a:lnTo>
                  <a:pt x="18287" y="50292"/>
                </a:lnTo>
                <a:lnTo>
                  <a:pt x="12191" y="48768"/>
                </a:lnTo>
                <a:lnTo>
                  <a:pt x="7619" y="44196"/>
                </a:lnTo>
                <a:lnTo>
                  <a:pt x="3047" y="38100"/>
                </a:lnTo>
                <a:lnTo>
                  <a:pt x="0" y="33528"/>
                </a:lnTo>
                <a:lnTo>
                  <a:pt x="0" y="18288"/>
                </a:lnTo>
                <a:lnTo>
                  <a:pt x="3047" y="13716"/>
                </a:lnTo>
                <a:lnTo>
                  <a:pt x="7619" y="7620"/>
                </a:lnTo>
                <a:lnTo>
                  <a:pt x="12191" y="3048"/>
                </a:lnTo>
                <a:lnTo>
                  <a:pt x="18287" y="0"/>
                </a:lnTo>
                <a:lnTo>
                  <a:pt x="32003" y="0"/>
                </a:lnTo>
                <a:lnTo>
                  <a:pt x="36575" y="3048"/>
                </a:lnTo>
                <a:lnTo>
                  <a:pt x="42671" y="7620"/>
                </a:lnTo>
                <a:lnTo>
                  <a:pt x="47243" y="13716"/>
                </a:lnTo>
                <a:lnTo>
                  <a:pt x="48767" y="18288"/>
                </a:lnTo>
                <a:lnTo>
                  <a:pt x="48767" y="33528"/>
                </a:lnTo>
                <a:lnTo>
                  <a:pt x="47243" y="38100"/>
                </a:lnTo>
                <a:lnTo>
                  <a:pt x="42671" y="44196"/>
                </a:lnTo>
                <a:lnTo>
                  <a:pt x="36575" y="48768"/>
                </a:lnTo>
                <a:lnTo>
                  <a:pt x="32003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580387" y="3214116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79">
                <a:moveTo>
                  <a:pt x="25908" y="42671"/>
                </a:moveTo>
                <a:lnTo>
                  <a:pt x="15240" y="42671"/>
                </a:lnTo>
                <a:lnTo>
                  <a:pt x="9144" y="41147"/>
                </a:lnTo>
                <a:lnTo>
                  <a:pt x="6096" y="36575"/>
                </a:lnTo>
                <a:lnTo>
                  <a:pt x="1524" y="32003"/>
                </a:lnTo>
                <a:lnTo>
                  <a:pt x="0" y="27431"/>
                </a:lnTo>
                <a:lnTo>
                  <a:pt x="0" y="15239"/>
                </a:lnTo>
                <a:lnTo>
                  <a:pt x="1524" y="10667"/>
                </a:lnTo>
                <a:lnTo>
                  <a:pt x="9144" y="3047"/>
                </a:lnTo>
                <a:lnTo>
                  <a:pt x="15240" y="0"/>
                </a:lnTo>
                <a:lnTo>
                  <a:pt x="25908" y="0"/>
                </a:lnTo>
                <a:lnTo>
                  <a:pt x="32004" y="3047"/>
                </a:lnTo>
                <a:lnTo>
                  <a:pt x="39624" y="10667"/>
                </a:lnTo>
                <a:lnTo>
                  <a:pt x="42672" y="15239"/>
                </a:lnTo>
                <a:lnTo>
                  <a:pt x="42672" y="27431"/>
                </a:lnTo>
                <a:lnTo>
                  <a:pt x="39624" y="32003"/>
                </a:lnTo>
                <a:lnTo>
                  <a:pt x="35052" y="36575"/>
                </a:lnTo>
                <a:lnTo>
                  <a:pt x="32004" y="41147"/>
                </a:lnTo>
                <a:lnTo>
                  <a:pt x="25908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667511" y="3546347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35052" y="56388"/>
                </a:moveTo>
                <a:lnTo>
                  <a:pt x="19812" y="56388"/>
                </a:lnTo>
                <a:lnTo>
                  <a:pt x="13716" y="53340"/>
                </a:lnTo>
                <a:lnTo>
                  <a:pt x="7620" y="47244"/>
                </a:lnTo>
                <a:lnTo>
                  <a:pt x="3048" y="42672"/>
                </a:lnTo>
                <a:lnTo>
                  <a:pt x="0" y="35052"/>
                </a:lnTo>
                <a:lnTo>
                  <a:pt x="0" y="19812"/>
                </a:lnTo>
                <a:lnTo>
                  <a:pt x="3048" y="13716"/>
                </a:lnTo>
                <a:lnTo>
                  <a:pt x="7620" y="7620"/>
                </a:lnTo>
                <a:lnTo>
                  <a:pt x="13716" y="3048"/>
                </a:lnTo>
                <a:lnTo>
                  <a:pt x="19812" y="0"/>
                </a:lnTo>
                <a:lnTo>
                  <a:pt x="35052" y="0"/>
                </a:lnTo>
                <a:lnTo>
                  <a:pt x="42672" y="3048"/>
                </a:lnTo>
                <a:lnTo>
                  <a:pt x="53340" y="13716"/>
                </a:lnTo>
                <a:lnTo>
                  <a:pt x="56388" y="19812"/>
                </a:lnTo>
                <a:lnTo>
                  <a:pt x="56388" y="35052"/>
                </a:lnTo>
                <a:lnTo>
                  <a:pt x="53340" y="42672"/>
                </a:lnTo>
                <a:lnTo>
                  <a:pt x="47244" y="47244"/>
                </a:lnTo>
                <a:lnTo>
                  <a:pt x="42672" y="53340"/>
                </a:lnTo>
                <a:lnTo>
                  <a:pt x="35052" y="56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123188" y="3851147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2"/>
                </a:moveTo>
                <a:lnTo>
                  <a:pt x="18287" y="50292"/>
                </a:lnTo>
                <a:lnTo>
                  <a:pt x="12191" y="47244"/>
                </a:lnTo>
                <a:lnTo>
                  <a:pt x="7619" y="42672"/>
                </a:lnTo>
                <a:lnTo>
                  <a:pt x="3047" y="38100"/>
                </a:lnTo>
                <a:lnTo>
                  <a:pt x="0" y="32004"/>
                </a:lnTo>
                <a:lnTo>
                  <a:pt x="0" y="18288"/>
                </a:lnTo>
                <a:lnTo>
                  <a:pt x="3047" y="12192"/>
                </a:lnTo>
                <a:lnTo>
                  <a:pt x="12191" y="3048"/>
                </a:lnTo>
                <a:lnTo>
                  <a:pt x="18287" y="0"/>
                </a:lnTo>
                <a:lnTo>
                  <a:pt x="32003" y="0"/>
                </a:lnTo>
                <a:lnTo>
                  <a:pt x="36575" y="3048"/>
                </a:lnTo>
                <a:lnTo>
                  <a:pt x="42671" y="7620"/>
                </a:lnTo>
                <a:lnTo>
                  <a:pt x="47243" y="12192"/>
                </a:lnTo>
                <a:lnTo>
                  <a:pt x="48767" y="18288"/>
                </a:lnTo>
                <a:lnTo>
                  <a:pt x="48767" y="32004"/>
                </a:lnTo>
                <a:lnTo>
                  <a:pt x="47243" y="38100"/>
                </a:lnTo>
                <a:lnTo>
                  <a:pt x="42671" y="42672"/>
                </a:lnTo>
                <a:lnTo>
                  <a:pt x="36575" y="47244"/>
                </a:lnTo>
                <a:lnTo>
                  <a:pt x="32003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580387" y="4340351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79">
                <a:moveTo>
                  <a:pt x="25908" y="42671"/>
                </a:moveTo>
                <a:lnTo>
                  <a:pt x="15240" y="42671"/>
                </a:lnTo>
                <a:lnTo>
                  <a:pt x="9144" y="41147"/>
                </a:lnTo>
                <a:lnTo>
                  <a:pt x="6096" y="36575"/>
                </a:lnTo>
                <a:lnTo>
                  <a:pt x="1524" y="32003"/>
                </a:lnTo>
                <a:lnTo>
                  <a:pt x="0" y="27431"/>
                </a:lnTo>
                <a:lnTo>
                  <a:pt x="0" y="15239"/>
                </a:lnTo>
                <a:lnTo>
                  <a:pt x="1524" y="10667"/>
                </a:lnTo>
                <a:lnTo>
                  <a:pt x="9144" y="3047"/>
                </a:lnTo>
                <a:lnTo>
                  <a:pt x="15240" y="0"/>
                </a:lnTo>
                <a:lnTo>
                  <a:pt x="25908" y="0"/>
                </a:lnTo>
                <a:lnTo>
                  <a:pt x="32004" y="3047"/>
                </a:lnTo>
                <a:lnTo>
                  <a:pt x="39624" y="10667"/>
                </a:lnTo>
                <a:lnTo>
                  <a:pt x="42672" y="15239"/>
                </a:lnTo>
                <a:lnTo>
                  <a:pt x="42672" y="27431"/>
                </a:lnTo>
                <a:lnTo>
                  <a:pt x="39624" y="32003"/>
                </a:lnTo>
                <a:lnTo>
                  <a:pt x="35052" y="36575"/>
                </a:lnTo>
                <a:lnTo>
                  <a:pt x="32004" y="41147"/>
                </a:lnTo>
                <a:lnTo>
                  <a:pt x="25908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580387" y="4597908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79">
                <a:moveTo>
                  <a:pt x="25908" y="42671"/>
                </a:moveTo>
                <a:lnTo>
                  <a:pt x="15240" y="42671"/>
                </a:lnTo>
                <a:lnTo>
                  <a:pt x="9144" y="39623"/>
                </a:lnTo>
                <a:lnTo>
                  <a:pt x="6096" y="35051"/>
                </a:lnTo>
                <a:lnTo>
                  <a:pt x="1524" y="32003"/>
                </a:lnTo>
                <a:lnTo>
                  <a:pt x="0" y="25907"/>
                </a:lnTo>
                <a:lnTo>
                  <a:pt x="0" y="15239"/>
                </a:lnTo>
                <a:lnTo>
                  <a:pt x="1524" y="9143"/>
                </a:lnTo>
                <a:lnTo>
                  <a:pt x="6096" y="6095"/>
                </a:lnTo>
                <a:lnTo>
                  <a:pt x="9144" y="1523"/>
                </a:lnTo>
                <a:lnTo>
                  <a:pt x="15240" y="0"/>
                </a:lnTo>
                <a:lnTo>
                  <a:pt x="25908" y="0"/>
                </a:lnTo>
                <a:lnTo>
                  <a:pt x="32004" y="1523"/>
                </a:lnTo>
                <a:lnTo>
                  <a:pt x="35052" y="6095"/>
                </a:lnTo>
                <a:lnTo>
                  <a:pt x="39624" y="9143"/>
                </a:lnTo>
                <a:lnTo>
                  <a:pt x="42672" y="15239"/>
                </a:lnTo>
                <a:lnTo>
                  <a:pt x="42672" y="25907"/>
                </a:lnTo>
                <a:lnTo>
                  <a:pt x="39624" y="32003"/>
                </a:lnTo>
                <a:lnTo>
                  <a:pt x="35052" y="35051"/>
                </a:lnTo>
                <a:lnTo>
                  <a:pt x="32004" y="39623"/>
                </a:lnTo>
                <a:lnTo>
                  <a:pt x="25908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1580387" y="4853940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79">
                <a:moveTo>
                  <a:pt x="25908" y="42672"/>
                </a:moveTo>
                <a:lnTo>
                  <a:pt x="15240" y="42672"/>
                </a:lnTo>
                <a:lnTo>
                  <a:pt x="9144" y="39624"/>
                </a:lnTo>
                <a:lnTo>
                  <a:pt x="6096" y="36576"/>
                </a:lnTo>
                <a:lnTo>
                  <a:pt x="1524" y="32004"/>
                </a:lnTo>
                <a:lnTo>
                  <a:pt x="0" y="27432"/>
                </a:lnTo>
                <a:lnTo>
                  <a:pt x="0" y="15240"/>
                </a:lnTo>
                <a:lnTo>
                  <a:pt x="1524" y="10668"/>
                </a:lnTo>
                <a:lnTo>
                  <a:pt x="6096" y="6096"/>
                </a:lnTo>
                <a:lnTo>
                  <a:pt x="9144" y="1524"/>
                </a:lnTo>
                <a:lnTo>
                  <a:pt x="15240" y="0"/>
                </a:lnTo>
                <a:lnTo>
                  <a:pt x="25908" y="0"/>
                </a:lnTo>
                <a:lnTo>
                  <a:pt x="32004" y="1524"/>
                </a:lnTo>
                <a:lnTo>
                  <a:pt x="35052" y="6096"/>
                </a:lnTo>
                <a:lnTo>
                  <a:pt x="39624" y="10668"/>
                </a:lnTo>
                <a:lnTo>
                  <a:pt x="42672" y="15240"/>
                </a:lnTo>
                <a:lnTo>
                  <a:pt x="42672" y="27432"/>
                </a:lnTo>
                <a:lnTo>
                  <a:pt x="39624" y="32004"/>
                </a:lnTo>
                <a:lnTo>
                  <a:pt x="32004" y="39624"/>
                </a:lnTo>
                <a:lnTo>
                  <a:pt x="25908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1580387" y="5109972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79">
                <a:moveTo>
                  <a:pt x="25908" y="42671"/>
                </a:moveTo>
                <a:lnTo>
                  <a:pt x="15240" y="42671"/>
                </a:lnTo>
                <a:lnTo>
                  <a:pt x="9144" y="41147"/>
                </a:lnTo>
                <a:lnTo>
                  <a:pt x="6096" y="36575"/>
                </a:lnTo>
                <a:lnTo>
                  <a:pt x="1524" y="32003"/>
                </a:lnTo>
                <a:lnTo>
                  <a:pt x="0" y="27431"/>
                </a:lnTo>
                <a:lnTo>
                  <a:pt x="0" y="15239"/>
                </a:lnTo>
                <a:lnTo>
                  <a:pt x="1524" y="10667"/>
                </a:lnTo>
                <a:lnTo>
                  <a:pt x="6096" y="6095"/>
                </a:lnTo>
                <a:lnTo>
                  <a:pt x="9144" y="1523"/>
                </a:lnTo>
                <a:lnTo>
                  <a:pt x="15240" y="0"/>
                </a:lnTo>
                <a:lnTo>
                  <a:pt x="25908" y="0"/>
                </a:lnTo>
                <a:lnTo>
                  <a:pt x="32004" y="1523"/>
                </a:lnTo>
                <a:lnTo>
                  <a:pt x="35052" y="6095"/>
                </a:lnTo>
                <a:lnTo>
                  <a:pt x="39624" y="10667"/>
                </a:lnTo>
                <a:lnTo>
                  <a:pt x="42672" y="15239"/>
                </a:lnTo>
                <a:lnTo>
                  <a:pt x="42672" y="27431"/>
                </a:lnTo>
                <a:lnTo>
                  <a:pt x="39624" y="32003"/>
                </a:lnTo>
                <a:lnTo>
                  <a:pt x="35052" y="36575"/>
                </a:lnTo>
                <a:lnTo>
                  <a:pt x="32004" y="41147"/>
                </a:lnTo>
                <a:lnTo>
                  <a:pt x="25908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1580387" y="5366004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79">
                <a:moveTo>
                  <a:pt x="25908" y="42671"/>
                </a:moveTo>
                <a:lnTo>
                  <a:pt x="15240" y="42671"/>
                </a:lnTo>
                <a:lnTo>
                  <a:pt x="9144" y="41147"/>
                </a:lnTo>
                <a:lnTo>
                  <a:pt x="6096" y="36575"/>
                </a:lnTo>
                <a:lnTo>
                  <a:pt x="1524" y="32003"/>
                </a:lnTo>
                <a:lnTo>
                  <a:pt x="0" y="27431"/>
                </a:lnTo>
                <a:lnTo>
                  <a:pt x="0" y="15239"/>
                </a:lnTo>
                <a:lnTo>
                  <a:pt x="1524" y="10667"/>
                </a:lnTo>
                <a:lnTo>
                  <a:pt x="9144" y="3047"/>
                </a:lnTo>
                <a:lnTo>
                  <a:pt x="15240" y="0"/>
                </a:lnTo>
                <a:lnTo>
                  <a:pt x="25908" y="0"/>
                </a:lnTo>
                <a:lnTo>
                  <a:pt x="32004" y="3047"/>
                </a:lnTo>
                <a:lnTo>
                  <a:pt x="39624" y="10667"/>
                </a:lnTo>
                <a:lnTo>
                  <a:pt x="42672" y="15239"/>
                </a:lnTo>
                <a:lnTo>
                  <a:pt x="42672" y="27431"/>
                </a:lnTo>
                <a:lnTo>
                  <a:pt x="39624" y="32003"/>
                </a:lnTo>
                <a:lnTo>
                  <a:pt x="35052" y="36575"/>
                </a:lnTo>
                <a:lnTo>
                  <a:pt x="32004" y="41147"/>
                </a:lnTo>
                <a:lnTo>
                  <a:pt x="25908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1580387" y="5623560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79">
                <a:moveTo>
                  <a:pt x="25908" y="42671"/>
                </a:moveTo>
                <a:lnTo>
                  <a:pt x="15240" y="42671"/>
                </a:lnTo>
                <a:lnTo>
                  <a:pt x="9144" y="39623"/>
                </a:lnTo>
                <a:lnTo>
                  <a:pt x="6096" y="35051"/>
                </a:lnTo>
                <a:lnTo>
                  <a:pt x="1524" y="32003"/>
                </a:lnTo>
                <a:lnTo>
                  <a:pt x="0" y="25907"/>
                </a:lnTo>
                <a:lnTo>
                  <a:pt x="0" y="15239"/>
                </a:lnTo>
                <a:lnTo>
                  <a:pt x="1524" y="9143"/>
                </a:lnTo>
                <a:lnTo>
                  <a:pt x="6096" y="6095"/>
                </a:lnTo>
                <a:lnTo>
                  <a:pt x="9144" y="1523"/>
                </a:lnTo>
                <a:lnTo>
                  <a:pt x="15240" y="0"/>
                </a:lnTo>
                <a:lnTo>
                  <a:pt x="25908" y="0"/>
                </a:lnTo>
                <a:lnTo>
                  <a:pt x="32004" y="1523"/>
                </a:lnTo>
                <a:lnTo>
                  <a:pt x="35052" y="6095"/>
                </a:lnTo>
                <a:lnTo>
                  <a:pt x="39624" y="9143"/>
                </a:lnTo>
                <a:lnTo>
                  <a:pt x="42672" y="15239"/>
                </a:lnTo>
                <a:lnTo>
                  <a:pt x="42672" y="25907"/>
                </a:lnTo>
                <a:lnTo>
                  <a:pt x="39624" y="32003"/>
                </a:lnTo>
                <a:lnTo>
                  <a:pt x="35052" y="35051"/>
                </a:lnTo>
                <a:lnTo>
                  <a:pt x="32004" y="39623"/>
                </a:lnTo>
                <a:lnTo>
                  <a:pt x="25908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871219" y="840487"/>
            <a:ext cx="8471535" cy="4912995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800" spc="-10">
                <a:latin typeface="Calibri"/>
                <a:cs typeface="Calibri"/>
              </a:rPr>
              <a:t>Variables</a:t>
            </a:r>
            <a:endParaRPr sz="1800">
              <a:latin typeface="Calibri"/>
              <a:cs typeface="Calibri"/>
            </a:endParaRPr>
          </a:p>
          <a:p>
            <a:pPr marL="469900" marR="27940">
              <a:lnSpc>
                <a:spcPts val="1730"/>
              </a:lnSpc>
              <a:spcBef>
                <a:spcPts val="570"/>
              </a:spcBef>
            </a:pP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name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given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storage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area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that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programs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manipulate.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By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default, C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must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instructed </a:t>
            </a:r>
            <a:r>
              <a:rPr dirty="0" sz="1550">
                <a:latin typeface="Calibri"/>
                <a:cs typeface="Calibri"/>
              </a:rPr>
              <a:t>how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store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data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by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adding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data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type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2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assignment.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operations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performed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a </a:t>
            </a:r>
            <a:r>
              <a:rPr dirty="0" sz="1550">
                <a:latin typeface="Calibri"/>
                <a:cs typeface="Calibri"/>
              </a:rPr>
              <a:t>variable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limited</a:t>
            </a:r>
            <a:r>
              <a:rPr dirty="0" sz="1550" spc="1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data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type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stored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1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that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variable.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programmer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must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know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what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data </a:t>
            </a:r>
            <a:r>
              <a:rPr dirty="0" sz="1550">
                <a:latin typeface="Calibri"/>
                <a:cs typeface="Calibri"/>
              </a:rPr>
              <a:t>type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2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variable</a:t>
            </a:r>
            <a:r>
              <a:rPr dirty="0" sz="1550" spc="-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holds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order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ensure</a:t>
            </a:r>
            <a:r>
              <a:rPr dirty="0" sz="1550" spc="-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that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2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proper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operation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used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variable.</a:t>
            </a:r>
            <a:endParaRPr sz="1550">
              <a:latin typeface="Calibri"/>
              <a:cs typeface="Calibri"/>
            </a:endParaRPr>
          </a:p>
          <a:p>
            <a:pPr marL="469900" marR="87630">
              <a:lnSpc>
                <a:spcPts val="1730"/>
              </a:lnSpc>
              <a:spcBef>
                <a:spcPts val="509"/>
              </a:spcBef>
            </a:pP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name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variable</a:t>
            </a:r>
            <a:r>
              <a:rPr dirty="0" sz="1550" spc="-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composed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letters,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digits,</a:t>
            </a:r>
            <a:r>
              <a:rPr dirty="0" sz="1550" spc="1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underscore</a:t>
            </a:r>
            <a:r>
              <a:rPr dirty="0" sz="1550" spc="-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character.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It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must </a:t>
            </a:r>
            <a:r>
              <a:rPr dirty="0" sz="1550">
                <a:latin typeface="Calibri"/>
                <a:cs typeface="Calibri"/>
              </a:rPr>
              <a:t>begin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with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either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letter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underscore.</a:t>
            </a:r>
            <a:r>
              <a:rPr dirty="0" sz="1550" spc="-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case-sensitive;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therefore,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upper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lowercase </a:t>
            </a:r>
            <a:r>
              <a:rPr dirty="0" sz="1550">
                <a:latin typeface="Calibri"/>
                <a:cs typeface="Calibri"/>
              </a:rPr>
              <a:t>letters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distinct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variables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with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2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same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name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using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different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case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rules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unique.</a:t>
            </a:r>
            <a:endParaRPr sz="1550">
              <a:latin typeface="Calibri"/>
              <a:cs typeface="Calibri"/>
            </a:endParaRPr>
          </a:p>
          <a:p>
            <a:pPr marL="469900">
              <a:lnSpc>
                <a:spcPts val="1689"/>
              </a:lnSpc>
            </a:pPr>
            <a:r>
              <a:rPr dirty="0" sz="1550">
                <a:latin typeface="Calibri"/>
                <a:cs typeface="Calibri"/>
              </a:rPr>
              <a:t>Variable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declaration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form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of:</a:t>
            </a:r>
            <a:endParaRPr sz="1550">
              <a:latin typeface="Calibri"/>
              <a:cs typeface="Calibri"/>
            </a:endParaRPr>
          </a:p>
          <a:p>
            <a:pPr marL="928369">
              <a:lnSpc>
                <a:spcPct val="100000"/>
              </a:lnSpc>
              <a:spcBef>
                <a:spcPts val="430"/>
              </a:spcBef>
            </a:pPr>
            <a:r>
              <a:rPr dirty="0" sz="1350">
                <a:latin typeface="Calibri"/>
                <a:cs typeface="Calibri"/>
              </a:rPr>
              <a:t>[data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type]</a:t>
            </a:r>
            <a:r>
              <a:rPr dirty="0" sz="1350" spc="1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variableName</a:t>
            </a:r>
            <a:r>
              <a:rPr dirty="0" sz="1350" spc="29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= </a:t>
            </a:r>
            <a:r>
              <a:rPr dirty="0" sz="1350" spc="-10">
                <a:latin typeface="Calibri"/>
                <a:cs typeface="Calibri"/>
              </a:rPr>
              <a:t>whatValueTheVariableIsAssigned;</a:t>
            </a: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1800" spc="-10">
                <a:latin typeface="Calibri"/>
                <a:cs typeface="Calibri"/>
              </a:rPr>
              <a:t>Operators</a:t>
            </a:r>
            <a:endParaRPr sz="1800">
              <a:latin typeface="Calibri"/>
              <a:cs typeface="Calibri"/>
            </a:endParaRPr>
          </a:p>
          <a:p>
            <a:pPr marL="469900" marR="5080">
              <a:lnSpc>
                <a:spcPts val="1730"/>
              </a:lnSpc>
              <a:spcBef>
                <a:spcPts val="560"/>
              </a:spcBef>
            </a:pP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1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used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perform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operations on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variables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values.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Operators in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Python</a:t>
            </a:r>
            <a:r>
              <a:rPr dirty="0" sz="1550" spc="1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have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been</a:t>
            </a:r>
            <a:r>
              <a:rPr dirty="0" sz="1550" spc="18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grouped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following:</a:t>
            </a:r>
            <a:endParaRPr sz="1550">
              <a:latin typeface="Calibri"/>
              <a:cs typeface="Calibri"/>
            </a:endParaRPr>
          </a:p>
          <a:p>
            <a:pPr marL="928369">
              <a:lnSpc>
                <a:spcPct val="100000"/>
              </a:lnSpc>
              <a:spcBef>
                <a:spcPts val="315"/>
              </a:spcBef>
            </a:pPr>
            <a:r>
              <a:rPr dirty="0" sz="1350" b="1">
                <a:latin typeface="Calibri"/>
                <a:cs typeface="Calibri"/>
              </a:rPr>
              <a:t>Arithmetic</a:t>
            </a:r>
            <a:r>
              <a:rPr dirty="0" sz="1350">
                <a:latin typeface="Calibri"/>
                <a:cs typeface="Calibri"/>
              </a:rPr>
              <a:t>: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used</a:t>
            </a:r>
            <a:r>
              <a:rPr dirty="0" sz="1350" spc="6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with</a:t>
            </a:r>
            <a:r>
              <a:rPr dirty="0" sz="1350" spc="6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numeric</a:t>
            </a:r>
            <a:r>
              <a:rPr dirty="0" sz="1350" spc="19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values</a:t>
            </a:r>
            <a:r>
              <a:rPr dirty="0" sz="1350" spc="10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to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perform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common</a:t>
            </a:r>
            <a:r>
              <a:rPr dirty="0" sz="1350" spc="1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mathematical</a:t>
            </a:r>
            <a:r>
              <a:rPr dirty="0" sz="1350" spc="36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operations</a:t>
            </a:r>
            <a:endParaRPr sz="1350">
              <a:latin typeface="Calibri"/>
              <a:cs typeface="Calibri"/>
            </a:endParaRPr>
          </a:p>
          <a:p>
            <a:pPr marL="928369">
              <a:lnSpc>
                <a:spcPct val="100000"/>
              </a:lnSpc>
              <a:spcBef>
                <a:spcPts val="409"/>
              </a:spcBef>
            </a:pPr>
            <a:r>
              <a:rPr dirty="0" sz="1350" b="1">
                <a:latin typeface="Calibri"/>
                <a:cs typeface="Calibri"/>
              </a:rPr>
              <a:t>Relational:</a:t>
            </a:r>
            <a:r>
              <a:rPr dirty="0" sz="1350" spc="35" b="1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compares</a:t>
            </a:r>
            <a:r>
              <a:rPr dirty="0" sz="1350" spc="17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7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relationship</a:t>
            </a:r>
            <a:r>
              <a:rPr dirty="0" sz="1350" spc="18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between</a:t>
            </a:r>
            <a:r>
              <a:rPr dirty="0" sz="1350" spc="19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two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values</a:t>
            </a:r>
            <a:endParaRPr sz="1350">
              <a:latin typeface="Calibri"/>
              <a:cs typeface="Calibri"/>
            </a:endParaRPr>
          </a:p>
          <a:p>
            <a:pPr marL="928369">
              <a:lnSpc>
                <a:spcPct val="100000"/>
              </a:lnSpc>
              <a:spcBef>
                <a:spcPts val="395"/>
              </a:spcBef>
            </a:pPr>
            <a:r>
              <a:rPr dirty="0" sz="1350" b="1">
                <a:latin typeface="Calibri"/>
                <a:cs typeface="Calibri"/>
              </a:rPr>
              <a:t>Logical</a:t>
            </a:r>
            <a:r>
              <a:rPr dirty="0" sz="1350" spc="65" b="1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: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used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to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combine</a:t>
            </a:r>
            <a:r>
              <a:rPr dirty="0" sz="1350" spc="1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conditional</a:t>
            </a:r>
            <a:r>
              <a:rPr dirty="0" sz="1350" spc="220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statements</a:t>
            </a:r>
            <a:endParaRPr sz="1350">
              <a:latin typeface="Calibri"/>
              <a:cs typeface="Calibri"/>
            </a:endParaRPr>
          </a:p>
          <a:p>
            <a:pPr marL="928369">
              <a:lnSpc>
                <a:spcPct val="100000"/>
              </a:lnSpc>
              <a:spcBef>
                <a:spcPts val="395"/>
              </a:spcBef>
            </a:pPr>
            <a:r>
              <a:rPr dirty="0" sz="1350" b="1">
                <a:latin typeface="Calibri"/>
                <a:cs typeface="Calibri"/>
              </a:rPr>
              <a:t>Bitwise</a:t>
            </a:r>
            <a:r>
              <a:rPr dirty="0" sz="1350">
                <a:latin typeface="Calibri"/>
                <a:cs typeface="Calibri"/>
              </a:rPr>
              <a:t>:</a:t>
            </a:r>
            <a:r>
              <a:rPr dirty="0" sz="1350" spc="-2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used</a:t>
            </a:r>
            <a:r>
              <a:rPr dirty="0" sz="1350" spc="7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to</a:t>
            </a:r>
            <a:r>
              <a:rPr dirty="0" sz="1350" spc="8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compare</a:t>
            </a:r>
            <a:r>
              <a:rPr dirty="0" sz="1350" spc="114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numbers</a:t>
            </a:r>
            <a:r>
              <a:rPr dirty="0" sz="1350" spc="11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through</a:t>
            </a:r>
            <a:r>
              <a:rPr dirty="0" sz="1350" spc="1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their</a:t>
            </a:r>
            <a:r>
              <a:rPr dirty="0" sz="1350" spc="16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binary</a:t>
            </a:r>
            <a:r>
              <a:rPr dirty="0" sz="1350" spc="204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value</a:t>
            </a:r>
            <a:endParaRPr sz="1350">
              <a:latin typeface="Calibri"/>
              <a:cs typeface="Calibri"/>
            </a:endParaRPr>
          </a:p>
          <a:p>
            <a:pPr marL="928369">
              <a:lnSpc>
                <a:spcPct val="100000"/>
              </a:lnSpc>
              <a:spcBef>
                <a:spcPts val="395"/>
              </a:spcBef>
            </a:pPr>
            <a:r>
              <a:rPr dirty="0" sz="1350" b="1">
                <a:latin typeface="Calibri"/>
                <a:cs typeface="Calibri"/>
              </a:rPr>
              <a:t>Assignment</a:t>
            </a:r>
            <a:r>
              <a:rPr dirty="0" sz="1350" spc="105" b="1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:</a:t>
            </a:r>
            <a:r>
              <a:rPr dirty="0" sz="1350" spc="-1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used</a:t>
            </a:r>
            <a:r>
              <a:rPr dirty="0" sz="1350" spc="1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to</a:t>
            </a:r>
            <a:r>
              <a:rPr dirty="0" sz="1350" spc="6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assign values</a:t>
            </a:r>
            <a:r>
              <a:rPr dirty="0" sz="1350" spc="20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to</a:t>
            </a:r>
            <a:r>
              <a:rPr dirty="0" sz="1350" spc="114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variables</a:t>
            </a:r>
            <a:endParaRPr sz="1350">
              <a:latin typeface="Calibri"/>
              <a:cs typeface="Calibri"/>
            </a:endParaRPr>
          </a:p>
          <a:p>
            <a:pPr marL="928369">
              <a:lnSpc>
                <a:spcPct val="100000"/>
              </a:lnSpc>
              <a:spcBef>
                <a:spcPts val="409"/>
              </a:spcBef>
            </a:pPr>
            <a:r>
              <a:rPr dirty="0" sz="1350" b="1">
                <a:latin typeface="Calibri"/>
                <a:cs typeface="Calibri"/>
              </a:rPr>
              <a:t>Misc</a:t>
            </a:r>
            <a:r>
              <a:rPr dirty="0" sz="1350" spc="-25" b="1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: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ones</a:t>
            </a:r>
            <a:r>
              <a:rPr dirty="0" sz="1350" spc="10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that</a:t>
            </a:r>
            <a:r>
              <a:rPr dirty="0" sz="1350" spc="9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do</a:t>
            </a:r>
            <a:r>
              <a:rPr dirty="0" sz="1350" spc="6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not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fit</a:t>
            </a:r>
            <a:r>
              <a:rPr dirty="0" sz="1350" spc="9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into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9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other</a:t>
            </a:r>
            <a:r>
              <a:rPr dirty="0" sz="1350" spc="14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categories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00"/>
              </a:lnSpc>
            </a:pPr>
            <a:r>
              <a:rPr dirty="0" spc="-25"/>
              <a:t>TOC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4076" y="548640"/>
            <a:ext cx="662940" cy="24231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34839" y="548640"/>
            <a:ext cx="1383692" cy="30226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05400" y="548640"/>
            <a:ext cx="172212" cy="2413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70576" y="548640"/>
            <a:ext cx="1795272" cy="30226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718185">
              <a:lnSpc>
                <a:spcPct val="100000"/>
              </a:lnSpc>
              <a:spcBef>
                <a:spcPts val="110"/>
              </a:spcBef>
            </a:pPr>
            <a:r>
              <a:rPr dirty="0"/>
              <a:t>Core</a:t>
            </a:r>
            <a:r>
              <a:rPr dirty="0" spc="-200"/>
              <a:t> </a:t>
            </a:r>
            <a:r>
              <a:rPr dirty="0" spc="-25"/>
              <a:t>Concepts:</a:t>
            </a:r>
            <a:r>
              <a:rPr dirty="0" spc="-200"/>
              <a:t> </a:t>
            </a:r>
            <a:r>
              <a:rPr dirty="0"/>
              <a:t>C</a:t>
            </a:r>
            <a:r>
              <a:rPr dirty="0" spc="-20"/>
              <a:t> </a:t>
            </a:r>
            <a:r>
              <a:rPr dirty="0" spc="-10"/>
              <a:t>Components</a:t>
            </a:r>
          </a:p>
        </p:txBody>
      </p:sp>
      <p:sp>
        <p:nvSpPr>
          <p:cNvPr id="7" name="object 7" descr=""/>
          <p:cNvSpPr/>
          <p:nvPr/>
        </p:nvSpPr>
        <p:spPr>
          <a:xfrm>
            <a:off x="667511" y="1027175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35052" y="56388"/>
                </a:moveTo>
                <a:lnTo>
                  <a:pt x="19812" y="56388"/>
                </a:lnTo>
                <a:lnTo>
                  <a:pt x="13716" y="54864"/>
                </a:lnTo>
                <a:lnTo>
                  <a:pt x="7620" y="48768"/>
                </a:lnTo>
                <a:lnTo>
                  <a:pt x="3048" y="42672"/>
                </a:lnTo>
                <a:lnTo>
                  <a:pt x="0" y="36576"/>
                </a:lnTo>
                <a:lnTo>
                  <a:pt x="0" y="21336"/>
                </a:lnTo>
                <a:lnTo>
                  <a:pt x="3048" y="13716"/>
                </a:lnTo>
                <a:lnTo>
                  <a:pt x="13716" y="3048"/>
                </a:lnTo>
                <a:lnTo>
                  <a:pt x="19812" y="0"/>
                </a:lnTo>
                <a:lnTo>
                  <a:pt x="35052" y="0"/>
                </a:lnTo>
                <a:lnTo>
                  <a:pt x="42672" y="3048"/>
                </a:lnTo>
                <a:lnTo>
                  <a:pt x="47244" y="9144"/>
                </a:lnTo>
                <a:lnTo>
                  <a:pt x="53340" y="13716"/>
                </a:lnTo>
                <a:lnTo>
                  <a:pt x="56388" y="21336"/>
                </a:lnTo>
                <a:lnTo>
                  <a:pt x="56388" y="36576"/>
                </a:lnTo>
                <a:lnTo>
                  <a:pt x="53340" y="42672"/>
                </a:lnTo>
                <a:lnTo>
                  <a:pt x="47244" y="48768"/>
                </a:lnTo>
                <a:lnTo>
                  <a:pt x="42672" y="54864"/>
                </a:lnTo>
                <a:lnTo>
                  <a:pt x="35052" y="56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871219" y="893642"/>
            <a:ext cx="198945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Arithmetic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Operators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669035" y="4227576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5" h="64135">
                <a:moveTo>
                  <a:pt x="39623" y="64007"/>
                </a:moveTo>
                <a:lnTo>
                  <a:pt x="22859" y="64007"/>
                </a:lnTo>
                <a:lnTo>
                  <a:pt x="15239" y="60959"/>
                </a:lnTo>
                <a:lnTo>
                  <a:pt x="9143" y="54863"/>
                </a:lnTo>
                <a:lnTo>
                  <a:pt x="3047" y="48767"/>
                </a:lnTo>
                <a:lnTo>
                  <a:pt x="0" y="41147"/>
                </a:lnTo>
                <a:lnTo>
                  <a:pt x="0" y="24383"/>
                </a:lnTo>
                <a:lnTo>
                  <a:pt x="3047" y="16763"/>
                </a:lnTo>
                <a:lnTo>
                  <a:pt x="9143" y="9143"/>
                </a:lnTo>
                <a:lnTo>
                  <a:pt x="15239" y="3047"/>
                </a:lnTo>
                <a:lnTo>
                  <a:pt x="22859" y="0"/>
                </a:lnTo>
                <a:lnTo>
                  <a:pt x="39623" y="0"/>
                </a:lnTo>
                <a:lnTo>
                  <a:pt x="47243" y="3047"/>
                </a:lnTo>
                <a:lnTo>
                  <a:pt x="53339" y="9143"/>
                </a:lnTo>
                <a:lnTo>
                  <a:pt x="59435" y="16763"/>
                </a:lnTo>
                <a:lnTo>
                  <a:pt x="62483" y="24383"/>
                </a:lnTo>
                <a:lnTo>
                  <a:pt x="62483" y="41147"/>
                </a:lnTo>
                <a:lnTo>
                  <a:pt x="59435" y="48767"/>
                </a:lnTo>
                <a:lnTo>
                  <a:pt x="47243" y="60959"/>
                </a:lnTo>
                <a:lnTo>
                  <a:pt x="39623" y="64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871219" y="4080278"/>
            <a:ext cx="2165350" cy="3333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000" spc="-10">
                <a:latin typeface="Calibri"/>
                <a:cs typeface="Calibri"/>
              </a:rPr>
              <a:t>Relational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Operators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00"/>
              </a:lnSpc>
            </a:pPr>
            <a:r>
              <a:rPr dirty="0" spc="-25"/>
              <a:t>TOC</a:t>
            </a:r>
          </a:p>
        </p:txBody>
      </p:sp>
      <p:graphicFrame>
        <p:nvGraphicFramePr>
          <p:cNvPr id="11" name="object 11" descr=""/>
          <p:cNvGraphicFramePr>
            <a:graphicFrameLocks noGrp="1"/>
          </p:cNvGraphicFramePr>
          <p:nvPr/>
        </p:nvGraphicFramePr>
        <p:xfrm>
          <a:off x="861822" y="1146810"/>
          <a:ext cx="8117205" cy="29654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7485"/>
                <a:gridCol w="3935095"/>
                <a:gridCol w="2700655"/>
              </a:tblGrid>
              <a:tr h="37147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Operator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Name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Example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+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Addition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+</a:t>
                      </a:r>
                      <a:r>
                        <a:rPr dirty="0" sz="180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-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Subtraction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80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*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Multiplication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*</a:t>
                      </a:r>
                      <a:r>
                        <a:rPr dirty="0" sz="180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/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Division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180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Modulus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%</a:t>
                      </a:r>
                      <a:r>
                        <a:rPr dirty="0" sz="18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++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Increment</a:t>
                      </a:r>
                      <a:r>
                        <a:rPr dirty="0" sz="18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operator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x++</a:t>
                      </a:r>
                      <a:r>
                        <a:rPr dirty="0" sz="180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11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-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Decrement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operator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x--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object 12" descr=""/>
          <p:cNvGraphicFramePr>
            <a:graphicFrameLocks noGrp="1"/>
          </p:cNvGraphicFramePr>
          <p:nvPr/>
        </p:nvGraphicFramePr>
        <p:xfrm>
          <a:off x="861822" y="4435602"/>
          <a:ext cx="6109970" cy="2593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6085"/>
                <a:gridCol w="2837815"/>
                <a:gridCol w="1562100"/>
              </a:tblGrid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Operator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Name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Example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==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Equal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==</a:t>
                      </a:r>
                      <a:r>
                        <a:rPr dirty="0" sz="18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!=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Not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equal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!=</a:t>
                      </a:r>
                      <a:r>
                        <a:rPr dirty="0" sz="1800" spc="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&gt;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Greater</a:t>
                      </a:r>
                      <a:r>
                        <a:rPr dirty="0" sz="1800" spc="-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than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&gt;</a:t>
                      </a:r>
                      <a:r>
                        <a:rPr dirty="0" sz="180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&lt;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Less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than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&lt;</a:t>
                      </a:r>
                      <a:r>
                        <a:rPr dirty="0" sz="180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&gt;=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619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Greater</a:t>
                      </a:r>
                      <a:r>
                        <a:rPr dirty="0" sz="18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than</a:t>
                      </a:r>
                      <a:r>
                        <a:rPr dirty="0" sz="18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8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equal</a:t>
                      </a:r>
                      <a:r>
                        <a:rPr dirty="0" sz="180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to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619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&gt;=</a:t>
                      </a:r>
                      <a:r>
                        <a:rPr dirty="0" sz="18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619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&lt;=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Less</a:t>
                      </a:r>
                      <a:r>
                        <a:rPr dirty="0" sz="18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than</a:t>
                      </a:r>
                      <a:r>
                        <a:rPr dirty="0" sz="180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8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equal</a:t>
                      </a:r>
                      <a:r>
                        <a:rPr dirty="0" sz="1800" spc="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to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&lt;=</a:t>
                      </a:r>
                      <a:r>
                        <a:rPr dirty="0" sz="1800" spc="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4076" y="548640"/>
            <a:ext cx="662940" cy="24231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34839" y="548640"/>
            <a:ext cx="1383692" cy="30226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05400" y="548640"/>
            <a:ext cx="172212" cy="2413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70576" y="548640"/>
            <a:ext cx="1795272" cy="30226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718185">
              <a:lnSpc>
                <a:spcPct val="100000"/>
              </a:lnSpc>
              <a:spcBef>
                <a:spcPts val="110"/>
              </a:spcBef>
            </a:pPr>
            <a:r>
              <a:rPr dirty="0"/>
              <a:t>Core</a:t>
            </a:r>
            <a:r>
              <a:rPr dirty="0" spc="-200"/>
              <a:t> </a:t>
            </a:r>
            <a:r>
              <a:rPr dirty="0" spc="-25"/>
              <a:t>Concepts:</a:t>
            </a:r>
            <a:r>
              <a:rPr dirty="0" spc="-200"/>
              <a:t> </a:t>
            </a:r>
            <a:r>
              <a:rPr dirty="0"/>
              <a:t>C</a:t>
            </a:r>
            <a:r>
              <a:rPr dirty="0" spc="-20"/>
              <a:t> </a:t>
            </a:r>
            <a:r>
              <a:rPr dirty="0" spc="-10"/>
              <a:t>Components</a:t>
            </a:r>
          </a:p>
        </p:txBody>
      </p:sp>
      <p:sp>
        <p:nvSpPr>
          <p:cNvPr id="7" name="object 7" descr=""/>
          <p:cNvSpPr/>
          <p:nvPr/>
        </p:nvSpPr>
        <p:spPr>
          <a:xfrm>
            <a:off x="667511" y="1027175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35052" y="56388"/>
                </a:moveTo>
                <a:lnTo>
                  <a:pt x="19812" y="56388"/>
                </a:lnTo>
                <a:lnTo>
                  <a:pt x="13716" y="54864"/>
                </a:lnTo>
                <a:lnTo>
                  <a:pt x="7620" y="48768"/>
                </a:lnTo>
                <a:lnTo>
                  <a:pt x="3048" y="42672"/>
                </a:lnTo>
                <a:lnTo>
                  <a:pt x="0" y="36576"/>
                </a:lnTo>
                <a:lnTo>
                  <a:pt x="0" y="21336"/>
                </a:lnTo>
                <a:lnTo>
                  <a:pt x="3048" y="13716"/>
                </a:lnTo>
                <a:lnTo>
                  <a:pt x="13716" y="3048"/>
                </a:lnTo>
                <a:lnTo>
                  <a:pt x="19812" y="0"/>
                </a:lnTo>
                <a:lnTo>
                  <a:pt x="35052" y="0"/>
                </a:lnTo>
                <a:lnTo>
                  <a:pt x="42672" y="3048"/>
                </a:lnTo>
                <a:lnTo>
                  <a:pt x="47244" y="9144"/>
                </a:lnTo>
                <a:lnTo>
                  <a:pt x="53340" y="13716"/>
                </a:lnTo>
                <a:lnTo>
                  <a:pt x="56388" y="21336"/>
                </a:lnTo>
                <a:lnTo>
                  <a:pt x="56388" y="36576"/>
                </a:lnTo>
                <a:lnTo>
                  <a:pt x="53340" y="42672"/>
                </a:lnTo>
                <a:lnTo>
                  <a:pt x="47244" y="48768"/>
                </a:lnTo>
                <a:lnTo>
                  <a:pt x="42672" y="54864"/>
                </a:lnTo>
                <a:lnTo>
                  <a:pt x="35052" y="56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871219" y="893642"/>
            <a:ext cx="1640839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Logical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Operators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669035" y="3019044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5" h="64135">
                <a:moveTo>
                  <a:pt x="39623" y="64007"/>
                </a:moveTo>
                <a:lnTo>
                  <a:pt x="22859" y="64007"/>
                </a:lnTo>
                <a:lnTo>
                  <a:pt x="15239" y="60959"/>
                </a:lnTo>
                <a:lnTo>
                  <a:pt x="9143" y="54863"/>
                </a:lnTo>
                <a:lnTo>
                  <a:pt x="3047" y="48767"/>
                </a:lnTo>
                <a:lnTo>
                  <a:pt x="0" y="41147"/>
                </a:lnTo>
                <a:lnTo>
                  <a:pt x="0" y="24383"/>
                </a:lnTo>
                <a:lnTo>
                  <a:pt x="3047" y="16763"/>
                </a:lnTo>
                <a:lnTo>
                  <a:pt x="9143" y="9143"/>
                </a:lnTo>
                <a:lnTo>
                  <a:pt x="15239" y="3047"/>
                </a:lnTo>
                <a:lnTo>
                  <a:pt x="22859" y="0"/>
                </a:lnTo>
                <a:lnTo>
                  <a:pt x="39623" y="0"/>
                </a:lnTo>
                <a:lnTo>
                  <a:pt x="47243" y="3047"/>
                </a:lnTo>
                <a:lnTo>
                  <a:pt x="53339" y="9143"/>
                </a:lnTo>
                <a:lnTo>
                  <a:pt x="59435" y="16763"/>
                </a:lnTo>
                <a:lnTo>
                  <a:pt x="62483" y="24383"/>
                </a:lnTo>
                <a:lnTo>
                  <a:pt x="62483" y="41147"/>
                </a:lnTo>
                <a:lnTo>
                  <a:pt x="59435" y="48767"/>
                </a:lnTo>
                <a:lnTo>
                  <a:pt x="47243" y="60959"/>
                </a:lnTo>
                <a:lnTo>
                  <a:pt x="39623" y="64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871219" y="2871746"/>
            <a:ext cx="1882775" cy="3333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000">
                <a:latin typeface="Calibri"/>
                <a:cs typeface="Calibri"/>
              </a:rPr>
              <a:t>Bitwise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Operators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00"/>
              </a:lnSpc>
            </a:pPr>
            <a:r>
              <a:rPr dirty="0" spc="-25"/>
              <a:t>TOC</a:t>
            </a:r>
          </a:p>
        </p:txBody>
      </p:sp>
      <p:graphicFrame>
        <p:nvGraphicFramePr>
          <p:cNvPr id="11" name="object 11" descr=""/>
          <p:cNvGraphicFramePr>
            <a:graphicFrameLocks noGrp="1"/>
          </p:cNvGraphicFramePr>
          <p:nvPr/>
        </p:nvGraphicFramePr>
        <p:xfrm>
          <a:off x="861822" y="1349502"/>
          <a:ext cx="8444865" cy="14820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9180"/>
                <a:gridCol w="5212080"/>
                <a:gridCol w="2159634"/>
              </a:tblGrid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Operator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Name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Example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&amp;&amp;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Returns</a:t>
                      </a:r>
                      <a:r>
                        <a:rPr dirty="0" sz="1800" spc="-1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True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if</a:t>
                      </a:r>
                      <a:r>
                        <a:rPr dirty="0" sz="18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both</a:t>
                      </a:r>
                      <a:r>
                        <a:rPr dirty="0" sz="18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statements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are</a:t>
                      </a:r>
                      <a:r>
                        <a:rPr dirty="0" sz="18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True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&lt;</a:t>
                      </a:r>
                      <a:r>
                        <a:rPr dirty="0" sz="180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&amp;&amp; x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&lt;</a:t>
                      </a:r>
                      <a:r>
                        <a:rPr dirty="0" sz="180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10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||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Returns</a:t>
                      </a:r>
                      <a:r>
                        <a:rPr dirty="0" sz="1800" spc="-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True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if</a:t>
                      </a:r>
                      <a:r>
                        <a:rPr dirty="0" sz="18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either</a:t>
                      </a:r>
                      <a:r>
                        <a:rPr dirty="0" sz="180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statement</a:t>
                      </a:r>
                      <a:r>
                        <a:rPr dirty="0" sz="18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is</a:t>
                      </a:r>
                      <a:r>
                        <a:rPr dirty="0" sz="180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True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&lt;</a:t>
                      </a:r>
                      <a:r>
                        <a:rPr dirty="0" sz="1800" spc="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II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&gt;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 10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!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Reverse</a:t>
                      </a:r>
                      <a:r>
                        <a:rPr dirty="0" sz="1800" spc="-1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8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result,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returns</a:t>
                      </a:r>
                      <a:r>
                        <a:rPr dirty="0" sz="18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False</a:t>
                      </a:r>
                      <a:r>
                        <a:rPr dirty="0" sz="18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if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8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result</a:t>
                      </a:r>
                      <a:r>
                        <a:rPr dirty="0" sz="1800" spc="-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is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True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!(x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&lt;</a:t>
                      </a:r>
                      <a:r>
                        <a:rPr dirty="0" sz="180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&amp;&amp;</a:t>
                      </a:r>
                      <a:r>
                        <a:rPr dirty="0" sz="18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&lt;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10)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object 12" descr=""/>
          <p:cNvGraphicFramePr>
            <a:graphicFrameLocks noGrp="1"/>
          </p:cNvGraphicFramePr>
          <p:nvPr/>
        </p:nvGraphicFramePr>
        <p:xfrm>
          <a:off x="861822" y="3347465"/>
          <a:ext cx="8627745" cy="31273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5690"/>
                <a:gridCol w="1764664"/>
                <a:gridCol w="5772785"/>
              </a:tblGrid>
              <a:tr h="3657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Operator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Name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Description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&amp;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AND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Sets</a:t>
                      </a:r>
                      <a:r>
                        <a:rPr dirty="0" sz="1800" spc="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each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bit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if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both</a:t>
                      </a:r>
                      <a:r>
                        <a:rPr dirty="0" sz="180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bits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are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|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OR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Sets</a:t>
                      </a:r>
                      <a:r>
                        <a:rPr dirty="0" sz="1800" spc="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each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bit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to 1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if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one</a:t>
                      </a:r>
                      <a:r>
                        <a:rPr dirty="0" sz="18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8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two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bits</a:t>
                      </a:r>
                      <a:r>
                        <a:rPr dirty="0" sz="18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is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^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XOR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Sets</a:t>
                      </a:r>
                      <a:r>
                        <a:rPr dirty="0" sz="1800" spc="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each bit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if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only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one</a:t>
                      </a:r>
                      <a:r>
                        <a:rPr dirty="0" sz="180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two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bits</a:t>
                      </a:r>
                      <a:r>
                        <a:rPr dirty="0" sz="18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is</a:t>
                      </a:r>
                      <a:r>
                        <a:rPr dirty="0" sz="18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~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NOT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Inverts all</a:t>
                      </a:r>
                      <a:r>
                        <a:rPr dirty="0" sz="18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8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bits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&lt;&lt;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Zero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fill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left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shift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565150">
                        <a:lnSpc>
                          <a:spcPct val="1006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Shift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left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by pushing</a:t>
                      </a:r>
                      <a:r>
                        <a:rPr dirty="0" sz="18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zeros</a:t>
                      </a:r>
                      <a:r>
                        <a:rPr dirty="0" sz="18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8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from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80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right</a:t>
                      </a:r>
                      <a:r>
                        <a:rPr dirty="0" sz="18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80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left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most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bits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fall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 off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&gt;&gt;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Signed</a:t>
                      </a:r>
                      <a:r>
                        <a:rPr dirty="0" sz="18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right</a:t>
                      </a:r>
                      <a:r>
                        <a:rPr dirty="0" sz="180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shift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172720" indent="63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Shift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right</a:t>
                      </a:r>
                      <a:r>
                        <a:rPr dirty="0" sz="18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by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pushing</a:t>
                      </a:r>
                      <a:r>
                        <a:rPr dirty="0" sz="18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copies</a:t>
                      </a:r>
                      <a:r>
                        <a:rPr dirty="0" sz="18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80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left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most</a:t>
                      </a:r>
                      <a:r>
                        <a:rPr dirty="0" sz="18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bit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from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the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left,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let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800" spc="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right</a:t>
                      </a:r>
                      <a:r>
                        <a:rPr dirty="0" sz="18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most</a:t>
                      </a:r>
                      <a:r>
                        <a:rPr dirty="0" sz="18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bits</a:t>
                      </a:r>
                      <a:r>
                        <a:rPr dirty="0" sz="18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fall</a:t>
                      </a:r>
                      <a:r>
                        <a:rPr dirty="0" sz="18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off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4076" y="548640"/>
            <a:ext cx="662940" cy="24231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34839" y="548640"/>
            <a:ext cx="1383692" cy="30226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05400" y="548640"/>
            <a:ext cx="172212" cy="2413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70576" y="548640"/>
            <a:ext cx="1795272" cy="30226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71219" y="332930"/>
            <a:ext cx="6319520" cy="861060"/>
          </a:xfrm>
          <a:prstGeom prst="rect"/>
        </p:spPr>
        <p:txBody>
          <a:bodyPr wrap="square" lIns="0" tIns="94615" rIns="0" bIns="0" rtlCol="0" vert="horz">
            <a:spAutoFit/>
          </a:bodyPr>
          <a:lstStyle/>
          <a:p>
            <a:pPr marL="2010410">
              <a:lnSpc>
                <a:spcPct val="100000"/>
              </a:lnSpc>
              <a:spcBef>
                <a:spcPts val="745"/>
              </a:spcBef>
            </a:pPr>
            <a:r>
              <a:rPr dirty="0"/>
              <a:t>Core</a:t>
            </a:r>
            <a:r>
              <a:rPr dirty="0" spc="-200"/>
              <a:t> </a:t>
            </a:r>
            <a:r>
              <a:rPr dirty="0" spc="-25"/>
              <a:t>Concepts:</a:t>
            </a:r>
            <a:r>
              <a:rPr dirty="0" spc="-200"/>
              <a:t> </a:t>
            </a:r>
            <a:r>
              <a:rPr dirty="0"/>
              <a:t>C</a:t>
            </a:r>
            <a:r>
              <a:rPr dirty="0" spc="-20"/>
              <a:t> </a:t>
            </a:r>
            <a:r>
              <a:rPr dirty="0" spc="-10"/>
              <a:t>Components</a:t>
            </a: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1800"/>
              <a:t>Assignment</a:t>
            </a:r>
            <a:r>
              <a:rPr dirty="0" sz="1800" spc="-65"/>
              <a:t> </a:t>
            </a:r>
            <a:r>
              <a:rPr dirty="0" sz="1800" spc="-10"/>
              <a:t>Operators</a:t>
            </a:r>
            <a:endParaRPr sz="1800"/>
          </a:p>
        </p:txBody>
      </p:sp>
      <p:sp>
        <p:nvSpPr>
          <p:cNvPr id="7" name="object 7" descr=""/>
          <p:cNvSpPr/>
          <p:nvPr/>
        </p:nvSpPr>
        <p:spPr>
          <a:xfrm>
            <a:off x="667511" y="1027175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35052" y="56388"/>
                </a:moveTo>
                <a:lnTo>
                  <a:pt x="19812" y="56388"/>
                </a:lnTo>
                <a:lnTo>
                  <a:pt x="13716" y="54864"/>
                </a:lnTo>
                <a:lnTo>
                  <a:pt x="7620" y="48768"/>
                </a:lnTo>
                <a:lnTo>
                  <a:pt x="3048" y="42672"/>
                </a:lnTo>
                <a:lnTo>
                  <a:pt x="0" y="36576"/>
                </a:lnTo>
                <a:lnTo>
                  <a:pt x="0" y="21336"/>
                </a:lnTo>
                <a:lnTo>
                  <a:pt x="3048" y="13716"/>
                </a:lnTo>
                <a:lnTo>
                  <a:pt x="13716" y="3048"/>
                </a:lnTo>
                <a:lnTo>
                  <a:pt x="19812" y="0"/>
                </a:lnTo>
                <a:lnTo>
                  <a:pt x="35052" y="0"/>
                </a:lnTo>
                <a:lnTo>
                  <a:pt x="42672" y="3048"/>
                </a:lnTo>
                <a:lnTo>
                  <a:pt x="47244" y="9144"/>
                </a:lnTo>
                <a:lnTo>
                  <a:pt x="53340" y="13716"/>
                </a:lnTo>
                <a:lnTo>
                  <a:pt x="56388" y="21336"/>
                </a:lnTo>
                <a:lnTo>
                  <a:pt x="56388" y="36576"/>
                </a:lnTo>
                <a:lnTo>
                  <a:pt x="53340" y="42672"/>
                </a:lnTo>
                <a:lnTo>
                  <a:pt x="47244" y="48768"/>
                </a:lnTo>
                <a:lnTo>
                  <a:pt x="42672" y="54864"/>
                </a:lnTo>
                <a:lnTo>
                  <a:pt x="35052" y="56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877061" y="1285494"/>
          <a:ext cx="6109970" cy="44475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1364"/>
                <a:gridCol w="2032635"/>
                <a:gridCol w="2031364"/>
              </a:tblGrid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Operator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Example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Same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=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80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80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+=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+=</a:t>
                      </a:r>
                      <a:r>
                        <a:rPr dirty="0" sz="180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80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+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=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-=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80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80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*=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*=</a:t>
                      </a:r>
                      <a:r>
                        <a:rPr dirty="0" sz="180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80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*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/=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/=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80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180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%=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%=</a:t>
                      </a:r>
                      <a:r>
                        <a:rPr dirty="0" sz="180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80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%</a:t>
                      </a:r>
                      <a:r>
                        <a:rPr dirty="0" sz="18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&lt;&lt;=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&lt;&lt;=</a:t>
                      </a:r>
                      <a:r>
                        <a:rPr dirty="0" sz="1800" spc="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8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&lt;&lt;</a:t>
                      </a:r>
                      <a:r>
                        <a:rPr dirty="0" sz="180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&gt;&gt;=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&gt;&gt;=</a:t>
                      </a:r>
                      <a:r>
                        <a:rPr dirty="0" sz="1800" spc="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80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&gt;&gt;3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&amp;=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&amp;=</a:t>
                      </a:r>
                      <a:r>
                        <a:rPr dirty="0" sz="180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80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&amp;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^=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^=</a:t>
                      </a:r>
                      <a:r>
                        <a:rPr dirty="0" sz="180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80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^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|=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|=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80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|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00"/>
              </a:lnSpc>
            </a:pPr>
            <a:r>
              <a:rPr dirty="0" spc="-25"/>
              <a:t>TOC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4076" y="548640"/>
            <a:ext cx="662940" cy="24231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34839" y="548640"/>
            <a:ext cx="1383692" cy="30226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05400" y="548640"/>
            <a:ext cx="172212" cy="2413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70576" y="548640"/>
            <a:ext cx="1795272" cy="30226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718185">
              <a:lnSpc>
                <a:spcPct val="100000"/>
              </a:lnSpc>
              <a:spcBef>
                <a:spcPts val="110"/>
              </a:spcBef>
            </a:pPr>
            <a:r>
              <a:rPr dirty="0"/>
              <a:t>Core</a:t>
            </a:r>
            <a:r>
              <a:rPr dirty="0" spc="-200"/>
              <a:t> </a:t>
            </a:r>
            <a:r>
              <a:rPr dirty="0" spc="-25"/>
              <a:t>Concepts:</a:t>
            </a:r>
            <a:r>
              <a:rPr dirty="0" spc="-200"/>
              <a:t> </a:t>
            </a:r>
            <a:r>
              <a:rPr dirty="0"/>
              <a:t>C</a:t>
            </a:r>
            <a:r>
              <a:rPr dirty="0" spc="-20"/>
              <a:t> </a:t>
            </a:r>
            <a:r>
              <a:rPr dirty="0" spc="-10"/>
              <a:t>Components</a:t>
            </a:r>
          </a:p>
        </p:txBody>
      </p:sp>
      <p:sp>
        <p:nvSpPr>
          <p:cNvPr id="7" name="object 7" descr=""/>
          <p:cNvSpPr/>
          <p:nvPr/>
        </p:nvSpPr>
        <p:spPr>
          <a:xfrm>
            <a:off x="669035" y="1040891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5" h="64134">
                <a:moveTo>
                  <a:pt x="39623" y="64008"/>
                </a:moveTo>
                <a:lnTo>
                  <a:pt x="22859" y="64008"/>
                </a:lnTo>
                <a:lnTo>
                  <a:pt x="15239" y="60960"/>
                </a:lnTo>
                <a:lnTo>
                  <a:pt x="9143" y="54864"/>
                </a:lnTo>
                <a:lnTo>
                  <a:pt x="3047" y="48768"/>
                </a:lnTo>
                <a:lnTo>
                  <a:pt x="0" y="41148"/>
                </a:lnTo>
                <a:lnTo>
                  <a:pt x="0" y="24384"/>
                </a:lnTo>
                <a:lnTo>
                  <a:pt x="3047" y="16764"/>
                </a:lnTo>
                <a:lnTo>
                  <a:pt x="9143" y="10668"/>
                </a:lnTo>
                <a:lnTo>
                  <a:pt x="15239" y="3048"/>
                </a:lnTo>
                <a:lnTo>
                  <a:pt x="22859" y="0"/>
                </a:lnTo>
                <a:lnTo>
                  <a:pt x="39623" y="0"/>
                </a:lnTo>
                <a:lnTo>
                  <a:pt x="47243" y="3048"/>
                </a:lnTo>
                <a:lnTo>
                  <a:pt x="53339" y="10668"/>
                </a:lnTo>
                <a:lnTo>
                  <a:pt x="59435" y="16764"/>
                </a:lnTo>
                <a:lnTo>
                  <a:pt x="62483" y="24384"/>
                </a:lnTo>
                <a:lnTo>
                  <a:pt x="62483" y="41148"/>
                </a:lnTo>
                <a:lnTo>
                  <a:pt x="59435" y="48768"/>
                </a:lnTo>
                <a:lnTo>
                  <a:pt x="47243" y="60960"/>
                </a:lnTo>
                <a:lnTo>
                  <a:pt x="39623" y="64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871219" y="893594"/>
            <a:ext cx="1616075" cy="3333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000">
                <a:latin typeface="Calibri"/>
                <a:cs typeface="Calibri"/>
              </a:rPr>
              <a:t>Misc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Operators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00"/>
              </a:lnSpc>
            </a:pPr>
            <a:r>
              <a:rPr dirty="0" spc="-25"/>
              <a:t>TOC</a:t>
            </a:r>
          </a:p>
        </p:txBody>
      </p:sp>
      <p:graphicFrame>
        <p:nvGraphicFramePr>
          <p:cNvPr id="9" name="object 9" descr=""/>
          <p:cNvGraphicFramePr>
            <a:graphicFrameLocks noGrp="1"/>
          </p:cNvGraphicFramePr>
          <p:nvPr/>
        </p:nvGraphicFramePr>
        <p:xfrm>
          <a:off x="861822" y="1280922"/>
          <a:ext cx="8444865" cy="184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5690"/>
                <a:gridCol w="5194935"/>
                <a:gridCol w="2159000"/>
              </a:tblGrid>
              <a:tr h="3657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Operator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Name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Example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857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sizeof()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Returns</a:t>
                      </a:r>
                      <a:r>
                        <a:rPr dirty="0" sz="18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8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size</a:t>
                      </a:r>
                      <a:r>
                        <a:rPr dirty="0" sz="18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of a</a:t>
                      </a:r>
                      <a:r>
                        <a:rPr dirty="0" sz="18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variable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sizeof(x)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&amp;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Returns</a:t>
                      </a:r>
                      <a:r>
                        <a:rPr dirty="0" sz="18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8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address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8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variable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&amp;x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*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Pointer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8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18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variable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*x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?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: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Conditional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expression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If</a:t>
                      </a:r>
                      <a:r>
                        <a:rPr dirty="0" sz="18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x&lt;y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?</a:t>
                      </a:r>
                      <a:r>
                        <a:rPr dirty="0" sz="18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z=2</a:t>
                      </a:r>
                      <a:r>
                        <a:rPr dirty="0" sz="18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:</a:t>
                      </a:r>
                      <a:r>
                        <a:rPr dirty="0" sz="18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z=4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4076" y="548640"/>
            <a:ext cx="662940" cy="24231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34839" y="548640"/>
            <a:ext cx="1383692" cy="30226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05400" y="548640"/>
            <a:ext cx="172212" cy="2413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70576" y="548640"/>
            <a:ext cx="1795272" cy="30226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69183" y="413343"/>
            <a:ext cx="4321175" cy="454659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Core</a:t>
            </a:r>
            <a:r>
              <a:rPr dirty="0" spc="-200"/>
              <a:t> </a:t>
            </a:r>
            <a:r>
              <a:rPr dirty="0" spc="-25"/>
              <a:t>Concepts:</a:t>
            </a:r>
            <a:r>
              <a:rPr dirty="0" spc="-200"/>
              <a:t> </a:t>
            </a:r>
            <a:r>
              <a:rPr dirty="0"/>
              <a:t>C</a:t>
            </a:r>
            <a:r>
              <a:rPr dirty="0" spc="-20"/>
              <a:t> </a:t>
            </a:r>
            <a:r>
              <a:rPr dirty="0" spc="-10"/>
              <a:t>Components</a:t>
            </a:r>
          </a:p>
        </p:txBody>
      </p:sp>
      <p:sp>
        <p:nvSpPr>
          <p:cNvPr id="7" name="object 7" descr=""/>
          <p:cNvSpPr/>
          <p:nvPr/>
        </p:nvSpPr>
        <p:spPr>
          <a:xfrm>
            <a:off x="667511" y="1027175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35052" y="56388"/>
                </a:moveTo>
                <a:lnTo>
                  <a:pt x="19812" y="56388"/>
                </a:lnTo>
                <a:lnTo>
                  <a:pt x="13716" y="54864"/>
                </a:lnTo>
                <a:lnTo>
                  <a:pt x="7620" y="48768"/>
                </a:lnTo>
                <a:lnTo>
                  <a:pt x="3048" y="42672"/>
                </a:lnTo>
                <a:lnTo>
                  <a:pt x="0" y="36576"/>
                </a:lnTo>
                <a:lnTo>
                  <a:pt x="0" y="21336"/>
                </a:lnTo>
                <a:lnTo>
                  <a:pt x="3048" y="13716"/>
                </a:lnTo>
                <a:lnTo>
                  <a:pt x="13716" y="3048"/>
                </a:lnTo>
                <a:lnTo>
                  <a:pt x="19812" y="0"/>
                </a:lnTo>
                <a:lnTo>
                  <a:pt x="35052" y="0"/>
                </a:lnTo>
                <a:lnTo>
                  <a:pt x="42672" y="3048"/>
                </a:lnTo>
                <a:lnTo>
                  <a:pt x="47244" y="9144"/>
                </a:lnTo>
                <a:lnTo>
                  <a:pt x="53340" y="13716"/>
                </a:lnTo>
                <a:lnTo>
                  <a:pt x="56388" y="21336"/>
                </a:lnTo>
                <a:lnTo>
                  <a:pt x="56388" y="36576"/>
                </a:lnTo>
                <a:lnTo>
                  <a:pt x="53340" y="42672"/>
                </a:lnTo>
                <a:lnTo>
                  <a:pt x="47244" y="48768"/>
                </a:lnTo>
                <a:lnTo>
                  <a:pt x="42672" y="54864"/>
                </a:lnTo>
                <a:lnTo>
                  <a:pt x="35052" y="56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123188" y="1333500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2"/>
                </a:moveTo>
                <a:lnTo>
                  <a:pt x="18287" y="50292"/>
                </a:lnTo>
                <a:lnTo>
                  <a:pt x="12191" y="47244"/>
                </a:lnTo>
                <a:lnTo>
                  <a:pt x="7619" y="42672"/>
                </a:lnTo>
                <a:lnTo>
                  <a:pt x="3047" y="38100"/>
                </a:lnTo>
                <a:lnTo>
                  <a:pt x="0" y="32004"/>
                </a:lnTo>
                <a:lnTo>
                  <a:pt x="0" y="18288"/>
                </a:lnTo>
                <a:lnTo>
                  <a:pt x="3047" y="12192"/>
                </a:lnTo>
                <a:lnTo>
                  <a:pt x="7619" y="6096"/>
                </a:lnTo>
                <a:lnTo>
                  <a:pt x="12191" y="1524"/>
                </a:lnTo>
                <a:lnTo>
                  <a:pt x="18287" y="0"/>
                </a:lnTo>
                <a:lnTo>
                  <a:pt x="32003" y="0"/>
                </a:lnTo>
                <a:lnTo>
                  <a:pt x="36575" y="1524"/>
                </a:lnTo>
                <a:lnTo>
                  <a:pt x="42671" y="6096"/>
                </a:lnTo>
                <a:lnTo>
                  <a:pt x="47243" y="12192"/>
                </a:lnTo>
                <a:lnTo>
                  <a:pt x="48767" y="18288"/>
                </a:lnTo>
                <a:lnTo>
                  <a:pt x="48767" y="32004"/>
                </a:lnTo>
                <a:lnTo>
                  <a:pt x="47243" y="38100"/>
                </a:lnTo>
                <a:lnTo>
                  <a:pt x="42671" y="42672"/>
                </a:lnTo>
                <a:lnTo>
                  <a:pt x="36575" y="47244"/>
                </a:lnTo>
                <a:lnTo>
                  <a:pt x="32003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123188" y="1616964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2"/>
                </a:moveTo>
                <a:lnTo>
                  <a:pt x="18287" y="50292"/>
                </a:lnTo>
                <a:lnTo>
                  <a:pt x="12191" y="47244"/>
                </a:lnTo>
                <a:lnTo>
                  <a:pt x="7619" y="42672"/>
                </a:lnTo>
                <a:lnTo>
                  <a:pt x="3047" y="38100"/>
                </a:lnTo>
                <a:lnTo>
                  <a:pt x="0" y="32004"/>
                </a:lnTo>
                <a:lnTo>
                  <a:pt x="0" y="18288"/>
                </a:lnTo>
                <a:lnTo>
                  <a:pt x="3047" y="12192"/>
                </a:lnTo>
                <a:lnTo>
                  <a:pt x="12191" y="3048"/>
                </a:lnTo>
                <a:lnTo>
                  <a:pt x="18287" y="0"/>
                </a:lnTo>
                <a:lnTo>
                  <a:pt x="32003" y="0"/>
                </a:lnTo>
                <a:lnTo>
                  <a:pt x="36575" y="3048"/>
                </a:lnTo>
                <a:lnTo>
                  <a:pt x="42671" y="7620"/>
                </a:lnTo>
                <a:lnTo>
                  <a:pt x="47243" y="12192"/>
                </a:lnTo>
                <a:lnTo>
                  <a:pt x="48767" y="18288"/>
                </a:lnTo>
                <a:lnTo>
                  <a:pt x="48767" y="32004"/>
                </a:lnTo>
                <a:lnTo>
                  <a:pt x="47243" y="38100"/>
                </a:lnTo>
                <a:lnTo>
                  <a:pt x="42671" y="42672"/>
                </a:lnTo>
                <a:lnTo>
                  <a:pt x="36575" y="47244"/>
                </a:lnTo>
                <a:lnTo>
                  <a:pt x="32003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580387" y="1895855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80">
                <a:moveTo>
                  <a:pt x="25908" y="42671"/>
                </a:moveTo>
                <a:lnTo>
                  <a:pt x="15240" y="42671"/>
                </a:lnTo>
                <a:lnTo>
                  <a:pt x="9144" y="41147"/>
                </a:lnTo>
                <a:lnTo>
                  <a:pt x="6096" y="36575"/>
                </a:lnTo>
                <a:lnTo>
                  <a:pt x="1524" y="32003"/>
                </a:lnTo>
                <a:lnTo>
                  <a:pt x="0" y="27431"/>
                </a:lnTo>
                <a:lnTo>
                  <a:pt x="0" y="15239"/>
                </a:lnTo>
                <a:lnTo>
                  <a:pt x="1524" y="10667"/>
                </a:lnTo>
                <a:lnTo>
                  <a:pt x="9144" y="3047"/>
                </a:lnTo>
                <a:lnTo>
                  <a:pt x="15240" y="0"/>
                </a:lnTo>
                <a:lnTo>
                  <a:pt x="25908" y="0"/>
                </a:lnTo>
                <a:lnTo>
                  <a:pt x="32004" y="3047"/>
                </a:lnTo>
                <a:lnTo>
                  <a:pt x="39624" y="10667"/>
                </a:lnTo>
                <a:lnTo>
                  <a:pt x="42672" y="15239"/>
                </a:lnTo>
                <a:lnTo>
                  <a:pt x="42672" y="27431"/>
                </a:lnTo>
                <a:lnTo>
                  <a:pt x="39624" y="32003"/>
                </a:lnTo>
                <a:lnTo>
                  <a:pt x="35052" y="36575"/>
                </a:lnTo>
                <a:lnTo>
                  <a:pt x="32004" y="41147"/>
                </a:lnTo>
                <a:lnTo>
                  <a:pt x="25908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580387" y="2151888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80">
                <a:moveTo>
                  <a:pt x="25908" y="42671"/>
                </a:moveTo>
                <a:lnTo>
                  <a:pt x="15240" y="42671"/>
                </a:lnTo>
                <a:lnTo>
                  <a:pt x="9144" y="41147"/>
                </a:lnTo>
                <a:lnTo>
                  <a:pt x="6096" y="36575"/>
                </a:lnTo>
                <a:lnTo>
                  <a:pt x="1524" y="33527"/>
                </a:lnTo>
                <a:lnTo>
                  <a:pt x="0" y="27431"/>
                </a:lnTo>
                <a:lnTo>
                  <a:pt x="0" y="16763"/>
                </a:lnTo>
                <a:lnTo>
                  <a:pt x="1524" y="10667"/>
                </a:lnTo>
                <a:lnTo>
                  <a:pt x="6096" y="7619"/>
                </a:lnTo>
                <a:lnTo>
                  <a:pt x="9144" y="3047"/>
                </a:lnTo>
                <a:lnTo>
                  <a:pt x="15240" y="0"/>
                </a:lnTo>
                <a:lnTo>
                  <a:pt x="25908" y="0"/>
                </a:lnTo>
                <a:lnTo>
                  <a:pt x="32004" y="3047"/>
                </a:lnTo>
                <a:lnTo>
                  <a:pt x="35052" y="7619"/>
                </a:lnTo>
                <a:lnTo>
                  <a:pt x="39624" y="10667"/>
                </a:lnTo>
                <a:lnTo>
                  <a:pt x="42672" y="16763"/>
                </a:lnTo>
                <a:lnTo>
                  <a:pt x="42672" y="27431"/>
                </a:lnTo>
                <a:lnTo>
                  <a:pt x="39624" y="33527"/>
                </a:lnTo>
                <a:lnTo>
                  <a:pt x="35052" y="36575"/>
                </a:lnTo>
                <a:lnTo>
                  <a:pt x="32004" y="41147"/>
                </a:lnTo>
                <a:lnTo>
                  <a:pt x="25908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667511" y="2484120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35052" y="56388"/>
                </a:moveTo>
                <a:lnTo>
                  <a:pt x="19812" y="56388"/>
                </a:lnTo>
                <a:lnTo>
                  <a:pt x="13716" y="53340"/>
                </a:lnTo>
                <a:lnTo>
                  <a:pt x="7620" y="47244"/>
                </a:lnTo>
                <a:lnTo>
                  <a:pt x="3048" y="42672"/>
                </a:lnTo>
                <a:lnTo>
                  <a:pt x="0" y="35052"/>
                </a:lnTo>
                <a:lnTo>
                  <a:pt x="0" y="19812"/>
                </a:lnTo>
                <a:lnTo>
                  <a:pt x="3048" y="13716"/>
                </a:lnTo>
                <a:lnTo>
                  <a:pt x="7620" y="7620"/>
                </a:lnTo>
                <a:lnTo>
                  <a:pt x="13716" y="1524"/>
                </a:lnTo>
                <a:lnTo>
                  <a:pt x="19812" y="0"/>
                </a:lnTo>
                <a:lnTo>
                  <a:pt x="35052" y="0"/>
                </a:lnTo>
                <a:lnTo>
                  <a:pt x="42672" y="1524"/>
                </a:lnTo>
                <a:lnTo>
                  <a:pt x="47244" y="7620"/>
                </a:lnTo>
                <a:lnTo>
                  <a:pt x="53340" y="13716"/>
                </a:lnTo>
                <a:lnTo>
                  <a:pt x="56388" y="19812"/>
                </a:lnTo>
                <a:lnTo>
                  <a:pt x="56388" y="35052"/>
                </a:lnTo>
                <a:lnTo>
                  <a:pt x="53340" y="42672"/>
                </a:lnTo>
                <a:lnTo>
                  <a:pt x="47244" y="47244"/>
                </a:lnTo>
                <a:lnTo>
                  <a:pt x="42672" y="53340"/>
                </a:lnTo>
                <a:lnTo>
                  <a:pt x="35052" y="56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123188" y="2788920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2"/>
                </a:moveTo>
                <a:lnTo>
                  <a:pt x="18287" y="50292"/>
                </a:lnTo>
                <a:lnTo>
                  <a:pt x="12191" y="47244"/>
                </a:lnTo>
                <a:lnTo>
                  <a:pt x="7619" y="42672"/>
                </a:lnTo>
                <a:lnTo>
                  <a:pt x="3047" y="38100"/>
                </a:lnTo>
                <a:lnTo>
                  <a:pt x="0" y="32004"/>
                </a:lnTo>
                <a:lnTo>
                  <a:pt x="0" y="18288"/>
                </a:lnTo>
                <a:lnTo>
                  <a:pt x="3047" y="12192"/>
                </a:lnTo>
                <a:lnTo>
                  <a:pt x="12191" y="3048"/>
                </a:lnTo>
                <a:lnTo>
                  <a:pt x="18287" y="0"/>
                </a:lnTo>
                <a:lnTo>
                  <a:pt x="32003" y="0"/>
                </a:lnTo>
                <a:lnTo>
                  <a:pt x="36575" y="3048"/>
                </a:lnTo>
                <a:lnTo>
                  <a:pt x="42671" y="7620"/>
                </a:lnTo>
                <a:lnTo>
                  <a:pt x="47243" y="12192"/>
                </a:lnTo>
                <a:lnTo>
                  <a:pt x="48767" y="18288"/>
                </a:lnTo>
                <a:lnTo>
                  <a:pt x="48767" y="32004"/>
                </a:lnTo>
                <a:lnTo>
                  <a:pt x="47243" y="38100"/>
                </a:lnTo>
                <a:lnTo>
                  <a:pt x="42671" y="42672"/>
                </a:lnTo>
                <a:lnTo>
                  <a:pt x="36575" y="47244"/>
                </a:lnTo>
                <a:lnTo>
                  <a:pt x="32003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123188" y="3291839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2"/>
                </a:moveTo>
                <a:lnTo>
                  <a:pt x="18287" y="50292"/>
                </a:lnTo>
                <a:lnTo>
                  <a:pt x="12191" y="48768"/>
                </a:lnTo>
                <a:lnTo>
                  <a:pt x="7619" y="44196"/>
                </a:lnTo>
                <a:lnTo>
                  <a:pt x="3047" y="38100"/>
                </a:lnTo>
                <a:lnTo>
                  <a:pt x="0" y="33528"/>
                </a:lnTo>
                <a:lnTo>
                  <a:pt x="0" y="18288"/>
                </a:lnTo>
                <a:lnTo>
                  <a:pt x="3047" y="13716"/>
                </a:lnTo>
                <a:lnTo>
                  <a:pt x="7619" y="7620"/>
                </a:lnTo>
                <a:lnTo>
                  <a:pt x="12191" y="3048"/>
                </a:lnTo>
                <a:lnTo>
                  <a:pt x="18287" y="0"/>
                </a:lnTo>
                <a:lnTo>
                  <a:pt x="32003" y="0"/>
                </a:lnTo>
                <a:lnTo>
                  <a:pt x="36575" y="3048"/>
                </a:lnTo>
                <a:lnTo>
                  <a:pt x="42671" y="7620"/>
                </a:lnTo>
                <a:lnTo>
                  <a:pt x="47243" y="13716"/>
                </a:lnTo>
                <a:lnTo>
                  <a:pt x="48767" y="18288"/>
                </a:lnTo>
                <a:lnTo>
                  <a:pt x="48767" y="33528"/>
                </a:lnTo>
                <a:lnTo>
                  <a:pt x="47243" y="38100"/>
                </a:lnTo>
                <a:lnTo>
                  <a:pt x="42671" y="44196"/>
                </a:lnTo>
                <a:lnTo>
                  <a:pt x="36575" y="48768"/>
                </a:lnTo>
                <a:lnTo>
                  <a:pt x="32003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1581911" y="3576828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0480" y="50292"/>
                </a:moveTo>
                <a:lnTo>
                  <a:pt x="16764" y="50292"/>
                </a:lnTo>
                <a:lnTo>
                  <a:pt x="10668" y="47244"/>
                </a:lnTo>
                <a:lnTo>
                  <a:pt x="6096" y="42672"/>
                </a:lnTo>
                <a:lnTo>
                  <a:pt x="1524" y="38100"/>
                </a:lnTo>
                <a:lnTo>
                  <a:pt x="0" y="32004"/>
                </a:lnTo>
                <a:lnTo>
                  <a:pt x="0" y="18288"/>
                </a:lnTo>
                <a:lnTo>
                  <a:pt x="1524" y="12192"/>
                </a:lnTo>
                <a:lnTo>
                  <a:pt x="6096" y="7620"/>
                </a:lnTo>
                <a:lnTo>
                  <a:pt x="10668" y="1524"/>
                </a:lnTo>
                <a:lnTo>
                  <a:pt x="16764" y="0"/>
                </a:lnTo>
                <a:lnTo>
                  <a:pt x="30480" y="0"/>
                </a:lnTo>
                <a:lnTo>
                  <a:pt x="36576" y="1524"/>
                </a:lnTo>
                <a:lnTo>
                  <a:pt x="41148" y="7620"/>
                </a:lnTo>
                <a:lnTo>
                  <a:pt x="45720" y="12192"/>
                </a:lnTo>
                <a:lnTo>
                  <a:pt x="48768" y="18288"/>
                </a:lnTo>
                <a:lnTo>
                  <a:pt x="48768" y="32004"/>
                </a:lnTo>
                <a:lnTo>
                  <a:pt x="45720" y="38100"/>
                </a:lnTo>
                <a:lnTo>
                  <a:pt x="36576" y="47244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1581911" y="3860292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0480" y="50292"/>
                </a:moveTo>
                <a:lnTo>
                  <a:pt x="16764" y="50292"/>
                </a:lnTo>
                <a:lnTo>
                  <a:pt x="10668" y="47244"/>
                </a:lnTo>
                <a:lnTo>
                  <a:pt x="6096" y="42672"/>
                </a:lnTo>
                <a:lnTo>
                  <a:pt x="1524" y="38100"/>
                </a:lnTo>
                <a:lnTo>
                  <a:pt x="0" y="32004"/>
                </a:lnTo>
                <a:lnTo>
                  <a:pt x="0" y="18288"/>
                </a:lnTo>
                <a:lnTo>
                  <a:pt x="1524" y="12192"/>
                </a:lnTo>
                <a:lnTo>
                  <a:pt x="10668" y="3048"/>
                </a:lnTo>
                <a:lnTo>
                  <a:pt x="16764" y="0"/>
                </a:lnTo>
                <a:lnTo>
                  <a:pt x="30480" y="0"/>
                </a:lnTo>
                <a:lnTo>
                  <a:pt x="36576" y="3048"/>
                </a:lnTo>
                <a:lnTo>
                  <a:pt x="45720" y="12192"/>
                </a:lnTo>
                <a:lnTo>
                  <a:pt x="48768" y="18288"/>
                </a:lnTo>
                <a:lnTo>
                  <a:pt x="48768" y="32004"/>
                </a:lnTo>
                <a:lnTo>
                  <a:pt x="45720" y="38100"/>
                </a:lnTo>
                <a:lnTo>
                  <a:pt x="36576" y="47244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1581911" y="4143755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0480" y="50292"/>
                </a:moveTo>
                <a:lnTo>
                  <a:pt x="16764" y="50292"/>
                </a:lnTo>
                <a:lnTo>
                  <a:pt x="10668" y="48768"/>
                </a:lnTo>
                <a:lnTo>
                  <a:pt x="6096" y="42672"/>
                </a:lnTo>
                <a:lnTo>
                  <a:pt x="1524" y="38100"/>
                </a:lnTo>
                <a:lnTo>
                  <a:pt x="0" y="32004"/>
                </a:lnTo>
                <a:lnTo>
                  <a:pt x="0" y="18288"/>
                </a:lnTo>
                <a:lnTo>
                  <a:pt x="1524" y="12192"/>
                </a:lnTo>
                <a:lnTo>
                  <a:pt x="10668" y="3048"/>
                </a:lnTo>
                <a:lnTo>
                  <a:pt x="16764" y="0"/>
                </a:lnTo>
                <a:lnTo>
                  <a:pt x="30480" y="0"/>
                </a:lnTo>
                <a:lnTo>
                  <a:pt x="36576" y="3048"/>
                </a:lnTo>
                <a:lnTo>
                  <a:pt x="45720" y="12192"/>
                </a:lnTo>
                <a:lnTo>
                  <a:pt x="48768" y="18288"/>
                </a:lnTo>
                <a:lnTo>
                  <a:pt x="48768" y="32004"/>
                </a:lnTo>
                <a:lnTo>
                  <a:pt x="45720" y="38100"/>
                </a:lnTo>
                <a:lnTo>
                  <a:pt x="41148" y="42672"/>
                </a:lnTo>
                <a:lnTo>
                  <a:pt x="36576" y="48768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1581911" y="4418076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0480" y="50292"/>
                </a:moveTo>
                <a:lnTo>
                  <a:pt x="16764" y="50292"/>
                </a:lnTo>
                <a:lnTo>
                  <a:pt x="10668" y="48768"/>
                </a:lnTo>
                <a:lnTo>
                  <a:pt x="6096" y="42672"/>
                </a:lnTo>
                <a:lnTo>
                  <a:pt x="1524" y="38100"/>
                </a:lnTo>
                <a:lnTo>
                  <a:pt x="0" y="32004"/>
                </a:lnTo>
                <a:lnTo>
                  <a:pt x="0" y="18288"/>
                </a:lnTo>
                <a:lnTo>
                  <a:pt x="1524" y="12192"/>
                </a:lnTo>
                <a:lnTo>
                  <a:pt x="10668" y="3048"/>
                </a:lnTo>
                <a:lnTo>
                  <a:pt x="16764" y="0"/>
                </a:lnTo>
                <a:lnTo>
                  <a:pt x="30480" y="0"/>
                </a:lnTo>
                <a:lnTo>
                  <a:pt x="36576" y="3048"/>
                </a:lnTo>
                <a:lnTo>
                  <a:pt x="45720" y="12192"/>
                </a:lnTo>
                <a:lnTo>
                  <a:pt x="48768" y="18288"/>
                </a:lnTo>
                <a:lnTo>
                  <a:pt x="48768" y="32004"/>
                </a:lnTo>
                <a:lnTo>
                  <a:pt x="45720" y="38100"/>
                </a:lnTo>
                <a:lnTo>
                  <a:pt x="41148" y="42672"/>
                </a:lnTo>
                <a:lnTo>
                  <a:pt x="36576" y="48768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1123188" y="4703064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1"/>
                </a:moveTo>
                <a:lnTo>
                  <a:pt x="18287" y="50291"/>
                </a:lnTo>
                <a:lnTo>
                  <a:pt x="12191" y="47243"/>
                </a:lnTo>
                <a:lnTo>
                  <a:pt x="7619" y="42671"/>
                </a:lnTo>
                <a:lnTo>
                  <a:pt x="3047" y="38099"/>
                </a:lnTo>
                <a:lnTo>
                  <a:pt x="0" y="32003"/>
                </a:lnTo>
                <a:lnTo>
                  <a:pt x="0" y="18287"/>
                </a:lnTo>
                <a:lnTo>
                  <a:pt x="3047" y="12191"/>
                </a:lnTo>
                <a:lnTo>
                  <a:pt x="7619" y="7619"/>
                </a:lnTo>
                <a:lnTo>
                  <a:pt x="12191" y="1523"/>
                </a:lnTo>
                <a:lnTo>
                  <a:pt x="18287" y="0"/>
                </a:lnTo>
                <a:lnTo>
                  <a:pt x="32003" y="0"/>
                </a:lnTo>
                <a:lnTo>
                  <a:pt x="36575" y="1523"/>
                </a:lnTo>
                <a:lnTo>
                  <a:pt x="47243" y="12191"/>
                </a:lnTo>
                <a:lnTo>
                  <a:pt x="48767" y="18287"/>
                </a:lnTo>
                <a:lnTo>
                  <a:pt x="48767" y="32003"/>
                </a:lnTo>
                <a:lnTo>
                  <a:pt x="47243" y="38099"/>
                </a:lnTo>
                <a:lnTo>
                  <a:pt x="42671" y="42671"/>
                </a:lnTo>
                <a:lnTo>
                  <a:pt x="36575" y="47243"/>
                </a:lnTo>
                <a:lnTo>
                  <a:pt x="32003" y="502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1581911" y="4986528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0480" y="50292"/>
                </a:moveTo>
                <a:lnTo>
                  <a:pt x="16764" y="50292"/>
                </a:lnTo>
                <a:lnTo>
                  <a:pt x="10668" y="47244"/>
                </a:lnTo>
                <a:lnTo>
                  <a:pt x="6096" y="42672"/>
                </a:lnTo>
                <a:lnTo>
                  <a:pt x="1524" y="38100"/>
                </a:lnTo>
                <a:lnTo>
                  <a:pt x="0" y="32004"/>
                </a:lnTo>
                <a:lnTo>
                  <a:pt x="0" y="18288"/>
                </a:lnTo>
                <a:lnTo>
                  <a:pt x="1524" y="12192"/>
                </a:lnTo>
                <a:lnTo>
                  <a:pt x="10668" y="3048"/>
                </a:lnTo>
                <a:lnTo>
                  <a:pt x="16764" y="0"/>
                </a:lnTo>
                <a:lnTo>
                  <a:pt x="30480" y="0"/>
                </a:lnTo>
                <a:lnTo>
                  <a:pt x="36576" y="3048"/>
                </a:lnTo>
                <a:lnTo>
                  <a:pt x="45720" y="12192"/>
                </a:lnTo>
                <a:lnTo>
                  <a:pt x="48768" y="18288"/>
                </a:lnTo>
                <a:lnTo>
                  <a:pt x="48768" y="32004"/>
                </a:lnTo>
                <a:lnTo>
                  <a:pt x="45720" y="38100"/>
                </a:lnTo>
                <a:lnTo>
                  <a:pt x="36576" y="47244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667511" y="5349239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35052" y="56387"/>
                </a:moveTo>
                <a:lnTo>
                  <a:pt x="19812" y="56387"/>
                </a:lnTo>
                <a:lnTo>
                  <a:pt x="13716" y="53339"/>
                </a:lnTo>
                <a:lnTo>
                  <a:pt x="7620" y="48767"/>
                </a:lnTo>
                <a:lnTo>
                  <a:pt x="3048" y="42671"/>
                </a:lnTo>
                <a:lnTo>
                  <a:pt x="0" y="36575"/>
                </a:lnTo>
                <a:lnTo>
                  <a:pt x="0" y="21335"/>
                </a:lnTo>
                <a:lnTo>
                  <a:pt x="3048" y="13715"/>
                </a:lnTo>
                <a:lnTo>
                  <a:pt x="13716" y="3047"/>
                </a:lnTo>
                <a:lnTo>
                  <a:pt x="19812" y="0"/>
                </a:lnTo>
                <a:lnTo>
                  <a:pt x="35052" y="0"/>
                </a:lnTo>
                <a:lnTo>
                  <a:pt x="42672" y="3047"/>
                </a:lnTo>
                <a:lnTo>
                  <a:pt x="47244" y="9143"/>
                </a:lnTo>
                <a:lnTo>
                  <a:pt x="53340" y="13715"/>
                </a:lnTo>
                <a:lnTo>
                  <a:pt x="56388" y="21335"/>
                </a:lnTo>
                <a:lnTo>
                  <a:pt x="56388" y="36575"/>
                </a:lnTo>
                <a:lnTo>
                  <a:pt x="53340" y="42671"/>
                </a:lnTo>
                <a:lnTo>
                  <a:pt x="42672" y="53339"/>
                </a:lnTo>
                <a:lnTo>
                  <a:pt x="35052" y="563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1123188" y="5646420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2"/>
                </a:moveTo>
                <a:lnTo>
                  <a:pt x="18287" y="50292"/>
                </a:lnTo>
                <a:lnTo>
                  <a:pt x="12191" y="47244"/>
                </a:lnTo>
                <a:lnTo>
                  <a:pt x="7619" y="42672"/>
                </a:lnTo>
                <a:lnTo>
                  <a:pt x="3047" y="38100"/>
                </a:lnTo>
                <a:lnTo>
                  <a:pt x="0" y="32004"/>
                </a:lnTo>
                <a:lnTo>
                  <a:pt x="0" y="18288"/>
                </a:lnTo>
                <a:lnTo>
                  <a:pt x="3047" y="12192"/>
                </a:lnTo>
                <a:lnTo>
                  <a:pt x="7619" y="6096"/>
                </a:lnTo>
                <a:lnTo>
                  <a:pt x="12191" y="1524"/>
                </a:lnTo>
                <a:lnTo>
                  <a:pt x="18287" y="0"/>
                </a:lnTo>
                <a:lnTo>
                  <a:pt x="32003" y="0"/>
                </a:lnTo>
                <a:lnTo>
                  <a:pt x="36575" y="1524"/>
                </a:lnTo>
                <a:lnTo>
                  <a:pt x="42671" y="6096"/>
                </a:lnTo>
                <a:lnTo>
                  <a:pt x="47243" y="12192"/>
                </a:lnTo>
                <a:lnTo>
                  <a:pt x="48767" y="18288"/>
                </a:lnTo>
                <a:lnTo>
                  <a:pt x="48767" y="32004"/>
                </a:lnTo>
                <a:lnTo>
                  <a:pt x="47243" y="38100"/>
                </a:lnTo>
                <a:lnTo>
                  <a:pt x="42671" y="42672"/>
                </a:lnTo>
                <a:lnTo>
                  <a:pt x="36575" y="47244"/>
                </a:lnTo>
                <a:lnTo>
                  <a:pt x="32003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3" name="object 23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97295" y="5603748"/>
            <a:ext cx="164592" cy="140208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16751" y="5647944"/>
            <a:ext cx="73152" cy="96012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156959" y="5605271"/>
            <a:ext cx="1700784" cy="138684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921752" y="5614416"/>
            <a:ext cx="86844" cy="129540"/>
          </a:xfrm>
          <a:prstGeom prst="rect">
            <a:avLst/>
          </a:prstGeom>
        </p:spPr>
      </p:pic>
      <p:sp>
        <p:nvSpPr>
          <p:cNvPr id="27" name="object 27" descr=""/>
          <p:cNvSpPr/>
          <p:nvPr/>
        </p:nvSpPr>
        <p:spPr>
          <a:xfrm>
            <a:off x="8074139" y="5612904"/>
            <a:ext cx="104139" cy="131445"/>
          </a:xfrm>
          <a:custGeom>
            <a:avLst/>
            <a:gdLst/>
            <a:ahLst/>
            <a:cxnLst/>
            <a:rect l="l" t="t" r="r" b="b"/>
            <a:pathLst>
              <a:path w="104140" h="131445">
                <a:moveTo>
                  <a:pt x="18288" y="36576"/>
                </a:moveTo>
                <a:lnTo>
                  <a:pt x="3048" y="36576"/>
                </a:lnTo>
                <a:lnTo>
                  <a:pt x="3048" y="38100"/>
                </a:lnTo>
                <a:lnTo>
                  <a:pt x="1524" y="38100"/>
                </a:lnTo>
                <a:lnTo>
                  <a:pt x="1524" y="126492"/>
                </a:lnTo>
                <a:lnTo>
                  <a:pt x="3048" y="126492"/>
                </a:lnTo>
                <a:lnTo>
                  <a:pt x="3048" y="128016"/>
                </a:lnTo>
                <a:lnTo>
                  <a:pt x="6096" y="128016"/>
                </a:lnTo>
                <a:lnTo>
                  <a:pt x="7620" y="129540"/>
                </a:lnTo>
                <a:lnTo>
                  <a:pt x="13716" y="129540"/>
                </a:lnTo>
                <a:lnTo>
                  <a:pt x="15240" y="128016"/>
                </a:lnTo>
                <a:lnTo>
                  <a:pt x="18288" y="128016"/>
                </a:lnTo>
                <a:lnTo>
                  <a:pt x="18288" y="36576"/>
                </a:lnTo>
                <a:close/>
              </a:path>
              <a:path w="104140" h="131445">
                <a:moveTo>
                  <a:pt x="21336" y="3048"/>
                </a:moveTo>
                <a:lnTo>
                  <a:pt x="18288" y="0"/>
                </a:lnTo>
                <a:lnTo>
                  <a:pt x="4572" y="0"/>
                </a:lnTo>
                <a:lnTo>
                  <a:pt x="1524" y="3048"/>
                </a:lnTo>
                <a:lnTo>
                  <a:pt x="0" y="6096"/>
                </a:lnTo>
                <a:lnTo>
                  <a:pt x="0" y="13716"/>
                </a:lnTo>
                <a:lnTo>
                  <a:pt x="4572" y="18288"/>
                </a:lnTo>
                <a:lnTo>
                  <a:pt x="7620" y="19812"/>
                </a:lnTo>
                <a:lnTo>
                  <a:pt x="15240" y="19812"/>
                </a:lnTo>
                <a:lnTo>
                  <a:pt x="18288" y="18288"/>
                </a:lnTo>
                <a:lnTo>
                  <a:pt x="21336" y="15240"/>
                </a:lnTo>
                <a:lnTo>
                  <a:pt x="21336" y="3048"/>
                </a:lnTo>
                <a:close/>
              </a:path>
              <a:path w="104140" h="131445">
                <a:moveTo>
                  <a:pt x="103644" y="99047"/>
                </a:moveTo>
                <a:lnTo>
                  <a:pt x="102120" y="95999"/>
                </a:lnTo>
                <a:lnTo>
                  <a:pt x="102120" y="92951"/>
                </a:lnTo>
                <a:lnTo>
                  <a:pt x="100596" y="89903"/>
                </a:lnTo>
                <a:lnTo>
                  <a:pt x="94500" y="83807"/>
                </a:lnTo>
                <a:lnTo>
                  <a:pt x="91452" y="82283"/>
                </a:lnTo>
                <a:lnTo>
                  <a:pt x="89928" y="80759"/>
                </a:lnTo>
                <a:lnTo>
                  <a:pt x="83832" y="77711"/>
                </a:lnTo>
                <a:lnTo>
                  <a:pt x="80784" y="77711"/>
                </a:lnTo>
                <a:lnTo>
                  <a:pt x="79260" y="76187"/>
                </a:lnTo>
                <a:lnTo>
                  <a:pt x="73164" y="73139"/>
                </a:lnTo>
                <a:lnTo>
                  <a:pt x="70116" y="73139"/>
                </a:lnTo>
                <a:lnTo>
                  <a:pt x="68592" y="71615"/>
                </a:lnTo>
                <a:lnTo>
                  <a:pt x="65544" y="70091"/>
                </a:lnTo>
                <a:lnTo>
                  <a:pt x="59448" y="63995"/>
                </a:lnTo>
                <a:lnTo>
                  <a:pt x="59448" y="56375"/>
                </a:lnTo>
                <a:lnTo>
                  <a:pt x="60972" y="54851"/>
                </a:lnTo>
                <a:lnTo>
                  <a:pt x="60972" y="53327"/>
                </a:lnTo>
                <a:lnTo>
                  <a:pt x="64020" y="50279"/>
                </a:lnTo>
                <a:lnTo>
                  <a:pt x="64020" y="48755"/>
                </a:lnTo>
                <a:lnTo>
                  <a:pt x="65544" y="48755"/>
                </a:lnTo>
                <a:lnTo>
                  <a:pt x="68592" y="47231"/>
                </a:lnTo>
                <a:lnTo>
                  <a:pt x="83832" y="47231"/>
                </a:lnTo>
                <a:lnTo>
                  <a:pt x="85356" y="48755"/>
                </a:lnTo>
                <a:lnTo>
                  <a:pt x="88404" y="48755"/>
                </a:lnTo>
                <a:lnTo>
                  <a:pt x="89928" y="50279"/>
                </a:lnTo>
                <a:lnTo>
                  <a:pt x="91452" y="50279"/>
                </a:lnTo>
                <a:lnTo>
                  <a:pt x="92976" y="51803"/>
                </a:lnTo>
                <a:lnTo>
                  <a:pt x="94500" y="51803"/>
                </a:lnTo>
                <a:lnTo>
                  <a:pt x="96024" y="53327"/>
                </a:lnTo>
                <a:lnTo>
                  <a:pt x="97548" y="53327"/>
                </a:lnTo>
                <a:lnTo>
                  <a:pt x="97548" y="51803"/>
                </a:lnTo>
                <a:lnTo>
                  <a:pt x="99072" y="50279"/>
                </a:lnTo>
                <a:lnTo>
                  <a:pt x="99072" y="47231"/>
                </a:lnTo>
                <a:lnTo>
                  <a:pt x="99072" y="41135"/>
                </a:lnTo>
                <a:lnTo>
                  <a:pt x="97548" y="41135"/>
                </a:lnTo>
                <a:lnTo>
                  <a:pt x="97548" y="39611"/>
                </a:lnTo>
                <a:lnTo>
                  <a:pt x="96024" y="39611"/>
                </a:lnTo>
                <a:lnTo>
                  <a:pt x="94500" y="38087"/>
                </a:lnTo>
                <a:lnTo>
                  <a:pt x="91452" y="38087"/>
                </a:lnTo>
                <a:lnTo>
                  <a:pt x="89928" y="36563"/>
                </a:lnTo>
                <a:lnTo>
                  <a:pt x="88404" y="36563"/>
                </a:lnTo>
                <a:lnTo>
                  <a:pt x="86880" y="35039"/>
                </a:lnTo>
                <a:lnTo>
                  <a:pt x="65544" y="35039"/>
                </a:lnTo>
                <a:lnTo>
                  <a:pt x="56400" y="38087"/>
                </a:lnTo>
                <a:lnTo>
                  <a:pt x="53352" y="39611"/>
                </a:lnTo>
                <a:lnTo>
                  <a:pt x="50304" y="42659"/>
                </a:lnTo>
                <a:lnTo>
                  <a:pt x="47256" y="44183"/>
                </a:lnTo>
                <a:lnTo>
                  <a:pt x="42684" y="53327"/>
                </a:lnTo>
                <a:lnTo>
                  <a:pt x="42684" y="67043"/>
                </a:lnTo>
                <a:lnTo>
                  <a:pt x="47256" y="76187"/>
                </a:lnTo>
                <a:lnTo>
                  <a:pt x="48780" y="77711"/>
                </a:lnTo>
                <a:lnTo>
                  <a:pt x="51828" y="79235"/>
                </a:lnTo>
                <a:lnTo>
                  <a:pt x="53352" y="80759"/>
                </a:lnTo>
                <a:lnTo>
                  <a:pt x="62496" y="85331"/>
                </a:lnTo>
                <a:lnTo>
                  <a:pt x="64020" y="86855"/>
                </a:lnTo>
                <a:lnTo>
                  <a:pt x="67068" y="86855"/>
                </a:lnTo>
                <a:lnTo>
                  <a:pt x="73164" y="89903"/>
                </a:lnTo>
                <a:lnTo>
                  <a:pt x="74688" y="89903"/>
                </a:lnTo>
                <a:lnTo>
                  <a:pt x="77736" y="91427"/>
                </a:lnTo>
                <a:lnTo>
                  <a:pt x="79260" y="92951"/>
                </a:lnTo>
                <a:lnTo>
                  <a:pt x="82308" y="94475"/>
                </a:lnTo>
                <a:lnTo>
                  <a:pt x="85356" y="97523"/>
                </a:lnTo>
                <a:lnTo>
                  <a:pt x="85356" y="99047"/>
                </a:lnTo>
                <a:lnTo>
                  <a:pt x="86880" y="100571"/>
                </a:lnTo>
                <a:lnTo>
                  <a:pt x="86880" y="108191"/>
                </a:lnTo>
                <a:lnTo>
                  <a:pt x="83832" y="111239"/>
                </a:lnTo>
                <a:lnTo>
                  <a:pt x="83832" y="112763"/>
                </a:lnTo>
                <a:lnTo>
                  <a:pt x="82308" y="112763"/>
                </a:lnTo>
                <a:lnTo>
                  <a:pt x="80784" y="114287"/>
                </a:lnTo>
                <a:lnTo>
                  <a:pt x="77736" y="115811"/>
                </a:lnTo>
                <a:lnTo>
                  <a:pt x="73164" y="115811"/>
                </a:lnTo>
                <a:lnTo>
                  <a:pt x="71640" y="117335"/>
                </a:lnTo>
                <a:lnTo>
                  <a:pt x="65544" y="117335"/>
                </a:lnTo>
                <a:lnTo>
                  <a:pt x="62496" y="115811"/>
                </a:lnTo>
                <a:lnTo>
                  <a:pt x="59448" y="115811"/>
                </a:lnTo>
                <a:lnTo>
                  <a:pt x="56400" y="114287"/>
                </a:lnTo>
                <a:lnTo>
                  <a:pt x="53352" y="114287"/>
                </a:lnTo>
                <a:lnTo>
                  <a:pt x="50304" y="111239"/>
                </a:lnTo>
                <a:lnTo>
                  <a:pt x="48780" y="111239"/>
                </a:lnTo>
                <a:lnTo>
                  <a:pt x="47256" y="109715"/>
                </a:lnTo>
                <a:lnTo>
                  <a:pt x="41160" y="109715"/>
                </a:lnTo>
                <a:lnTo>
                  <a:pt x="41160" y="121907"/>
                </a:lnTo>
                <a:lnTo>
                  <a:pt x="45732" y="126479"/>
                </a:lnTo>
                <a:lnTo>
                  <a:pt x="48780" y="126479"/>
                </a:lnTo>
                <a:lnTo>
                  <a:pt x="50304" y="128003"/>
                </a:lnTo>
                <a:lnTo>
                  <a:pt x="54876" y="128003"/>
                </a:lnTo>
                <a:lnTo>
                  <a:pt x="56400" y="129527"/>
                </a:lnTo>
                <a:lnTo>
                  <a:pt x="62496" y="129527"/>
                </a:lnTo>
                <a:lnTo>
                  <a:pt x="65544" y="131051"/>
                </a:lnTo>
                <a:lnTo>
                  <a:pt x="74688" y="131051"/>
                </a:lnTo>
                <a:lnTo>
                  <a:pt x="79260" y="129527"/>
                </a:lnTo>
                <a:lnTo>
                  <a:pt x="82308" y="128003"/>
                </a:lnTo>
                <a:lnTo>
                  <a:pt x="86880" y="128003"/>
                </a:lnTo>
                <a:lnTo>
                  <a:pt x="91452" y="124955"/>
                </a:lnTo>
                <a:lnTo>
                  <a:pt x="94500" y="123431"/>
                </a:lnTo>
                <a:lnTo>
                  <a:pt x="97548" y="120383"/>
                </a:lnTo>
                <a:lnTo>
                  <a:pt x="99072" y="117335"/>
                </a:lnTo>
                <a:lnTo>
                  <a:pt x="102120" y="111239"/>
                </a:lnTo>
                <a:lnTo>
                  <a:pt x="103644" y="106667"/>
                </a:lnTo>
                <a:lnTo>
                  <a:pt x="103644" y="990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8" name="object 28" descr=""/>
          <p:cNvGrpSpPr/>
          <p:nvPr/>
        </p:nvGrpSpPr>
        <p:grpSpPr>
          <a:xfrm>
            <a:off x="8249411" y="5603748"/>
            <a:ext cx="883919" cy="140335"/>
            <a:chOff x="8249411" y="5603748"/>
            <a:chExt cx="883919" cy="140335"/>
          </a:xfrm>
        </p:grpSpPr>
        <p:pic>
          <p:nvPicPr>
            <p:cNvPr id="29" name="object 2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49411" y="5603748"/>
              <a:ext cx="214883" cy="140207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499347" y="5603748"/>
              <a:ext cx="633983" cy="140208"/>
            </a:xfrm>
            <a:prstGeom prst="rect">
              <a:avLst/>
            </a:prstGeom>
          </p:spPr>
        </p:pic>
      </p:grpSp>
      <p:grpSp>
        <p:nvGrpSpPr>
          <p:cNvPr id="31" name="object 31" descr=""/>
          <p:cNvGrpSpPr/>
          <p:nvPr/>
        </p:nvGrpSpPr>
        <p:grpSpPr>
          <a:xfrm>
            <a:off x="1347216" y="5605272"/>
            <a:ext cx="4404360" cy="391795"/>
            <a:chOff x="1347216" y="5605272"/>
            <a:chExt cx="4404360" cy="391795"/>
          </a:xfrm>
        </p:grpSpPr>
        <p:pic>
          <p:nvPicPr>
            <p:cNvPr id="32" name="object 32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47216" y="5615939"/>
              <a:ext cx="167640" cy="126492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39240" y="5605272"/>
              <a:ext cx="76200" cy="137160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42872" y="5647944"/>
              <a:ext cx="80772" cy="96012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49551" y="5647944"/>
              <a:ext cx="76200" cy="94488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91283" y="5647944"/>
              <a:ext cx="265176" cy="96012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207507" y="5647943"/>
              <a:ext cx="228600" cy="96012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463539" y="5649468"/>
              <a:ext cx="76200" cy="94488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573268" y="5605779"/>
              <a:ext cx="166115" cy="138175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54835" y="5605272"/>
              <a:ext cx="3825240" cy="391667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244083" y="5824727"/>
              <a:ext cx="76200" cy="137160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347716" y="5867399"/>
              <a:ext cx="73152" cy="96012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442203" y="5867400"/>
              <a:ext cx="178308" cy="96012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678424" y="5867399"/>
              <a:ext cx="73152" cy="96012"/>
            </a:xfrm>
            <a:prstGeom prst="rect">
              <a:avLst/>
            </a:prstGeom>
          </p:spPr>
        </p:pic>
      </p:grpSp>
      <p:pic>
        <p:nvPicPr>
          <p:cNvPr id="45" name="object 45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9206484" y="5615940"/>
            <a:ext cx="74676" cy="126492"/>
          </a:xfrm>
          <a:prstGeom prst="rect">
            <a:avLst/>
          </a:prstGeom>
        </p:spPr>
      </p:pic>
      <p:grpSp>
        <p:nvGrpSpPr>
          <p:cNvPr id="46" name="object 46" descr=""/>
          <p:cNvGrpSpPr/>
          <p:nvPr/>
        </p:nvGrpSpPr>
        <p:grpSpPr>
          <a:xfrm>
            <a:off x="5821680" y="5824727"/>
            <a:ext cx="358140" cy="139065"/>
            <a:chOff x="5821680" y="5824727"/>
            <a:chExt cx="358140" cy="139065"/>
          </a:xfrm>
        </p:grpSpPr>
        <p:pic>
          <p:nvPicPr>
            <p:cNvPr id="47" name="object 47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821680" y="5824727"/>
              <a:ext cx="80772" cy="138684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931407" y="5868923"/>
              <a:ext cx="76200" cy="94488"/>
            </a:xfrm>
            <a:prstGeom prst="rect">
              <a:avLst/>
            </a:prstGeom>
          </p:spPr>
        </p:pic>
        <p:sp>
          <p:nvSpPr>
            <p:cNvPr id="49" name="object 49" descr=""/>
            <p:cNvSpPr/>
            <p:nvPr/>
          </p:nvSpPr>
          <p:spPr>
            <a:xfrm>
              <a:off x="6039612" y="5832347"/>
              <a:ext cx="21590" cy="129539"/>
            </a:xfrm>
            <a:custGeom>
              <a:avLst/>
              <a:gdLst/>
              <a:ahLst/>
              <a:cxnLst/>
              <a:rect l="l" t="t" r="r" b="b"/>
              <a:pathLst>
                <a:path w="21589" h="129539">
                  <a:moveTo>
                    <a:pt x="16764" y="38100"/>
                  </a:moveTo>
                  <a:lnTo>
                    <a:pt x="3048" y="38100"/>
                  </a:lnTo>
                  <a:lnTo>
                    <a:pt x="3048" y="36576"/>
                  </a:lnTo>
                  <a:lnTo>
                    <a:pt x="16764" y="36576"/>
                  </a:lnTo>
                  <a:lnTo>
                    <a:pt x="16764" y="38100"/>
                  </a:lnTo>
                  <a:close/>
                </a:path>
                <a:path w="21589" h="129539">
                  <a:moveTo>
                    <a:pt x="18288" y="128016"/>
                  </a:moveTo>
                  <a:lnTo>
                    <a:pt x="1524" y="128016"/>
                  </a:lnTo>
                  <a:lnTo>
                    <a:pt x="1524" y="38100"/>
                  </a:lnTo>
                  <a:lnTo>
                    <a:pt x="18288" y="38100"/>
                  </a:lnTo>
                  <a:lnTo>
                    <a:pt x="18288" y="128016"/>
                  </a:lnTo>
                  <a:close/>
                </a:path>
                <a:path w="21589" h="129539">
                  <a:moveTo>
                    <a:pt x="16764" y="129540"/>
                  </a:moveTo>
                  <a:lnTo>
                    <a:pt x="4572" y="129540"/>
                  </a:lnTo>
                  <a:lnTo>
                    <a:pt x="3048" y="128016"/>
                  </a:lnTo>
                  <a:lnTo>
                    <a:pt x="16764" y="128016"/>
                  </a:lnTo>
                  <a:lnTo>
                    <a:pt x="16764" y="129540"/>
                  </a:lnTo>
                  <a:close/>
                </a:path>
                <a:path w="21589" h="129539">
                  <a:moveTo>
                    <a:pt x="21336" y="16764"/>
                  </a:moveTo>
                  <a:lnTo>
                    <a:pt x="1524" y="16764"/>
                  </a:lnTo>
                  <a:lnTo>
                    <a:pt x="0" y="13716"/>
                  </a:lnTo>
                  <a:lnTo>
                    <a:pt x="0" y="6096"/>
                  </a:lnTo>
                  <a:lnTo>
                    <a:pt x="1524" y="3048"/>
                  </a:lnTo>
                  <a:lnTo>
                    <a:pt x="4572" y="0"/>
                  </a:lnTo>
                  <a:lnTo>
                    <a:pt x="18288" y="0"/>
                  </a:lnTo>
                  <a:lnTo>
                    <a:pt x="21336" y="3048"/>
                  </a:lnTo>
                  <a:lnTo>
                    <a:pt x="21336" y="16764"/>
                  </a:lnTo>
                  <a:close/>
                </a:path>
                <a:path w="21589" h="129539">
                  <a:moveTo>
                    <a:pt x="15240" y="19812"/>
                  </a:moveTo>
                  <a:lnTo>
                    <a:pt x="6096" y="19812"/>
                  </a:lnTo>
                  <a:lnTo>
                    <a:pt x="3048" y="16764"/>
                  </a:lnTo>
                  <a:lnTo>
                    <a:pt x="19812" y="16764"/>
                  </a:lnTo>
                  <a:lnTo>
                    <a:pt x="18288" y="18288"/>
                  </a:lnTo>
                  <a:lnTo>
                    <a:pt x="15240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088380" y="5824728"/>
              <a:ext cx="91439" cy="138683"/>
            </a:xfrm>
            <a:prstGeom prst="rect">
              <a:avLst/>
            </a:prstGeom>
          </p:spPr>
        </p:pic>
      </p:grpSp>
      <p:grpSp>
        <p:nvGrpSpPr>
          <p:cNvPr id="51" name="object 51" descr=""/>
          <p:cNvGrpSpPr/>
          <p:nvPr/>
        </p:nvGrpSpPr>
        <p:grpSpPr>
          <a:xfrm>
            <a:off x="6242304" y="5832347"/>
            <a:ext cx="123825" cy="129539"/>
            <a:chOff x="6242304" y="5832347"/>
            <a:chExt cx="123825" cy="129539"/>
          </a:xfrm>
        </p:grpSpPr>
        <p:sp>
          <p:nvSpPr>
            <p:cNvPr id="52" name="object 52" descr=""/>
            <p:cNvSpPr/>
            <p:nvPr/>
          </p:nvSpPr>
          <p:spPr>
            <a:xfrm>
              <a:off x="6242304" y="5832347"/>
              <a:ext cx="21590" cy="129539"/>
            </a:xfrm>
            <a:custGeom>
              <a:avLst/>
              <a:gdLst/>
              <a:ahLst/>
              <a:cxnLst/>
              <a:rect l="l" t="t" r="r" b="b"/>
              <a:pathLst>
                <a:path w="21589" h="129539">
                  <a:moveTo>
                    <a:pt x="18288" y="128016"/>
                  </a:moveTo>
                  <a:lnTo>
                    <a:pt x="1524" y="128016"/>
                  </a:lnTo>
                  <a:lnTo>
                    <a:pt x="1524" y="38100"/>
                  </a:lnTo>
                  <a:lnTo>
                    <a:pt x="3048" y="36576"/>
                  </a:lnTo>
                  <a:lnTo>
                    <a:pt x="16764" y="36576"/>
                  </a:lnTo>
                  <a:lnTo>
                    <a:pt x="16764" y="38100"/>
                  </a:lnTo>
                  <a:lnTo>
                    <a:pt x="18288" y="38100"/>
                  </a:lnTo>
                  <a:lnTo>
                    <a:pt x="18288" y="128016"/>
                  </a:lnTo>
                  <a:close/>
                </a:path>
                <a:path w="21589" h="129539">
                  <a:moveTo>
                    <a:pt x="15240" y="129540"/>
                  </a:moveTo>
                  <a:lnTo>
                    <a:pt x="3048" y="129540"/>
                  </a:lnTo>
                  <a:lnTo>
                    <a:pt x="3048" y="128016"/>
                  </a:lnTo>
                  <a:lnTo>
                    <a:pt x="16764" y="128016"/>
                  </a:lnTo>
                  <a:lnTo>
                    <a:pt x="15240" y="129540"/>
                  </a:lnTo>
                  <a:close/>
                </a:path>
                <a:path w="21589" h="129539">
                  <a:moveTo>
                    <a:pt x="19812" y="16764"/>
                  </a:moveTo>
                  <a:lnTo>
                    <a:pt x="0" y="16764"/>
                  </a:lnTo>
                  <a:lnTo>
                    <a:pt x="0" y="3048"/>
                  </a:lnTo>
                  <a:lnTo>
                    <a:pt x="3048" y="0"/>
                  </a:lnTo>
                  <a:lnTo>
                    <a:pt x="16764" y="0"/>
                  </a:lnTo>
                  <a:lnTo>
                    <a:pt x="19812" y="3048"/>
                  </a:lnTo>
                  <a:lnTo>
                    <a:pt x="21336" y="6096"/>
                  </a:lnTo>
                  <a:lnTo>
                    <a:pt x="21336" y="13716"/>
                  </a:lnTo>
                  <a:lnTo>
                    <a:pt x="19812" y="16764"/>
                  </a:lnTo>
                  <a:close/>
                </a:path>
                <a:path w="21589" h="129539">
                  <a:moveTo>
                    <a:pt x="13716" y="19812"/>
                  </a:moveTo>
                  <a:lnTo>
                    <a:pt x="6096" y="19812"/>
                  </a:lnTo>
                  <a:lnTo>
                    <a:pt x="3048" y="18288"/>
                  </a:lnTo>
                  <a:lnTo>
                    <a:pt x="1524" y="16764"/>
                  </a:lnTo>
                  <a:lnTo>
                    <a:pt x="18288" y="16764"/>
                  </a:lnTo>
                  <a:lnTo>
                    <a:pt x="16764" y="18288"/>
                  </a:lnTo>
                  <a:lnTo>
                    <a:pt x="13716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289548" y="5867400"/>
              <a:ext cx="76200" cy="94488"/>
            </a:xfrm>
            <a:prstGeom prst="rect">
              <a:avLst/>
            </a:prstGeom>
          </p:spPr>
        </p:pic>
      </p:grpSp>
      <p:grpSp>
        <p:nvGrpSpPr>
          <p:cNvPr id="54" name="object 54" descr=""/>
          <p:cNvGrpSpPr/>
          <p:nvPr/>
        </p:nvGrpSpPr>
        <p:grpSpPr>
          <a:xfrm>
            <a:off x="6443471" y="5823203"/>
            <a:ext cx="487680" cy="140335"/>
            <a:chOff x="6443471" y="5823203"/>
            <a:chExt cx="487680" cy="140335"/>
          </a:xfrm>
        </p:grpSpPr>
        <p:pic>
          <p:nvPicPr>
            <p:cNvPr id="55" name="object 55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443471" y="5823203"/>
              <a:ext cx="201167" cy="140208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665976" y="5868923"/>
              <a:ext cx="76200" cy="94488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769608" y="5823203"/>
              <a:ext cx="161543" cy="140208"/>
            </a:xfrm>
            <a:prstGeom prst="rect">
              <a:avLst/>
            </a:prstGeom>
          </p:spPr>
        </p:pic>
      </p:grpSp>
      <p:grpSp>
        <p:nvGrpSpPr>
          <p:cNvPr id="58" name="object 58" descr=""/>
          <p:cNvGrpSpPr/>
          <p:nvPr/>
        </p:nvGrpSpPr>
        <p:grpSpPr>
          <a:xfrm>
            <a:off x="7007352" y="5867400"/>
            <a:ext cx="169545" cy="96520"/>
            <a:chOff x="7007352" y="5867400"/>
            <a:chExt cx="169545" cy="96520"/>
          </a:xfrm>
        </p:grpSpPr>
        <p:pic>
          <p:nvPicPr>
            <p:cNvPr id="59" name="object 59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007352" y="5867400"/>
              <a:ext cx="88392" cy="96012"/>
            </a:xfrm>
            <a:prstGeom prst="rect">
              <a:avLst/>
            </a:prstGeom>
          </p:spPr>
        </p:pic>
        <p:sp>
          <p:nvSpPr>
            <p:cNvPr id="60" name="object 60" descr=""/>
            <p:cNvSpPr/>
            <p:nvPr/>
          </p:nvSpPr>
          <p:spPr>
            <a:xfrm>
              <a:off x="7124700" y="5867400"/>
              <a:ext cx="52069" cy="94615"/>
            </a:xfrm>
            <a:custGeom>
              <a:avLst/>
              <a:gdLst/>
              <a:ahLst/>
              <a:cxnLst/>
              <a:rect l="l" t="t" r="r" b="b"/>
              <a:pathLst>
                <a:path w="52070" h="94614">
                  <a:moveTo>
                    <a:pt x="47244" y="1524"/>
                  </a:moveTo>
                  <a:lnTo>
                    <a:pt x="30480" y="1524"/>
                  </a:lnTo>
                  <a:lnTo>
                    <a:pt x="32004" y="0"/>
                  </a:lnTo>
                  <a:lnTo>
                    <a:pt x="45720" y="0"/>
                  </a:lnTo>
                  <a:lnTo>
                    <a:pt x="47244" y="1524"/>
                  </a:lnTo>
                  <a:close/>
                </a:path>
                <a:path w="52070" h="94614">
                  <a:moveTo>
                    <a:pt x="15240" y="92964"/>
                  </a:moveTo>
                  <a:lnTo>
                    <a:pt x="0" y="92964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12192" y="1524"/>
                  </a:lnTo>
                  <a:lnTo>
                    <a:pt x="13716" y="3048"/>
                  </a:lnTo>
                  <a:lnTo>
                    <a:pt x="13716" y="16764"/>
                  </a:lnTo>
                  <a:lnTo>
                    <a:pt x="30480" y="16764"/>
                  </a:lnTo>
                  <a:lnTo>
                    <a:pt x="19812" y="27432"/>
                  </a:lnTo>
                  <a:lnTo>
                    <a:pt x="16764" y="33528"/>
                  </a:lnTo>
                  <a:lnTo>
                    <a:pt x="16764" y="91440"/>
                  </a:lnTo>
                  <a:lnTo>
                    <a:pt x="15240" y="92964"/>
                  </a:lnTo>
                  <a:close/>
                </a:path>
                <a:path w="52070" h="94614">
                  <a:moveTo>
                    <a:pt x="30480" y="16764"/>
                  </a:moveTo>
                  <a:lnTo>
                    <a:pt x="13716" y="16764"/>
                  </a:lnTo>
                  <a:lnTo>
                    <a:pt x="19812" y="10668"/>
                  </a:lnTo>
                  <a:lnTo>
                    <a:pt x="21336" y="7620"/>
                  </a:lnTo>
                  <a:lnTo>
                    <a:pt x="22860" y="6096"/>
                  </a:lnTo>
                  <a:lnTo>
                    <a:pt x="25908" y="4572"/>
                  </a:lnTo>
                  <a:lnTo>
                    <a:pt x="28956" y="1524"/>
                  </a:lnTo>
                  <a:lnTo>
                    <a:pt x="48768" y="1524"/>
                  </a:lnTo>
                  <a:lnTo>
                    <a:pt x="50292" y="3048"/>
                  </a:lnTo>
                  <a:lnTo>
                    <a:pt x="50292" y="6096"/>
                  </a:lnTo>
                  <a:lnTo>
                    <a:pt x="51816" y="7620"/>
                  </a:lnTo>
                  <a:lnTo>
                    <a:pt x="51816" y="10668"/>
                  </a:lnTo>
                  <a:lnTo>
                    <a:pt x="50292" y="12192"/>
                  </a:lnTo>
                  <a:lnTo>
                    <a:pt x="50292" y="15240"/>
                  </a:lnTo>
                  <a:lnTo>
                    <a:pt x="32004" y="15240"/>
                  </a:lnTo>
                  <a:lnTo>
                    <a:pt x="30480" y="16764"/>
                  </a:lnTo>
                  <a:close/>
                </a:path>
                <a:path w="52070" h="94614">
                  <a:moveTo>
                    <a:pt x="48768" y="18288"/>
                  </a:moveTo>
                  <a:lnTo>
                    <a:pt x="47244" y="16764"/>
                  </a:lnTo>
                  <a:lnTo>
                    <a:pt x="44196" y="16764"/>
                  </a:lnTo>
                  <a:lnTo>
                    <a:pt x="42672" y="15240"/>
                  </a:lnTo>
                  <a:lnTo>
                    <a:pt x="50292" y="15240"/>
                  </a:lnTo>
                  <a:lnTo>
                    <a:pt x="50292" y="16764"/>
                  </a:lnTo>
                  <a:lnTo>
                    <a:pt x="48768" y="18288"/>
                  </a:lnTo>
                  <a:close/>
                </a:path>
                <a:path w="52070" h="94614">
                  <a:moveTo>
                    <a:pt x="13716" y="94488"/>
                  </a:moveTo>
                  <a:lnTo>
                    <a:pt x="1524" y="94488"/>
                  </a:lnTo>
                  <a:lnTo>
                    <a:pt x="1524" y="92964"/>
                  </a:lnTo>
                  <a:lnTo>
                    <a:pt x="13716" y="92964"/>
                  </a:lnTo>
                  <a:lnTo>
                    <a:pt x="13716" y="944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1" name="object 61" descr=""/>
          <p:cNvGrpSpPr/>
          <p:nvPr/>
        </p:nvGrpSpPr>
        <p:grpSpPr>
          <a:xfrm>
            <a:off x="7232904" y="5823203"/>
            <a:ext cx="563880" cy="140335"/>
            <a:chOff x="7232904" y="5823203"/>
            <a:chExt cx="563880" cy="140335"/>
          </a:xfrm>
        </p:grpSpPr>
        <p:pic>
          <p:nvPicPr>
            <p:cNvPr id="62" name="object 62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232904" y="5823203"/>
              <a:ext cx="214883" cy="140208"/>
            </a:xfrm>
            <a:prstGeom prst="rect">
              <a:avLst/>
            </a:prstGeom>
          </p:spPr>
        </p:pic>
        <p:sp>
          <p:nvSpPr>
            <p:cNvPr id="63" name="object 63" descr=""/>
            <p:cNvSpPr/>
            <p:nvPr/>
          </p:nvSpPr>
          <p:spPr>
            <a:xfrm>
              <a:off x="7481316" y="5824740"/>
              <a:ext cx="102235" cy="139065"/>
            </a:xfrm>
            <a:custGeom>
              <a:avLst/>
              <a:gdLst/>
              <a:ahLst/>
              <a:cxnLst/>
              <a:rect l="l" t="t" r="r" b="b"/>
              <a:pathLst>
                <a:path w="102234" h="139064">
                  <a:moveTo>
                    <a:pt x="16764" y="1524"/>
                  </a:moveTo>
                  <a:lnTo>
                    <a:pt x="15240" y="1524"/>
                  </a:lnTo>
                  <a:lnTo>
                    <a:pt x="15240" y="0"/>
                  </a:lnTo>
                  <a:lnTo>
                    <a:pt x="1524" y="0"/>
                  </a:lnTo>
                  <a:lnTo>
                    <a:pt x="1524" y="1524"/>
                  </a:lnTo>
                  <a:lnTo>
                    <a:pt x="0" y="1524"/>
                  </a:lnTo>
                  <a:lnTo>
                    <a:pt x="0" y="135636"/>
                  </a:lnTo>
                  <a:lnTo>
                    <a:pt x="1524" y="135636"/>
                  </a:lnTo>
                  <a:lnTo>
                    <a:pt x="3048" y="137160"/>
                  </a:lnTo>
                  <a:lnTo>
                    <a:pt x="15240" y="137160"/>
                  </a:lnTo>
                  <a:lnTo>
                    <a:pt x="15240" y="135636"/>
                  </a:lnTo>
                  <a:lnTo>
                    <a:pt x="16764" y="135636"/>
                  </a:lnTo>
                  <a:lnTo>
                    <a:pt x="16764" y="1524"/>
                  </a:lnTo>
                  <a:close/>
                </a:path>
                <a:path w="102234" h="139064">
                  <a:moveTo>
                    <a:pt x="102108" y="106680"/>
                  </a:moveTo>
                  <a:lnTo>
                    <a:pt x="99060" y="100584"/>
                  </a:lnTo>
                  <a:lnTo>
                    <a:pt x="99060" y="97536"/>
                  </a:lnTo>
                  <a:lnTo>
                    <a:pt x="96012" y="96012"/>
                  </a:lnTo>
                  <a:lnTo>
                    <a:pt x="94488" y="92964"/>
                  </a:lnTo>
                  <a:lnTo>
                    <a:pt x="92964" y="91440"/>
                  </a:lnTo>
                  <a:lnTo>
                    <a:pt x="86868" y="88392"/>
                  </a:lnTo>
                  <a:lnTo>
                    <a:pt x="85344" y="86868"/>
                  </a:lnTo>
                  <a:lnTo>
                    <a:pt x="82296" y="86868"/>
                  </a:lnTo>
                  <a:lnTo>
                    <a:pt x="76200" y="83820"/>
                  </a:lnTo>
                  <a:lnTo>
                    <a:pt x="74676" y="82296"/>
                  </a:lnTo>
                  <a:lnTo>
                    <a:pt x="71628" y="82296"/>
                  </a:lnTo>
                  <a:lnTo>
                    <a:pt x="68580" y="80772"/>
                  </a:lnTo>
                  <a:lnTo>
                    <a:pt x="67056" y="79248"/>
                  </a:lnTo>
                  <a:lnTo>
                    <a:pt x="64008" y="77724"/>
                  </a:lnTo>
                  <a:lnTo>
                    <a:pt x="62484" y="77724"/>
                  </a:lnTo>
                  <a:lnTo>
                    <a:pt x="60960" y="76200"/>
                  </a:lnTo>
                  <a:lnTo>
                    <a:pt x="59436" y="73152"/>
                  </a:lnTo>
                  <a:lnTo>
                    <a:pt x="57912" y="71628"/>
                  </a:lnTo>
                  <a:lnTo>
                    <a:pt x="57912" y="62484"/>
                  </a:lnTo>
                  <a:lnTo>
                    <a:pt x="59436" y="60960"/>
                  </a:lnTo>
                  <a:lnTo>
                    <a:pt x="59436" y="59436"/>
                  </a:lnTo>
                  <a:lnTo>
                    <a:pt x="62484" y="56388"/>
                  </a:lnTo>
                  <a:lnTo>
                    <a:pt x="64008" y="56388"/>
                  </a:lnTo>
                  <a:lnTo>
                    <a:pt x="67056" y="54864"/>
                  </a:lnTo>
                  <a:lnTo>
                    <a:pt x="82296" y="54864"/>
                  </a:lnTo>
                  <a:lnTo>
                    <a:pt x="83820" y="56388"/>
                  </a:lnTo>
                  <a:lnTo>
                    <a:pt x="85344" y="56388"/>
                  </a:lnTo>
                  <a:lnTo>
                    <a:pt x="88392" y="57912"/>
                  </a:lnTo>
                  <a:lnTo>
                    <a:pt x="89916" y="57912"/>
                  </a:lnTo>
                  <a:lnTo>
                    <a:pt x="92964" y="60960"/>
                  </a:lnTo>
                  <a:lnTo>
                    <a:pt x="96012" y="60960"/>
                  </a:lnTo>
                  <a:lnTo>
                    <a:pt x="96012" y="57912"/>
                  </a:lnTo>
                  <a:lnTo>
                    <a:pt x="97536" y="57912"/>
                  </a:lnTo>
                  <a:lnTo>
                    <a:pt x="97536" y="54864"/>
                  </a:lnTo>
                  <a:lnTo>
                    <a:pt x="97536" y="51816"/>
                  </a:lnTo>
                  <a:lnTo>
                    <a:pt x="96012" y="51816"/>
                  </a:lnTo>
                  <a:lnTo>
                    <a:pt x="96012" y="48768"/>
                  </a:lnTo>
                  <a:lnTo>
                    <a:pt x="94488" y="47244"/>
                  </a:lnTo>
                  <a:lnTo>
                    <a:pt x="92964" y="47244"/>
                  </a:lnTo>
                  <a:lnTo>
                    <a:pt x="91440" y="45720"/>
                  </a:lnTo>
                  <a:lnTo>
                    <a:pt x="89916" y="45720"/>
                  </a:lnTo>
                  <a:lnTo>
                    <a:pt x="88392" y="44196"/>
                  </a:lnTo>
                  <a:lnTo>
                    <a:pt x="85344" y="44196"/>
                  </a:lnTo>
                  <a:lnTo>
                    <a:pt x="82296" y="42672"/>
                  </a:lnTo>
                  <a:lnTo>
                    <a:pt x="62484" y="42672"/>
                  </a:lnTo>
                  <a:lnTo>
                    <a:pt x="59436" y="44196"/>
                  </a:lnTo>
                  <a:lnTo>
                    <a:pt x="54864" y="45720"/>
                  </a:lnTo>
                  <a:lnTo>
                    <a:pt x="51816" y="47244"/>
                  </a:lnTo>
                  <a:lnTo>
                    <a:pt x="44196" y="54864"/>
                  </a:lnTo>
                  <a:lnTo>
                    <a:pt x="41148" y="60960"/>
                  </a:lnTo>
                  <a:lnTo>
                    <a:pt x="41148" y="76200"/>
                  </a:lnTo>
                  <a:lnTo>
                    <a:pt x="42672" y="77724"/>
                  </a:lnTo>
                  <a:lnTo>
                    <a:pt x="45720" y="83820"/>
                  </a:lnTo>
                  <a:lnTo>
                    <a:pt x="47244" y="85344"/>
                  </a:lnTo>
                  <a:lnTo>
                    <a:pt x="50292" y="86868"/>
                  </a:lnTo>
                  <a:lnTo>
                    <a:pt x="51816" y="89916"/>
                  </a:lnTo>
                  <a:lnTo>
                    <a:pt x="54864" y="89916"/>
                  </a:lnTo>
                  <a:lnTo>
                    <a:pt x="57912" y="91440"/>
                  </a:lnTo>
                  <a:lnTo>
                    <a:pt x="59436" y="92964"/>
                  </a:lnTo>
                  <a:lnTo>
                    <a:pt x="65532" y="96012"/>
                  </a:lnTo>
                  <a:lnTo>
                    <a:pt x="68580" y="96012"/>
                  </a:lnTo>
                  <a:lnTo>
                    <a:pt x="70104" y="97536"/>
                  </a:lnTo>
                  <a:lnTo>
                    <a:pt x="73152" y="99060"/>
                  </a:lnTo>
                  <a:lnTo>
                    <a:pt x="76200" y="99060"/>
                  </a:lnTo>
                  <a:lnTo>
                    <a:pt x="79248" y="102108"/>
                  </a:lnTo>
                  <a:lnTo>
                    <a:pt x="82296" y="103632"/>
                  </a:lnTo>
                  <a:lnTo>
                    <a:pt x="82296" y="105156"/>
                  </a:lnTo>
                  <a:lnTo>
                    <a:pt x="83820" y="106680"/>
                  </a:lnTo>
                  <a:lnTo>
                    <a:pt x="85344" y="109728"/>
                  </a:lnTo>
                  <a:lnTo>
                    <a:pt x="85344" y="114300"/>
                  </a:lnTo>
                  <a:lnTo>
                    <a:pt x="83820" y="115824"/>
                  </a:lnTo>
                  <a:lnTo>
                    <a:pt x="83820" y="117348"/>
                  </a:lnTo>
                  <a:lnTo>
                    <a:pt x="79248" y="121920"/>
                  </a:lnTo>
                  <a:lnTo>
                    <a:pt x="77724" y="121920"/>
                  </a:lnTo>
                  <a:lnTo>
                    <a:pt x="76200" y="123444"/>
                  </a:lnTo>
                  <a:lnTo>
                    <a:pt x="74676" y="123444"/>
                  </a:lnTo>
                  <a:lnTo>
                    <a:pt x="71628" y="124968"/>
                  </a:lnTo>
                  <a:lnTo>
                    <a:pt x="59436" y="124968"/>
                  </a:lnTo>
                  <a:lnTo>
                    <a:pt x="56388" y="123444"/>
                  </a:lnTo>
                  <a:lnTo>
                    <a:pt x="54864" y="123444"/>
                  </a:lnTo>
                  <a:lnTo>
                    <a:pt x="51816" y="121920"/>
                  </a:lnTo>
                  <a:lnTo>
                    <a:pt x="50292" y="120396"/>
                  </a:lnTo>
                  <a:lnTo>
                    <a:pt x="47244" y="120396"/>
                  </a:lnTo>
                  <a:lnTo>
                    <a:pt x="45720" y="118872"/>
                  </a:lnTo>
                  <a:lnTo>
                    <a:pt x="44196" y="118872"/>
                  </a:lnTo>
                  <a:lnTo>
                    <a:pt x="44196" y="117348"/>
                  </a:lnTo>
                  <a:lnTo>
                    <a:pt x="39624" y="117348"/>
                  </a:lnTo>
                  <a:lnTo>
                    <a:pt x="39624" y="131064"/>
                  </a:lnTo>
                  <a:lnTo>
                    <a:pt x="41148" y="131064"/>
                  </a:lnTo>
                  <a:lnTo>
                    <a:pt x="41148" y="132588"/>
                  </a:lnTo>
                  <a:lnTo>
                    <a:pt x="42672" y="132588"/>
                  </a:lnTo>
                  <a:lnTo>
                    <a:pt x="44196" y="134112"/>
                  </a:lnTo>
                  <a:lnTo>
                    <a:pt x="45720" y="134112"/>
                  </a:lnTo>
                  <a:lnTo>
                    <a:pt x="47244" y="135636"/>
                  </a:lnTo>
                  <a:lnTo>
                    <a:pt x="50292" y="135636"/>
                  </a:lnTo>
                  <a:lnTo>
                    <a:pt x="51816" y="137160"/>
                  </a:lnTo>
                  <a:lnTo>
                    <a:pt x="57912" y="137160"/>
                  </a:lnTo>
                  <a:lnTo>
                    <a:pt x="60960" y="138684"/>
                  </a:lnTo>
                  <a:lnTo>
                    <a:pt x="71628" y="138684"/>
                  </a:lnTo>
                  <a:lnTo>
                    <a:pt x="76200" y="137160"/>
                  </a:lnTo>
                  <a:lnTo>
                    <a:pt x="80772" y="137160"/>
                  </a:lnTo>
                  <a:lnTo>
                    <a:pt x="85344" y="135636"/>
                  </a:lnTo>
                  <a:lnTo>
                    <a:pt x="88392" y="134112"/>
                  </a:lnTo>
                  <a:lnTo>
                    <a:pt x="94488" y="128016"/>
                  </a:lnTo>
                  <a:lnTo>
                    <a:pt x="97536" y="126492"/>
                  </a:lnTo>
                  <a:lnTo>
                    <a:pt x="98044" y="124968"/>
                  </a:lnTo>
                  <a:lnTo>
                    <a:pt x="99060" y="121920"/>
                  </a:lnTo>
                  <a:lnTo>
                    <a:pt x="100584" y="118872"/>
                  </a:lnTo>
                  <a:lnTo>
                    <a:pt x="102108" y="114300"/>
                  </a:lnTo>
                  <a:lnTo>
                    <a:pt x="102108" y="1066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4" name="object 64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603236" y="5823204"/>
              <a:ext cx="193548" cy="140208"/>
            </a:xfrm>
            <a:prstGeom prst="rect">
              <a:avLst/>
            </a:prstGeom>
          </p:spPr>
        </p:pic>
      </p:grpSp>
      <p:pic>
        <p:nvPicPr>
          <p:cNvPr id="65" name="object 65" descr="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7868411" y="5835395"/>
            <a:ext cx="1106424" cy="161544"/>
          </a:xfrm>
          <a:prstGeom prst="rect">
            <a:avLst/>
          </a:prstGeom>
        </p:spPr>
      </p:pic>
      <p:sp>
        <p:nvSpPr>
          <p:cNvPr id="66" name="object 66" descr=""/>
          <p:cNvSpPr/>
          <p:nvPr/>
        </p:nvSpPr>
        <p:spPr>
          <a:xfrm>
            <a:off x="1123188" y="6937247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1"/>
                </a:moveTo>
                <a:lnTo>
                  <a:pt x="18287" y="50291"/>
                </a:lnTo>
                <a:lnTo>
                  <a:pt x="12191" y="47243"/>
                </a:lnTo>
                <a:lnTo>
                  <a:pt x="7619" y="42671"/>
                </a:lnTo>
                <a:lnTo>
                  <a:pt x="3047" y="38099"/>
                </a:lnTo>
                <a:lnTo>
                  <a:pt x="0" y="32003"/>
                </a:lnTo>
                <a:lnTo>
                  <a:pt x="0" y="18287"/>
                </a:lnTo>
                <a:lnTo>
                  <a:pt x="3047" y="12191"/>
                </a:lnTo>
                <a:lnTo>
                  <a:pt x="7619" y="6095"/>
                </a:lnTo>
                <a:lnTo>
                  <a:pt x="12191" y="1523"/>
                </a:lnTo>
                <a:lnTo>
                  <a:pt x="18287" y="0"/>
                </a:lnTo>
                <a:lnTo>
                  <a:pt x="32003" y="0"/>
                </a:lnTo>
                <a:lnTo>
                  <a:pt x="36575" y="1523"/>
                </a:lnTo>
                <a:lnTo>
                  <a:pt x="42671" y="6095"/>
                </a:lnTo>
                <a:lnTo>
                  <a:pt x="47243" y="12191"/>
                </a:lnTo>
                <a:lnTo>
                  <a:pt x="48767" y="18287"/>
                </a:lnTo>
                <a:lnTo>
                  <a:pt x="48767" y="32003"/>
                </a:lnTo>
                <a:lnTo>
                  <a:pt x="47243" y="38099"/>
                </a:lnTo>
                <a:lnTo>
                  <a:pt x="42671" y="42671"/>
                </a:lnTo>
                <a:lnTo>
                  <a:pt x="36575" y="47243"/>
                </a:lnTo>
                <a:lnTo>
                  <a:pt x="32003" y="502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 descr=""/>
          <p:cNvSpPr txBox="1"/>
          <p:nvPr/>
        </p:nvSpPr>
        <p:spPr>
          <a:xfrm>
            <a:off x="871219" y="840487"/>
            <a:ext cx="8122920" cy="624586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800" spc="-10">
                <a:latin typeface="Calibri"/>
                <a:cs typeface="Calibri"/>
              </a:rPr>
              <a:t>Statement</a:t>
            </a:r>
            <a:endParaRPr sz="1800">
              <a:latin typeface="Calibri"/>
              <a:cs typeface="Calibri"/>
            </a:endParaRPr>
          </a:p>
          <a:p>
            <a:pPr marL="469900" marR="2726690">
              <a:lnSpc>
                <a:spcPct val="120000"/>
              </a:lnSpc>
              <a:spcBef>
                <a:spcPts val="35"/>
              </a:spcBef>
            </a:pP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used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compute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write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value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call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procedure. </a:t>
            </a:r>
            <a:r>
              <a:rPr dirty="0" sz="1550">
                <a:latin typeface="Calibri"/>
                <a:cs typeface="Calibri"/>
              </a:rPr>
              <a:t>Examples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statements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C:</a:t>
            </a:r>
            <a:endParaRPr sz="1550">
              <a:latin typeface="Calibri"/>
              <a:cs typeface="Calibri"/>
            </a:endParaRPr>
          </a:p>
          <a:p>
            <a:pPr marL="928369" marR="6099810">
              <a:lnSpc>
                <a:spcPct val="125200"/>
              </a:lnSpc>
              <a:spcBef>
                <a:spcPts val="20"/>
              </a:spcBef>
            </a:pPr>
            <a:r>
              <a:rPr dirty="0" sz="1350" spc="-10">
                <a:latin typeface="Calibri"/>
                <a:cs typeface="Calibri"/>
              </a:rPr>
              <a:t>x=x+3; x=SomeFunc(4)</a:t>
            </a: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1800" spc="-10">
                <a:latin typeface="Calibri"/>
                <a:cs typeface="Calibri"/>
              </a:rPr>
              <a:t>Expressions</a:t>
            </a:r>
            <a:endParaRPr sz="1800">
              <a:latin typeface="Calibri"/>
              <a:cs typeface="Calibri"/>
            </a:endParaRPr>
          </a:p>
          <a:p>
            <a:pPr marL="469900" marR="5080">
              <a:lnSpc>
                <a:spcPts val="1730"/>
              </a:lnSpc>
              <a:spcBef>
                <a:spcPts val="560"/>
              </a:spcBef>
            </a:pP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formula in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which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operands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linked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each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other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by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use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operators</a:t>
            </a:r>
            <a:r>
              <a:rPr dirty="0" sz="1550" spc="-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compute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a </a:t>
            </a:r>
            <a:r>
              <a:rPr dirty="0" sz="1550">
                <a:latin typeface="Calibri"/>
                <a:cs typeface="Calibri"/>
              </a:rPr>
              <a:t>value.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operand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function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reference,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variable,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array</a:t>
            </a:r>
            <a:r>
              <a:rPr dirty="0" sz="1550" spc="-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element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constant.</a:t>
            </a:r>
            <a:endParaRPr sz="1550">
              <a:latin typeface="Calibri"/>
              <a:cs typeface="Calibri"/>
            </a:endParaRPr>
          </a:p>
          <a:p>
            <a:pPr marL="928369" marR="3684904" indent="-459105">
              <a:lnSpc>
                <a:spcPts val="2230"/>
              </a:lnSpc>
              <a:spcBef>
                <a:spcPts val="114"/>
              </a:spcBef>
            </a:pP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four</a:t>
            </a:r>
            <a:r>
              <a:rPr dirty="0" sz="1550" spc="-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types</a:t>
            </a:r>
            <a:r>
              <a:rPr dirty="0" sz="1550" spc="1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expressions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that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exist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are: </a:t>
            </a:r>
            <a:r>
              <a:rPr dirty="0" sz="1550">
                <a:latin typeface="Calibri"/>
                <a:cs typeface="Calibri"/>
              </a:rPr>
              <a:t>Arithmetic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expressions</a:t>
            </a:r>
            <a:endParaRPr sz="1550">
              <a:latin typeface="Calibri"/>
              <a:cs typeface="Calibri"/>
            </a:endParaRPr>
          </a:p>
          <a:p>
            <a:pPr marL="928369">
              <a:lnSpc>
                <a:spcPct val="100000"/>
              </a:lnSpc>
              <a:spcBef>
                <a:spcPts val="235"/>
              </a:spcBef>
            </a:pPr>
            <a:r>
              <a:rPr dirty="0" sz="1550">
                <a:latin typeface="Calibri"/>
                <a:cs typeface="Calibri"/>
              </a:rPr>
              <a:t>Relational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expressions</a:t>
            </a:r>
            <a:endParaRPr sz="1550">
              <a:latin typeface="Calibri"/>
              <a:cs typeface="Calibri"/>
            </a:endParaRPr>
          </a:p>
          <a:p>
            <a:pPr marL="928369" marR="5205730">
              <a:lnSpc>
                <a:spcPct val="116100"/>
              </a:lnSpc>
              <a:spcBef>
                <a:spcPts val="75"/>
              </a:spcBef>
            </a:pPr>
            <a:r>
              <a:rPr dirty="0" sz="1550">
                <a:latin typeface="Calibri"/>
                <a:cs typeface="Calibri"/>
              </a:rPr>
              <a:t>Logical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expressions </a:t>
            </a:r>
            <a:r>
              <a:rPr dirty="0" sz="1550">
                <a:latin typeface="Calibri"/>
                <a:cs typeface="Calibri"/>
              </a:rPr>
              <a:t>Conditional</a:t>
            </a:r>
            <a:r>
              <a:rPr dirty="0" sz="1550" spc="20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expressions</a:t>
            </a:r>
            <a:endParaRPr sz="1550">
              <a:latin typeface="Calibri"/>
              <a:cs typeface="Calibri"/>
            </a:endParaRPr>
          </a:p>
          <a:p>
            <a:pPr marL="928369" marR="3136265" indent="-459105">
              <a:lnSpc>
                <a:spcPct val="120000"/>
              </a:lnSpc>
              <a:spcBef>
                <a:spcPts val="10"/>
              </a:spcBef>
            </a:pPr>
            <a:r>
              <a:rPr dirty="0" sz="1550">
                <a:latin typeface="Calibri"/>
                <a:cs typeface="Calibri"/>
              </a:rPr>
              <a:t>More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information on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</a:t>
            </a:r>
            <a:r>
              <a:rPr dirty="0" sz="1550" spc="1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expressions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1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found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here: </a:t>
            </a:r>
            <a:r>
              <a:rPr dirty="0" u="sng" sz="155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https://</a:t>
            </a:r>
            <a:r>
              <a:rPr dirty="0" u="sng" sz="155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7"/>
              </a:rPr>
              <a:t>www.javatpoint.com/c-</a:t>
            </a:r>
            <a:r>
              <a:rPr dirty="0" u="sng" sz="155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7"/>
              </a:rPr>
              <a:t>expressions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dirty="0" sz="1800">
                <a:latin typeface="Calibri"/>
                <a:cs typeface="Calibri"/>
              </a:rPr>
              <a:t>true/false</a:t>
            </a:r>
            <a:r>
              <a:rPr dirty="0" sz="1800" spc="-9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condition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L="591820" marR="42545" indent="-121920">
              <a:lnSpc>
                <a:spcPct val="119400"/>
              </a:lnSpc>
              <a:spcBef>
                <a:spcPts val="1230"/>
              </a:spcBef>
            </a:pPr>
            <a:r>
              <a:rPr dirty="0" sz="1550">
                <a:latin typeface="Calibri"/>
                <a:cs typeface="Calibri"/>
              </a:rPr>
              <a:t>typically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create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these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variable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easier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reading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229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code.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One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way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set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variables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is: </a:t>
            </a:r>
            <a:r>
              <a:rPr dirty="0" sz="1550">
                <a:latin typeface="Calibri"/>
                <a:cs typeface="Calibri"/>
              </a:rPr>
              <a:t>const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int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true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=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1;</a:t>
            </a:r>
            <a:endParaRPr sz="1550">
              <a:latin typeface="Calibri"/>
              <a:cs typeface="Calibri"/>
            </a:endParaRPr>
          </a:p>
          <a:p>
            <a:pPr marL="591820">
              <a:lnSpc>
                <a:spcPct val="100000"/>
              </a:lnSpc>
              <a:spcBef>
                <a:spcPts val="15"/>
              </a:spcBef>
            </a:pPr>
            <a:r>
              <a:rPr dirty="0" sz="1550">
                <a:latin typeface="Calibri"/>
                <a:cs typeface="Calibri"/>
              </a:rPr>
              <a:t>const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int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false</a:t>
            </a:r>
            <a:r>
              <a:rPr dirty="0" sz="1550" spc="-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=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0;</a:t>
            </a:r>
            <a:endParaRPr sz="155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755"/>
              </a:spcBef>
            </a:pPr>
            <a:r>
              <a:rPr dirty="0" sz="1550">
                <a:latin typeface="Calibri"/>
                <a:cs typeface="Calibri"/>
              </a:rPr>
              <a:t>These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assignments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will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1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available</a:t>
            </a:r>
            <a:r>
              <a:rPr dirty="0" sz="1550" spc="-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anywhere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within</a:t>
            </a:r>
            <a:r>
              <a:rPr dirty="0" sz="1550" spc="2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their</a:t>
            </a:r>
            <a:r>
              <a:rPr dirty="0" sz="1550" spc="19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scope.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68" name="object 6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00"/>
              </a:lnSpc>
            </a:pPr>
            <a:r>
              <a:rPr dirty="0" spc="-25"/>
              <a:t>TOC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4076" y="548640"/>
            <a:ext cx="662940" cy="24231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34839" y="548640"/>
            <a:ext cx="1383692" cy="30226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05400" y="548640"/>
            <a:ext cx="172212" cy="2413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70576" y="548640"/>
            <a:ext cx="1795272" cy="30226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69183" y="413343"/>
            <a:ext cx="4321175" cy="454659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Core</a:t>
            </a:r>
            <a:r>
              <a:rPr dirty="0" spc="-200"/>
              <a:t> </a:t>
            </a:r>
            <a:r>
              <a:rPr dirty="0" spc="-25"/>
              <a:t>Concepts:</a:t>
            </a:r>
            <a:r>
              <a:rPr dirty="0" spc="-200"/>
              <a:t> </a:t>
            </a:r>
            <a:r>
              <a:rPr dirty="0"/>
              <a:t>C</a:t>
            </a:r>
            <a:r>
              <a:rPr dirty="0" spc="-20"/>
              <a:t> </a:t>
            </a:r>
            <a:r>
              <a:rPr dirty="0" spc="-10"/>
              <a:t>Components</a:t>
            </a:r>
          </a:p>
        </p:txBody>
      </p:sp>
      <p:sp>
        <p:nvSpPr>
          <p:cNvPr id="7" name="object 7" descr=""/>
          <p:cNvSpPr/>
          <p:nvPr/>
        </p:nvSpPr>
        <p:spPr>
          <a:xfrm>
            <a:off x="667511" y="1027175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35052" y="56388"/>
                </a:moveTo>
                <a:lnTo>
                  <a:pt x="19812" y="56388"/>
                </a:lnTo>
                <a:lnTo>
                  <a:pt x="13716" y="54864"/>
                </a:lnTo>
                <a:lnTo>
                  <a:pt x="7620" y="48768"/>
                </a:lnTo>
                <a:lnTo>
                  <a:pt x="3048" y="42672"/>
                </a:lnTo>
                <a:lnTo>
                  <a:pt x="0" y="36576"/>
                </a:lnTo>
                <a:lnTo>
                  <a:pt x="0" y="21336"/>
                </a:lnTo>
                <a:lnTo>
                  <a:pt x="3048" y="13716"/>
                </a:lnTo>
                <a:lnTo>
                  <a:pt x="13716" y="3048"/>
                </a:lnTo>
                <a:lnTo>
                  <a:pt x="19812" y="0"/>
                </a:lnTo>
                <a:lnTo>
                  <a:pt x="35052" y="0"/>
                </a:lnTo>
                <a:lnTo>
                  <a:pt x="42672" y="3048"/>
                </a:lnTo>
                <a:lnTo>
                  <a:pt x="47244" y="9144"/>
                </a:lnTo>
                <a:lnTo>
                  <a:pt x="53340" y="13716"/>
                </a:lnTo>
                <a:lnTo>
                  <a:pt x="56388" y="21336"/>
                </a:lnTo>
                <a:lnTo>
                  <a:pt x="56388" y="36576"/>
                </a:lnTo>
                <a:lnTo>
                  <a:pt x="53340" y="42672"/>
                </a:lnTo>
                <a:lnTo>
                  <a:pt x="47244" y="48768"/>
                </a:lnTo>
                <a:lnTo>
                  <a:pt x="42672" y="54864"/>
                </a:lnTo>
                <a:lnTo>
                  <a:pt x="35052" y="56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123188" y="1333500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2"/>
                </a:moveTo>
                <a:lnTo>
                  <a:pt x="18287" y="50292"/>
                </a:lnTo>
                <a:lnTo>
                  <a:pt x="12191" y="47244"/>
                </a:lnTo>
                <a:lnTo>
                  <a:pt x="7619" y="42672"/>
                </a:lnTo>
                <a:lnTo>
                  <a:pt x="3047" y="38100"/>
                </a:lnTo>
                <a:lnTo>
                  <a:pt x="0" y="32004"/>
                </a:lnTo>
                <a:lnTo>
                  <a:pt x="0" y="18288"/>
                </a:lnTo>
                <a:lnTo>
                  <a:pt x="3047" y="12192"/>
                </a:lnTo>
                <a:lnTo>
                  <a:pt x="7619" y="6096"/>
                </a:lnTo>
                <a:lnTo>
                  <a:pt x="12191" y="1524"/>
                </a:lnTo>
                <a:lnTo>
                  <a:pt x="18287" y="0"/>
                </a:lnTo>
                <a:lnTo>
                  <a:pt x="32003" y="0"/>
                </a:lnTo>
                <a:lnTo>
                  <a:pt x="36575" y="1524"/>
                </a:lnTo>
                <a:lnTo>
                  <a:pt x="42671" y="6096"/>
                </a:lnTo>
                <a:lnTo>
                  <a:pt x="47243" y="12192"/>
                </a:lnTo>
                <a:lnTo>
                  <a:pt x="48767" y="18288"/>
                </a:lnTo>
                <a:lnTo>
                  <a:pt x="48767" y="32004"/>
                </a:lnTo>
                <a:lnTo>
                  <a:pt x="47243" y="38100"/>
                </a:lnTo>
                <a:lnTo>
                  <a:pt x="42671" y="42672"/>
                </a:lnTo>
                <a:lnTo>
                  <a:pt x="36575" y="47244"/>
                </a:lnTo>
                <a:lnTo>
                  <a:pt x="32003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580387" y="1612391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80">
                <a:moveTo>
                  <a:pt x="25908" y="42671"/>
                </a:moveTo>
                <a:lnTo>
                  <a:pt x="15240" y="42671"/>
                </a:lnTo>
                <a:lnTo>
                  <a:pt x="9144" y="39623"/>
                </a:lnTo>
                <a:lnTo>
                  <a:pt x="6096" y="36575"/>
                </a:lnTo>
                <a:lnTo>
                  <a:pt x="1524" y="32003"/>
                </a:lnTo>
                <a:lnTo>
                  <a:pt x="0" y="27431"/>
                </a:lnTo>
                <a:lnTo>
                  <a:pt x="0" y="15239"/>
                </a:lnTo>
                <a:lnTo>
                  <a:pt x="1524" y="10667"/>
                </a:lnTo>
                <a:lnTo>
                  <a:pt x="6096" y="6095"/>
                </a:lnTo>
                <a:lnTo>
                  <a:pt x="9144" y="1523"/>
                </a:lnTo>
                <a:lnTo>
                  <a:pt x="15240" y="0"/>
                </a:lnTo>
                <a:lnTo>
                  <a:pt x="25908" y="0"/>
                </a:lnTo>
                <a:lnTo>
                  <a:pt x="32004" y="1523"/>
                </a:lnTo>
                <a:lnTo>
                  <a:pt x="35052" y="6095"/>
                </a:lnTo>
                <a:lnTo>
                  <a:pt x="39624" y="10667"/>
                </a:lnTo>
                <a:lnTo>
                  <a:pt x="42672" y="15239"/>
                </a:lnTo>
                <a:lnTo>
                  <a:pt x="42672" y="27431"/>
                </a:lnTo>
                <a:lnTo>
                  <a:pt x="39624" y="32003"/>
                </a:lnTo>
                <a:lnTo>
                  <a:pt x="32004" y="39623"/>
                </a:lnTo>
                <a:lnTo>
                  <a:pt x="25908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580387" y="1868423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80">
                <a:moveTo>
                  <a:pt x="25908" y="42671"/>
                </a:moveTo>
                <a:lnTo>
                  <a:pt x="15240" y="42671"/>
                </a:lnTo>
                <a:lnTo>
                  <a:pt x="9144" y="41147"/>
                </a:lnTo>
                <a:lnTo>
                  <a:pt x="6096" y="36575"/>
                </a:lnTo>
                <a:lnTo>
                  <a:pt x="1524" y="32003"/>
                </a:lnTo>
                <a:lnTo>
                  <a:pt x="0" y="27431"/>
                </a:lnTo>
                <a:lnTo>
                  <a:pt x="0" y="15239"/>
                </a:lnTo>
                <a:lnTo>
                  <a:pt x="1524" y="10667"/>
                </a:lnTo>
                <a:lnTo>
                  <a:pt x="9144" y="3047"/>
                </a:lnTo>
                <a:lnTo>
                  <a:pt x="15240" y="0"/>
                </a:lnTo>
                <a:lnTo>
                  <a:pt x="25908" y="0"/>
                </a:lnTo>
                <a:lnTo>
                  <a:pt x="32004" y="3047"/>
                </a:lnTo>
                <a:lnTo>
                  <a:pt x="39624" y="10667"/>
                </a:lnTo>
                <a:lnTo>
                  <a:pt x="42672" y="15239"/>
                </a:lnTo>
                <a:lnTo>
                  <a:pt x="42672" y="27431"/>
                </a:lnTo>
                <a:lnTo>
                  <a:pt x="39624" y="32003"/>
                </a:lnTo>
                <a:lnTo>
                  <a:pt x="35052" y="36575"/>
                </a:lnTo>
                <a:lnTo>
                  <a:pt x="32004" y="41147"/>
                </a:lnTo>
                <a:lnTo>
                  <a:pt x="25908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580387" y="2124455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80">
                <a:moveTo>
                  <a:pt x="25908" y="42671"/>
                </a:moveTo>
                <a:lnTo>
                  <a:pt x="15240" y="42671"/>
                </a:lnTo>
                <a:lnTo>
                  <a:pt x="9144" y="41147"/>
                </a:lnTo>
                <a:lnTo>
                  <a:pt x="6096" y="36575"/>
                </a:lnTo>
                <a:lnTo>
                  <a:pt x="1524" y="33527"/>
                </a:lnTo>
                <a:lnTo>
                  <a:pt x="0" y="27431"/>
                </a:lnTo>
                <a:lnTo>
                  <a:pt x="0" y="16763"/>
                </a:lnTo>
                <a:lnTo>
                  <a:pt x="1524" y="10667"/>
                </a:lnTo>
                <a:lnTo>
                  <a:pt x="6096" y="7619"/>
                </a:lnTo>
                <a:lnTo>
                  <a:pt x="9144" y="3047"/>
                </a:lnTo>
                <a:lnTo>
                  <a:pt x="15240" y="0"/>
                </a:lnTo>
                <a:lnTo>
                  <a:pt x="25908" y="0"/>
                </a:lnTo>
                <a:lnTo>
                  <a:pt x="32004" y="3047"/>
                </a:lnTo>
                <a:lnTo>
                  <a:pt x="35052" y="7619"/>
                </a:lnTo>
                <a:lnTo>
                  <a:pt x="39624" y="10667"/>
                </a:lnTo>
                <a:lnTo>
                  <a:pt x="42672" y="16763"/>
                </a:lnTo>
                <a:lnTo>
                  <a:pt x="42672" y="27431"/>
                </a:lnTo>
                <a:lnTo>
                  <a:pt x="39624" y="33527"/>
                </a:lnTo>
                <a:lnTo>
                  <a:pt x="35052" y="36575"/>
                </a:lnTo>
                <a:lnTo>
                  <a:pt x="32004" y="41147"/>
                </a:lnTo>
                <a:lnTo>
                  <a:pt x="25908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580387" y="2382011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80">
                <a:moveTo>
                  <a:pt x="25908" y="42671"/>
                </a:moveTo>
                <a:lnTo>
                  <a:pt x="15240" y="42671"/>
                </a:lnTo>
                <a:lnTo>
                  <a:pt x="9144" y="39623"/>
                </a:lnTo>
                <a:lnTo>
                  <a:pt x="6096" y="36575"/>
                </a:lnTo>
                <a:lnTo>
                  <a:pt x="1524" y="32003"/>
                </a:lnTo>
                <a:lnTo>
                  <a:pt x="0" y="27431"/>
                </a:lnTo>
                <a:lnTo>
                  <a:pt x="0" y="15239"/>
                </a:lnTo>
                <a:lnTo>
                  <a:pt x="1524" y="9143"/>
                </a:lnTo>
                <a:lnTo>
                  <a:pt x="6096" y="6095"/>
                </a:lnTo>
                <a:lnTo>
                  <a:pt x="9144" y="1523"/>
                </a:lnTo>
                <a:lnTo>
                  <a:pt x="15240" y="0"/>
                </a:lnTo>
                <a:lnTo>
                  <a:pt x="25908" y="0"/>
                </a:lnTo>
                <a:lnTo>
                  <a:pt x="32004" y="1523"/>
                </a:lnTo>
                <a:lnTo>
                  <a:pt x="35052" y="6095"/>
                </a:lnTo>
                <a:lnTo>
                  <a:pt x="39624" y="9143"/>
                </a:lnTo>
                <a:lnTo>
                  <a:pt x="42672" y="15239"/>
                </a:lnTo>
                <a:lnTo>
                  <a:pt x="42672" y="27431"/>
                </a:lnTo>
                <a:lnTo>
                  <a:pt x="39624" y="32003"/>
                </a:lnTo>
                <a:lnTo>
                  <a:pt x="32004" y="39623"/>
                </a:lnTo>
                <a:lnTo>
                  <a:pt x="25908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580387" y="2638043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80">
                <a:moveTo>
                  <a:pt x="25908" y="42671"/>
                </a:moveTo>
                <a:lnTo>
                  <a:pt x="15240" y="42671"/>
                </a:lnTo>
                <a:lnTo>
                  <a:pt x="9144" y="41147"/>
                </a:lnTo>
                <a:lnTo>
                  <a:pt x="6096" y="36575"/>
                </a:lnTo>
                <a:lnTo>
                  <a:pt x="1524" y="32003"/>
                </a:lnTo>
                <a:lnTo>
                  <a:pt x="0" y="27431"/>
                </a:lnTo>
                <a:lnTo>
                  <a:pt x="0" y="15239"/>
                </a:lnTo>
                <a:lnTo>
                  <a:pt x="1524" y="10667"/>
                </a:lnTo>
                <a:lnTo>
                  <a:pt x="6096" y="6095"/>
                </a:lnTo>
                <a:lnTo>
                  <a:pt x="9144" y="1523"/>
                </a:lnTo>
                <a:lnTo>
                  <a:pt x="15240" y="0"/>
                </a:lnTo>
                <a:lnTo>
                  <a:pt x="25908" y="0"/>
                </a:lnTo>
                <a:lnTo>
                  <a:pt x="32004" y="1523"/>
                </a:lnTo>
                <a:lnTo>
                  <a:pt x="35052" y="6095"/>
                </a:lnTo>
                <a:lnTo>
                  <a:pt x="39624" y="10667"/>
                </a:lnTo>
                <a:lnTo>
                  <a:pt x="42672" y="15239"/>
                </a:lnTo>
                <a:lnTo>
                  <a:pt x="42672" y="27431"/>
                </a:lnTo>
                <a:lnTo>
                  <a:pt x="39624" y="32003"/>
                </a:lnTo>
                <a:lnTo>
                  <a:pt x="35052" y="36575"/>
                </a:lnTo>
                <a:lnTo>
                  <a:pt x="32004" y="41147"/>
                </a:lnTo>
                <a:lnTo>
                  <a:pt x="25908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4" name="object 14" descr=""/>
          <p:cNvGrpSpPr/>
          <p:nvPr/>
        </p:nvGrpSpPr>
        <p:grpSpPr>
          <a:xfrm>
            <a:off x="3089147" y="2630423"/>
            <a:ext cx="273050" cy="90170"/>
            <a:chOff x="3089147" y="2630423"/>
            <a:chExt cx="273050" cy="90170"/>
          </a:xfrm>
        </p:grpSpPr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89147" y="2630423"/>
              <a:ext cx="182880" cy="89915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96411" y="2638044"/>
              <a:ext cx="65532" cy="82296"/>
            </a:xfrm>
            <a:prstGeom prst="rect">
              <a:avLst/>
            </a:prstGeom>
          </p:spPr>
        </p:pic>
      </p:grpSp>
      <p:sp>
        <p:nvSpPr>
          <p:cNvPr id="17" name="object 17" descr=""/>
          <p:cNvSpPr/>
          <p:nvPr/>
        </p:nvSpPr>
        <p:spPr>
          <a:xfrm>
            <a:off x="1580387" y="2884932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80">
                <a:moveTo>
                  <a:pt x="25908" y="42671"/>
                </a:moveTo>
                <a:lnTo>
                  <a:pt x="15240" y="42671"/>
                </a:lnTo>
                <a:lnTo>
                  <a:pt x="9144" y="41147"/>
                </a:lnTo>
                <a:lnTo>
                  <a:pt x="6096" y="36575"/>
                </a:lnTo>
                <a:lnTo>
                  <a:pt x="1524" y="32003"/>
                </a:lnTo>
                <a:lnTo>
                  <a:pt x="0" y="27431"/>
                </a:lnTo>
                <a:lnTo>
                  <a:pt x="0" y="15239"/>
                </a:lnTo>
                <a:lnTo>
                  <a:pt x="1524" y="10667"/>
                </a:lnTo>
                <a:lnTo>
                  <a:pt x="6096" y="6095"/>
                </a:lnTo>
                <a:lnTo>
                  <a:pt x="9144" y="1523"/>
                </a:lnTo>
                <a:lnTo>
                  <a:pt x="15240" y="0"/>
                </a:lnTo>
                <a:lnTo>
                  <a:pt x="25908" y="0"/>
                </a:lnTo>
                <a:lnTo>
                  <a:pt x="32004" y="1523"/>
                </a:lnTo>
                <a:lnTo>
                  <a:pt x="35052" y="6095"/>
                </a:lnTo>
                <a:lnTo>
                  <a:pt x="39624" y="10667"/>
                </a:lnTo>
                <a:lnTo>
                  <a:pt x="42672" y="15239"/>
                </a:lnTo>
                <a:lnTo>
                  <a:pt x="42672" y="27431"/>
                </a:lnTo>
                <a:lnTo>
                  <a:pt x="39624" y="32003"/>
                </a:lnTo>
                <a:lnTo>
                  <a:pt x="35052" y="36575"/>
                </a:lnTo>
                <a:lnTo>
                  <a:pt x="32004" y="41147"/>
                </a:lnTo>
                <a:lnTo>
                  <a:pt x="25908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1123188" y="3154679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2"/>
                </a:moveTo>
                <a:lnTo>
                  <a:pt x="18287" y="50292"/>
                </a:lnTo>
                <a:lnTo>
                  <a:pt x="12191" y="48768"/>
                </a:lnTo>
                <a:lnTo>
                  <a:pt x="7619" y="42672"/>
                </a:lnTo>
                <a:lnTo>
                  <a:pt x="3047" y="38100"/>
                </a:lnTo>
                <a:lnTo>
                  <a:pt x="0" y="32004"/>
                </a:lnTo>
                <a:lnTo>
                  <a:pt x="0" y="18288"/>
                </a:lnTo>
                <a:lnTo>
                  <a:pt x="3047" y="12192"/>
                </a:lnTo>
                <a:lnTo>
                  <a:pt x="12191" y="3048"/>
                </a:lnTo>
                <a:lnTo>
                  <a:pt x="18287" y="0"/>
                </a:lnTo>
                <a:lnTo>
                  <a:pt x="32003" y="0"/>
                </a:lnTo>
                <a:lnTo>
                  <a:pt x="36575" y="3048"/>
                </a:lnTo>
                <a:lnTo>
                  <a:pt x="42671" y="7620"/>
                </a:lnTo>
                <a:lnTo>
                  <a:pt x="47243" y="12192"/>
                </a:lnTo>
                <a:lnTo>
                  <a:pt x="48767" y="18288"/>
                </a:lnTo>
                <a:lnTo>
                  <a:pt x="48767" y="32004"/>
                </a:lnTo>
                <a:lnTo>
                  <a:pt x="47243" y="38100"/>
                </a:lnTo>
                <a:lnTo>
                  <a:pt x="36575" y="48768"/>
                </a:lnTo>
                <a:lnTo>
                  <a:pt x="32003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1580387" y="3424427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79">
                <a:moveTo>
                  <a:pt x="25908" y="42671"/>
                </a:moveTo>
                <a:lnTo>
                  <a:pt x="15240" y="42671"/>
                </a:lnTo>
                <a:lnTo>
                  <a:pt x="9144" y="41147"/>
                </a:lnTo>
                <a:lnTo>
                  <a:pt x="6096" y="36575"/>
                </a:lnTo>
                <a:lnTo>
                  <a:pt x="1524" y="33527"/>
                </a:lnTo>
                <a:lnTo>
                  <a:pt x="0" y="27431"/>
                </a:lnTo>
                <a:lnTo>
                  <a:pt x="0" y="16763"/>
                </a:lnTo>
                <a:lnTo>
                  <a:pt x="1524" y="10667"/>
                </a:lnTo>
                <a:lnTo>
                  <a:pt x="6096" y="7619"/>
                </a:lnTo>
                <a:lnTo>
                  <a:pt x="9144" y="3047"/>
                </a:lnTo>
                <a:lnTo>
                  <a:pt x="15240" y="0"/>
                </a:lnTo>
                <a:lnTo>
                  <a:pt x="25908" y="0"/>
                </a:lnTo>
                <a:lnTo>
                  <a:pt x="32004" y="3047"/>
                </a:lnTo>
                <a:lnTo>
                  <a:pt x="35052" y="7619"/>
                </a:lnTo>
                <a:lnTo>
                  <a:pt x="39624" y="10667"/>
                </a:lnTo>
                <a:lnTo>
                  <a:pt x="42672" y="16763"/>
                </a:lnTo>
                <a:lnTo>
                  <a:pt x="42672" y="27431"/>
                </a:lnTo>
                <a:lnTo>
                  <a:pt x="39624" y="33527"/>
                </a:lnTo>
                <a:lnTo>
                  <a:pt x="35052" y="36575"/>
                </a:lnTo>
                <a:lnTo>
                  <a:pt x="32004" y="41147"/>
                </a:lnTo>
                <a:lnTo>
                  <a:pt x="25908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1580387" y="3681983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79">
                <a:moveTo>
                  <a:pt x="25908" y="42671"/>
                </a:moveTo>
                <a:lnTo>
                  <a:pt x="15240" y="42671"/>
                </a:lnTo>
                <a:lnTo>
                  <a:pt x="9144" y="39623"/>
                </a:lnTo>
                <a:lnTo>
                  <a:pt x="6096" y="36575"/>
                </a:lnTo>
                <a:lnTo>
                  <a:pt x="1524" y="32003"/>
                </a:lnTo>
                <a:lnTo>
                  <a:pt x="0" y="27431"/>
                </a:lnTo>
                <a:lnTo>
                  <a:pt x="0" y="15239"/>
                </a:lnTo>
                <a:lnTo>
                  <a:pt x="1524" y="10667"/>
                </a:lnTo>
                <a:lnTo>
                  <a:pt x="6096" y="6095"/>
                </a:lnTo>
                <a:lnTo>
                  <a:pt x="9144" y="1523"/>
                </a:lnTo>
                <a:lnTo>
                  <a:pt x="15240" y="0"/>
                </a:lnTo>
                <a:lnTo>
                  <a:pt x="25908" y="0"/>
                </a:lnTo>
                <a:lnTo>
                  <a:pt x="32004" y="1523"/>
                </a:lnTo>
                <a:lnTo>
                  <a:pt x="35052" y="6095"/>
                </a:lnTo>
                <a:lnTo>
                  <a:pt x="39624" y="10667"/>
                </a:lnTo>
                <a:lnTo>
                  <a:pt x="42672" y="15239"/>
                </a:lnTo>
                <a:lnTo>
                  <a:pt x="42672" y="27431"/>
                </a:lnTo>
                <a:lnTo>
                  <a:pt x="39624" y="32003"/>
                </a:lnTo>
                <a:lnTo>
                  <a:pt x="32004" y="39623"/>
                </a:lnTo>
                <a:lnTo>
                  <a:pt x="25908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1580387" y="3938015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79">
                <a:moveTo>
                  <a:pt x="25908" y="42671"/>
                </a:moveTo>
                <a:lnTo>
                  <a:pt x="15240" y="42671"/>
                </a:lnTo>
                <a:lnTo>
                  <a:pt x="9144" y="41147"/>
                </a:lnTo>
                <a:lnTo>
                  <a:pt x="6096" y="36575"/>
                </a:lnTo>
                <a:lnTo>
                  <a:pt x="1524" y="32003"/>
                </a:lnTo>
                <a:lnTo>
                  <a:pt x="0" y="27431"/>
                </a:lnTo>
                <a:lnTo>
                  <a:pt x="0" y="15239"/>
                </a:lnTo>
                <a:lnTo>
                  <a:pt x="1524" y="10667"/>
                </a:lnTo>
                <a:lnTo>
                  <a:pt x="6096" y="6095"/>
                </a:lnTo>
                <a:lnTo>
                  <a:pt x="9144" y="1523"/>
                </a:lnTo>
                <a:lnTo>
                  <a:pt x="15240" y="0"/>
                </a:lnTo>
                <a:lnTo>
                  <a:pt x="25908" y="0"/>
                </a:lnTo>
                <a:lnTo>
                  <a:pt x="32004" y="1523"/>
                </a:lnTo>
                <a:lnTo>
                  <a:pt x="35052" y="6095"/>
                </a:lnTo>
                <a:lnTo>
                  <a:pt x="39624" y="10667"/>
                </a:lnTo>
                <a:lnTo>
                  <a:pt x="42672" y="15239"/>
                </a:lnTo>
                <a:lnTo>
                  <a:pt x="42672" y="27431"/>
                </a:lnTo>
                <a:lnTo>
                  <a:pt x="39624" y="32003"/>
                </a:lnTo>
                <a:lnTo>
                  <a:pt x="35052" y="36575"/>
                </a:lnTo>
                <a:lnTo>
                  <a:pt x="32004" y="41147"/>
                </a:lnTo>
                <a:lnTo>
                  <a:pt x="25908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2" name="object 22" descr=""/>
          <p:cNvGrpSpPr/>
          <p:nvPr/>
        </p:nvGrpSpPr>
        <p:grpSpPr>
          <a:xfrm>
            <a:off x="1807463" y="3902963"/>
            <a:ext cx="664845" cy="119380"/>
            <a:chOff x="1807463" y="3902963"/>
            <a:chExt cx="664845" cy="119380"/>
          </a:xfrm>
        </p:grpSpPr>
        <p:pic>
          <p:nvPicPr>
            <p:cNvPr id="23" name="object 2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07463" y="3902963"/>
              <a:ext cx="70104" cy="118872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98903" y="3938015"/>
              <a:ext cx="76200" cy="83820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94915" y="3939539"/>
              <a:ext cx="225551" cy="80772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43327" y="3902963"/>
              <a:ext cx="65532" cy="117348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2333243" y="3907535"/>
              <a:ext cx="18415" cy="113030"/>
            </a:xfrm>
            <a:custGeom>
              <a:avLst/>
              <a:gdLst/>
              <a:ahLst/>
              <a:cxnLst/>
              <a:rect l="l" t="t" r="r" b="b"/>
              <a:pathLst>
                <a:path w="18414" h="113029">
                  <a:moveTo>
                    <a:pt x="16764" y="111252"/>
                  </a:moveTo>
                  <a:lnTo>
                    <a:pt x="1524" y="111252"/>
                  </a:lnTo>
                  <a:lnTo>
                    <a:pt x="1524" y="33528"/>
                  </a:lnTo>
                  <a:lnTo>
                    <a:pt x="3048" y="32004"/>
                  </a:lnTo>
                  <a:lnTo>
                    <a:pt x="15240" y="32004"/>
                  </a:lnTo>
                  <a:lnTo>
                    <a:pt x="15240" y="33528"/>
                  </a:lnTo>
                  <a:lnTo>
                    <a:pt x="16764" y="33528"/>
                  </a:lnTo>
                  <a:lnTo>
                    <a:pt x="16764" y="111252"/>
                  </a:lnTo>
                  <a:close/>
                </a:path>
                <a:path w="18414" h="113029">
                  <a:moveTo>
                    <a:pt x="13716" y="112776"/>
                  </a:moveTo>
                  <a:lnTo>
                    <a:pt x="3048" y="112776"/>
                  </a:lnTo>
                  <a:lnTo>
                    <a:pt x="3048" y="111252"/>
                  </a:lnTo>
                  <a:lnTo>
                    <a:pt x="15240" y="111252"/>
                  </a:lnTo>
                  <a:lnTo>
                    <a:pt x="13716" y="112776"/>
                  </a:lnTo>
                  <a:close/>
                </a:path>
                <a:path w="18414" h="113029">
                  <a:moveTo>
                    <a:pt x="15240" y="16764"/>
                  </a:moveTo>
                  <a:lnTo>
                    <a:pt x="3048" y="16764"/>
                  </a:lnTo>
                  <a:lnTo>
                    <a:pt x="0" y="13716"/>
                  </a:lnTo>
                  <a:lnTo>
                    <a:pt x="0" y="3048"/>
                  </a:lnTo>
                  <a:lnTo>
                    <a:pt x="3048" y="0"/>
                  </a:lnTo>
                  <a:lnTo>
                    <a:pt x="15240" y="0"/>
                  </a:lnTo>
                  <a:lnTo>
                    <a:pt x="15240" y="1524"/>
                  </a:lnTo>
                  <a:lnTo>
                    <a:pt x="18288" y="4572"/>
                  </a:lnTo>
                  <a:lnTo>
                    <a:pt x="18288" y="12192"/>
                  </a:lnTo>
                  <a:lnTo>
                    <a:pt x="15240" y="15240"/>
                  </a:lnTo>
                  <a:lnTo>
                    <a:pt x="15240" y="167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71343" y="3903471"/>
              <a:ext cx="100583" cy="118364"/>
            </a:xfrm>
            <a:prstGeom prst="rect">
              <a:avLst/>
            </a:prstGeom>
          </p:spPr>
        </p:pic>
      </p:grpSp>
      <p:sp>
        <p:nvSpPr>
          <p:cNvPr id="29" name="object 29" descr=""/>
          <p:cNvSpPr/>
          <p:nvPr/>
        </p:nvSpPr>
        <p:spPr>
          <a:xfrm>
            <a:off x="1580387" y="4194047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79">
                <a:moveTo>
                  <a:pt x="25908" y="42671"/>
                </a:moveTo>
                <a:lnTo>
                  <a:pt x="15240" y="42671"/>
                </a:lnTo>
                <a:lnTo>
                  <a:pt x="9144" y="41147"/>
                </a:lnTo>
                <a:lnTo>
                  <a:pt x="6096" y="36575"/>
                </a:lnTo>
                <a:lnTo>
                  <a:pt x="1524" y="32003"/>
                </a:lnTo>
                <a:lnTo>
                  <a:pt x="0" y="27431"/>
                </a:lnTo>
                <a:lnTo>
                  <a:pt x="0" y="15239"/>
                </a:lnTo>
                <a:lnTo>
                  <a:pt x="1524" y="10667"/>
                </a:lnTo>
                <a:lnTo>
                  <a:pt x="9144" y="3047"/>
                </a:lnTo>
                <a:lnTo>
                  <a:pt x="15240" y="0"/>
                </a:lnTo>
                <a:lnTo>
                  <a:pt x="25908" y="0"/>
                </a:lnTo>
                <a:lnTo>
                  <a:pt x="32004" y="3047"/>
                </a:lnTo>
                <a:lnTo>
                  <a:pt x="39624" y="10667"/>
                </a:lnTo>
                <a:lnTo>
                  <a:pt x="42672" y="15239"/>
                </a:lnTo>
                <a:lnTo>
                  <a:pt x="42672" y="27431"/>
                </a:lnTo>
                <a:lnTo>
                  <a:pt x="39624" y="32003"/>
                </a:lnTo>
                <a:lnTo>
                  <a:pt x="35052" y="36575"/>
                </a:lnTo>
                <a:lnTo>
                  <a:pt x="32004" y="41147"/>
                </a:lnTo>
                <a:lnTo>
                  <a:pt x="25908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1123188" y="4456176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2"/>
                </a:moveTo>
                <a:lnTo>
                  <a:pt x="18287" y="50292"/>
                </a:lnTo>
                <a:lnTo>
                  <a:pt x="12191" y="47244"/>
                </a:lnTo>
                <a:lnTo>
                  <a:pt x="7619" y="42672"/>
                </a:lnTo>
                <a:lnTo>
                  <a:pt x="3047" y="38100"/>
                </a:lnTo>
                <a:lnTo>
                  <a:pt x="0" y="32004"/>
                </a:lnTo>
                <a:lnTo>
                  <a:pt x="0" y="18288"/>
                </a:lnTo>
                <a:lnTo>
                  <a:pt x="3047" y="12192"/>
                </a:lnTo>
                <a:lnTo>
                  <a:pt x="7619" y="6096"/>
                </a:lnTo>
                <a:lnTo>
                  <a:pt x="12191" y="1524"/>
                </a:lnTo>
                <a:lnTo>
                  <a:pt x="18287" y="0"/>
                </a:lnTo>
                <a:lnTo>
                  <a:pt x="32003" y="0"/>
                </a:lnTo>
                <a:lnTo>
                  <a:pt x="36575" y="1524"/>
                </a:lnTo>
                <a:lnTo>
                  <a:pt x="42671" y="6096"/>
                </a:lnTo>
                <a:lnTo>
                  <a:pt x="47243" y="12192"/>
                </a:lnTo>
                <a:lnTo>
                  <a:pt x="48767" y="18288"/>
                </a:lnTo>
                <a:lnTo>
                  <a:pt x="48767" y="32004"/>
                </a:lnTo>
                <a:lnTo>
                  <a:pt x="47243" y="38100"/>
                </a:lnTo>
                <a:lnTo>
                  <a:pt x="42671" y="42672"/>
                </a:lnTo>
                <a:lnTo>
                  <a:pt x="36575" y="47244"/>
                </a:lnTo>
                <a:lnTo>
                  <a:pt x="32003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1123188" y="5618988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1"/>
                </a:moveTo>
                <a:lnTo>
                  <a:pt x="18287" y="50291"/>
                </a:lnTo>
                <a:lnTo>
                  <a:pt x="12191" y="47243"/>
                </a:lnTo>
                <a:lnTo>
                  <a:pt x="7619" y="42671"/>
                </a:lnTo>
                <a:lnTo>
                  <a:pt x="3047" y="38099"/>
                </a:lnTo>
                <a:lnTo>
                  <a:pt x="0" y="32003"/>
                </a:lnTo>
                <a:lnTo>
                  <a:pt x="0" y="18287"/>
                </a:lnTo>
                <a:lnTo>
                  <a:pt x="3047" y="12191"/>
                </a:lnTo>
                <a:lnTo>
                  <a:pt x="7619" y="6095"/>
                </a:lnTo>
                <a:lnTo>
                  <a:pt x="12191" y="1523"/>
                </a:lnTo>
                <a:lnTo>
                  <a:pt x="18287" y="0"/>
                </a:lnTo>
                <a:lnTo>
                  <a:pt x="32003" y="0"/>
                </a:lnTo>
                <a:lnTo>
                  <a:pt x="36575" y="1523"/>
                </a:lnTo>
                <a:lnTo>
                  <a:pt x="42671" y="6095"/>
                </a:lnTo>
                <a:lnTo>
                  <a:pt x="47243" y="12191"/>
                </a:lnTo>
                <a:lnTo>
                  <a:pt x="48767" y="18287"/>
                </a:lnTo>
                <a:lnTo>
                  <a:pt x="48767" y="32003"/>
                </a:lnTo>
                <a:lnTo>
                  <a:pt x="47243" y="38099"/>
                </a:lnTo>
                <a:lnTo>
                  <a:pt x="42671" y="42671"/>
                </a:lnTo>
                <a:lnTo>
                  <a:pt x="36575" y="47243"/>
                </a:lnTo>
                <a:lnTo>
                  <a:pt x="32003" y="502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1580387" y="5897879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79">
                <a:moveTo>
                  <a:pt x="25908" y="42672"/>
                </a:moveTo>
                <a:lnTo>
                  <a:pt x="15240" y="42672"/>
                </a:lnTo>
                <a:lnTo>
                  <a:pt x="9144" y="39624"/>
                </a:lnTo>
                <a:lnTo>
                  <a:pt x="6096" y="36576"/>
                </a:lnTo>
                <a:lnTo>
                  <a:pt x="1524" y="32004"/>
                </a:lnTo>
                <a:lnTo>
                  <a:pt x="0" y="27432"/>
                </a:lnTo>
                <a:lnTo>
                  <a:pt x="0" y="15240"/>
                </a:lnTo>
                <a:lnTo>
                  <a:pt x="1524" y="10668"/>
                </a:lnTo>
                <a:lnTo>
                  <a:pt x="6096" y="6096"/>
                </a:lnTo>
                <a:lnTo>
                  <a:pt x="9144" y="1524"/>
                </a:lnTo>
                <a:lnTo>
                  <a:pt x="15240" y="0"/>
                </a:lnTo>
                <a:lnTo>
                  <a:pt x="25908" y="0"/>
                </a:lnTo>
                <a:lnTo>
                  <a:pt x="32004" y="1524"/>
                </a:lnTo>
                <a:lnTo>
                  <a:pt x="35052" y="6096"/>
                </a:lnTo>
                <a:lnTo>
                  <a:pt x="39624" y="10668"/>
                </a:lnTo>
                <a:lnTo>
                  <a:pt x="42672" y="15240"/>
                </a:lnTo>
                <a:lnTo>
                  <a:pt x="42672" y="27432"/>
                </a:lnTo>
                <a:lnTo>
                  <a:pt x="39624" y="32004"/>
                </a:lnTo>
                <a:lnTo>
                  <a:pt x="32004" y="39624"/>
                </a:lnTo>
                <a:lnTo>
                  <a:pt x="25908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1580387" y="6345936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79">
                <a:moveTo>
                  <a:pt x="25908" y="42672"/>
                </a:moveTo>
                <a:lnTo>
                  <a:pt x="15240" y="42672"/>
                </a:lnTo>
                <a:lnTo>
                  <a:pt x="9144" y="41148"/>
                </a:lnTo>
                <a:lnTo>
                  <a:pt x="6096" y="36576"/>
                </a:lnTo>
                <a:lnTo>
                  <a:pt x="1524" y="32004"/>
                </a:lnTo>
                <a:lnTo>
                  <a:pt x="0" y="27432"/>
                </a:lnTo>
                <a:lnTo>
                  <a:pt x="0" y="15240"/>
                </a:lnTo>
                <a:lnTo>
                  <a:pt x="1524" y="10668"/>
                </a:lnTo>
                <a:lnTo>
                  <a:pt x="9144" y="3048"/>
                </a:lnTo>
                <a:lnTo>
                  <a:pt x="15240" y="0"/>
                </a:lnTo>
                <a:lnTo>
                  <a:pt x="25908" y="0"/>
                </a:lnTo>
                <a:lnTo>
                  <a:pt x="32004" y="3048"/>
                </a:lnTo>
                <a:lnTo>
                  <a:pt x="39624" y="10668"/>
                </a:lnTo>
                <a:lnTo>
                  <a:pt x="42672" y="15240"/>
                </a:lnTo>
                <a:lnTo>
                  <a:pt x="42672" y="27432"/>
                </a:lnTo>
                <a:lnTo>
                  <a:pt x="39624" y="32004"/>
                </a:lnTo>
                <a:lnTo>
                  <a:pt x="35052" y="36576"/>
                </a:lnTo>
                <a:lnTo>
                  <a:pt x="32004" y="41148"/>
                </a:lnTo>
                <a:lnTo>
                  <a:pt x="25908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1123188" y="6800088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1"/>
                </a:moveTo>
                <a:lnTo>
                  <a:pt x="18287" y="50291"/>
                </a:lnTo>
                <a:lnTo>
                  <a:pt x="12191" y="47243"/>
                </a:lnTo>
                <a:lnTo>
                  <a:pt x="7619" y="42671"/>
                </a:lnTo>
                <a:lnTo>
                  <a:pt x="3047" y="38099"/>
                </a:lnTo>
                <a:lnTo>
                  <a:pt x="0" y="32003"/>
                </a:lnTo>
                <a:lnTo>
                  <a:pt x="0" y="18287"/>
                </a:lnTo>
                <a:lnTo>
                  <a:pt x="3047" y="12191"/>
                </a:lnTo>
                <a:lnTo>
                  <a:pt x="7619" y="6095"/>
                </a:lnTo>
                <a:lnTo>
                  <a:pt x="12191" y="1523"/>
                </a:lnTo>
                <a:lnTo>
                  <a:pt x="18287" y="0"/>
                </a:lnTo>
                <a:lnTo>
                  <a:pt x="32003" y="0"/>
                </a:lnTo>
                <a:lnTo>
                  <a:pt x="36575" y="1523"/>
                </a:lnTo>
                <a:lnTo>
                  <a:pt x="42671" y="6095"/>
                </a:lnTo>
                <a:lnTo>
                  <a:pt x="47243" y="12191"/>
                </a:lnTo>
                <a:lnTo>
                  <a:pt x="48767" y="18287"/>
                </a:lnTo>
                <a:lnTo>
                  <a:pt x="48767" y="32003"/>
                </a:lnTo>
                <a:lnTo>
                  <a:pt x="47243" y="38099"/>
                </a:lnTo>
                <a:lnTo>
                  <a:pt x="42671" y="42671"/>
                </a:lnTo>
                <a:lnTo>
                  <a:pt x="36575" y="47243"/>
                </a:lnTo>
                <a:lnTo>
                  <a:pt x="32003" y="502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 txBox="1"/>
          <p:nvPr/>
        </p:nvSpPr>
        <p:spPr>
          <a:xfrm>
            <a:off x="871219" y="840487"/>
            <a:ext cx="8446770" cy="610870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800">
                <a:latin typeface="Calibri"/>
                <a:cs typeface="Calibri"/>
              </a:rPr>
              <a:t>Control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Structures</a:t>
            </a:r>
            <a:endParaRPr sz="1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405"/>
              </a:spcBef>
            </a:pPr>
            <a:r>
              <a:rPr dirty="0" sz="1550">
                <a:latin typeface="Calibri"/>
                <a:cs typeface="Calibri"/>
              </a:rPr>
              <a:t>Conditional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statements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1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expressions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that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1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evaluate</a:t>
            </a:r>
            <a:r>
              <a:rPr dirty="0" sz="1550" spc="-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2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true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false.</a:t>
            </a:r>
            <a:endParaRPr sz="1550">
              <a:latin typeface="Calibri"/>
              <a:cs typeface="Calibri"/>
            </a:endParaRPr>
          </a:p>
          <a:p>
            <a:pPr marL="928369">
              <a:lnSpc>
                <a:spcPct val="100000"/>
              </a:lnSpc>
              <a:spcBef>
                <a:spcPts val="430"/>
              </a:spcBef>
            </a:pPr>
            <a:r>
              <a:rPr dirty="0" sz="1350" spc="-25">
                <a:latin typeface="Calibri"/>
                <a:cs typeface="Calibri"/>
              </a:rPr>
              <a:t>if</a:t>
            </a:r>
            <a:endParaRPr sz="1350">
              <a:latin typeface="Calibri"/>
              <a:cs typeface="Calibri"/>
            </a:endParaRPr>
          </a:p>
          <a:p>
            <a:pPr marL="928369">
              <a:lnSpc>
                <a:spcPct val="100000"/>
              </a:lnSpc>
              <a:spcBef>
                <a:spcPts val="395"/>
              </a:spcBef>
            </a:pPr>
            <a:r>
              <a:rPr dirty="0" sz="1350" spc="-10">
                <a:latin typeface="Calibri"/>
                <a:cs typeface="Calibri"/>
              </a:rPr>
              <a:t>if-&gt;else</a:t>
            </a:r>
            <a:endParaRPr sz="1350">
              <a:latin typeface="Calibri"/>
              <a:cs typeface="Calibri"/>
            </a:endParaRPr>
          </a:p>
          <a:p>
            <a:pPr marL="928369">
              <a:lnSpc>
                <a:spcPct val="100000"/>
              </a:lnSpc>
              <a:spcBef>
                <a:spcPts val="409"/>
              </a:spcBef>
            </a:pPr>
            <a:r>
              <a:rPr dirty="0" sz="1350" spc="-10">
                <a:latin typeface="Calibri"/>
                <a:cs typeface="Calibri"/>
              </a:rPr>
              <a:t>if-</a:t>
            </a:r>
            <a:r>
              <a:rPr dirty="0" sz="1350">
                <a:latin typeface="Calibri"/>
                <a:cs typeface="Calibri"/>
              </a:rPr>
              <a:t>&gt;else</a:t>
            </a:r>
            <a:r>
              <a:rPr dirty="0" sz="1350" spc="165">
                <a:latin typeface="Calibri"/>
                <a:cs typeface="Calibri"/>
              </a:rPr>
              <a:t> </a:t>
            </a:r>
            <a:r>
              <a:rPr dirty="0" sz="1350" spc="-25">
                <a:latin typeface="Calibri"/>
                <a:cs typeface="Calibri"/>
              </a:rPr>
              <a:t>if</a:t>
            </a:r>
            <a:endParaRPr sz="1350">
              <a:latin typeface="Calibri"/>
              <a:cs typeface="Calibri"/>
            </a:endParaRPr>
          </a:p>
          <a:p>
            <a:pPr marL="928369">
              <a:lnSpc>
                <a:spcPct val="100000"/>
              </a:lnSpc>
              <a:spcBef>
                <a:spcPts val="395"/>
              </a:spcBef>
            </a:pPr>
            <a:r>
              <a:rPr dirty="0" sz="1350" spc="-10">
                <a:latin typeface="Calibri"/>
                <a:cs typeface="Calibri"/>
              </a:rPr>
              <a:t>if-</a:t>
            </a:r>
            <a:r>
              <a:rPr dirty="0" sz="1350">
                <a:latin typeface="Calibri"/>
                <a:cs typeface="Calibri"/>
              </a:rPr>
              <a:t>&gt;else</a:t>
            </a:r>
            <a:r>
              <a:rPr dirty="0" sz="1350" spc="180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if-</a:t>
            </a:r>
            <a:r>
              <a:rPr dirty="0" sz="1350" spc="-20">
                <a:latin typeface="Calibri"/>
                <a:cs typeface="Calibri"/>
              </a:rPr>
              <a:t>&gt;else</a:t>
            </a:r>
            <a:endParaRPr sz="1350">
              <a:latin typeface="Calibri"/>
              <a:cs typeface="Calibri"/>
            </a:endParaRPr>
          </a:p>
          <a:p>
            <a:pPr marL="928369" marR="5520055">
              <a:lnSpc>
                <a:spcPct val="120000"/>
              </a:lnSpc>
              <a:spcBef>
                <a:spcPts val="70"/>
              </a:spcBef>
              <a:tabLst>
                <a:tab pos="2502535" algn="l"/>
              </a:tabLst>
            </a:pPr>
            <a:r>
              <a:rPr dirty="0" sz="1350">
                <a:latin typeface="Calibri"/>
                <a:cs typeface="Calibri"/>
              </a:rPr>
              <a:t>If-&gt;else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if-</a:t>
            </a:r>
            <a:r>
              <a:rPr dirty="0" sz="1350">
                <a:latin typeface="Calibri"/>
                <a:cs typeface="Calibri"/>
              </a:rPr>
              <a:t>&gt;else</a:t>
            </a:r>
            <a:r>
              <a:rPr dirty="0" sz="1350" spc="200">
                <a:latin typeface="Calibri"/>
                <a:cs typeface="Calibri"/>
              </a:rPr>
              <a:t> </a:t>
            </a:r>
            <a:r>
              <a:rPr dirty="0" sz="1350" spc="-25">
                <a:latin typeface="Calibri"/>
                <a:cs typeface="Calibri"/>
              </a:rPr>
              <a:t>if-</a:t>
            </a:r>
            <a:r>
              <a:rPr dirty="0" sz="1350">
                <a:latin typeface="Calibri"/>
                <a:cs typeface="Calibri"/>
              </a:rPr>
              <a:t>	-</a:t>
            </a:r>
            <a:r>
              <a:rPr dirty="0" sz="1350" spc="-20">
                <a:latin typeface="Calibri"/>
                <a:cs typeface="Calibri"/>
              </a:rPr>
              <a:t>&gt;else </a:t>
            </a:r>
            <a:r>
              <a:rPr dirty="0" sz="1350">
                <a:latin typeface="Calibri"/>
                <a:cs typeface="Calibri"/>
              </a:rPr>
              <a:t>nested</a:t>
            </a:r>
            <a:r>
              <a:rPr dirty="0" sz="1350" spc="9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if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statements</a:t>
            </a:r>
            <a:endParaRPr sz="135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414"/>
              </a:spcBef>
            </a:pPr>
            <a:r>
              <a:rPr dirty="0" sz="1550">
                <a:latin typeface="Calibri"/>
                <a:cs typeface="Calibri"/>
              </a:rPr>
              <a:t>Loops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iterate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over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section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code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until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some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condition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met.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two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loops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Python</a:t>
            </a:r>
            <a:r>
              <a:rPr dirty="0" sz="1550" spc="235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are:</a:t>
            </a:r>
            <a:endParaRPr sz="1550">
              <a:latin typeface="Calibri"/>
              <a:cs typeface="Calibri"/>
            </a:endParaRPr>
          </a:p>
          <a:p>
            <a:pPr marL="928369" marR="7129780">
              <a:lnSpc>
                <a:spcPts val="2020"/>
              </a:lnSpc>
              <a:spcBef>
                <a:spcPts val="100"/>
              </a:spcBef>
            </a:pPr>
            <a:r>
              <a:rPr dirty="0" sz="1350" spc="-25">
                <a:latin typeface="Calibri"/>
                <a:cs typeface="Calibri"/>
              </a:rPr>
              <a:t>for </a:t>
            </a:r>
            <a:r>
              <a:rPr dirty="0" sz="1350" spc="-10">
                <a:latin typeface="Calibri"/>
                <a:cs typeface="Calibri"/>
              </a:rPr>
              <a:t>while</a:t>
            </a:r>
            <a:endParaRPr sz="13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Calibri"/>
              <a:cs typeface="Calibri"/>
            </a:endParaRPr>
          </a:p>
          <a:p>
            <a:pPr marL="928369">
              <a:lnSpc>
                <a:spcPct val="100000"/>
              </a:lnSpc>
            </a:pPr>
            <a:r>
              <a:rPr dirty="0" sz="1350">
                <a:latin typeface="Calibri"/>
                <a:cs typeface="Calibri"/>
              </a:rPr>
              <a:t>nested</a:t>
            </a:r>
            <a:r>
              <a:rPr dirty="0" sz="1350" spc="90">
                <a:latin typeface="Calibri"/>
                <a:cs typeface="Calibri"/>
              </a:rPr>
              <a:t> </a:t>
            </a:r>
            <a:r>
              <a:rPr dirty="0" sz="1350" spc="-20">
                <a:latin typeface="Calibri"/>
                <a:cs typeface="Calibri"/>
              </a:rPr>
              <a:t>loops</a:t>
            </a:r>
            <a:endParaRPr sz="1350">
              <a:latin typeface="Calibri"/>
              <a:cs typeface="Calibri"/>
            </a:endParaRPr>
          </a:p>
          <a:p>
            <a:pPr marL="469900" marR="19050">
              <a:lnSpc>
                <a:spcPts val="1730"/>
              </a:lnSpc>
              <a:spcBef>
                <a:spcPts val="520"/>
              </a:spcBef>
            </a:pPr>
            <a:r>
              <a:rPr dirty="0" sz="1550">
                <a:latin typeface="Calibri"/>
                <a:cs typeface="Calibri"/>
              </a:rPr>
              <a:t>Infinite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loops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created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when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condition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provided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exiting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loop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never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evaluate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to </a:t>
            </a:r>
            <a:r>
              <a:rPr dirty="0" sz="1550">
                <a:latin typeface="Calibri"/>
                <a:cs typeface="Calibri"/>
              </a:rPr>
              <a:t>False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(it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will</a:t>
            </a:r>
            <a:r>
              <a:rPr dirty="0" sz="1550" spc="1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always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True).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Killing</a:t>
            </a:r>
            <a:r>
              <a:rPr dirty="0" sz="1550" spc="1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program,</a:t>
            </a:r>
            <a:r>
              <a:rPr dirty="0" sz="1550" spc="-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usually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by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executing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keyboard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shortcut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of </a:t>
            </a:r>
            <a:r>
              <a:rPr dirty="0" sz="1550">
                <a:latin typeface="Calibri"/>
                <a:cs typeface="Calibri"/>
              </a:rPr>
              <a:t>CTRL^C,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only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way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exit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from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infinite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loop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when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it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unintentional.</a:t>
            </a:r>
            <a:r>
              <a:rPr dirty="0" sz="1550" spc="-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infinite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loop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can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useful</a:t>
            </a:r>
            <a:r>
              <a:rPr dirty="0" sz="1550" spc="-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continuing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prompt</a:t>
            </a:r>
            <a:r>
              <a:rPr dirty="0" sz="1550" spc="-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user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information until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valid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value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has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been</a:t>
            </a:r>
            <a:r>
              <a:rPr dirty="0" sz="1550" spc="1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entered.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In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case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purposeful</a:t>
            </a:r>
            <a:r>
              <a:rPr dirty="0" sz="1550" spc="-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infinite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loop,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break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statement,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defined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below,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used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exit.</a:t>
            </a:r>
            <a:endParaRPr sz="155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340"/>
              </a:spcBef>
            </a:pPr>
            <a:r>
              <a:rPr dirty="0" sz="1550">
                <a:latin typeface="Calibri"/>
                <a:cs typeface="Calibri"/>
              </a:rPr>
              <a:t>Loop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flow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control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instructions:</a:t>
            </a:r>
            <a:endParaRPr sz="1550">
              <a:latin typeface="Calibri"/>
              <a:cs typeface="Calibri"/>
            </a:endParaRPr>
          </a:p>
          <a:p>
            <a:pPr marL="928369" marR="307340">
              <a:lnSpc>
                <a:spcPts val="1510"/>
              </a:lnSpc>
              <a:spcBef>
                <a:spcPts val="570"/>
              </a:spcBef>
            </a:pPr>
            <a:r>
              <a:rPr dirty="0" sz="1350" b="1">
                <a:latin typeface="Calibri"/>
                <a:cs typeface="Calibri"/>
              </a:rPr>
              <a:t>break</a:t>
            </a:r>
            <a:r>
              <a:rPr dirty="0" sz="1350">
                <a:latin typeface="Calibri"/>
                <a:cs typeface="Calibri"/>
              </a:rPr>
              <a:t>: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When</a:t>
            </a:r>
            <a:r>
              <a:rPr dirty="0" sz="1350" spc="9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6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break</a:t>
            </a:r>
            <a:r>
              <a:rPr dirty="0" sz="1350" spc="7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keyword,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or jump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statement,</a:t>
            </a:r>
            <a:r>
              <a:rPr dirty="0" sz="1350" spc="18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executes,</a:t>
            </a:r>
            <a:r>
              <a:rPr dirty="0" sz="1350" spc="27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program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execution</a:t>
            </a:r>
            <a:r>
              <a:rPr dirty="0" sz="1350" spc="2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jumps</a:t>
            </a:r>
            <a:r>
              <a:rPr dirty="0" sz="1350" spc="6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to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1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first </a:t>
            </a:r>
            <a:r>
              <a:rPr dirty="0" sz="1350">
                <a:latin typeface="Calibri"/>
                <a:cs typeface="Calibri"/>
              </a:rPr>
              <a:t>instruction</a:t>
            </a:r>
            <a:r>
              <a:rPr dirty="0" sz="1350" spc="1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immediately</a:t>
            </a:r>
            <a:r>
              <a:rPr dirty="0" sz="1350" spc="29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following</a:t>
            </a:r>
            <a:r>
              <a:rPr dirty="0" sz="1350" spc="8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 spc="-20">
                <a:latin typeface="Calibri"/>
                <a:cs typeface="Calibri"/>
              </a:rPr>
              <a:t>loop.</a:t>
            </a:r>
            <a:endParaRPr sz="1350">
              <a:latin typeface="Calibri"/>
              <a:cs typeface="Calibri"/>
            </a:endParaRPr>
          </a:p>
          <a:p>
            <a:pPr marL="928369" marR="33655">
              <a:lnSpc>
                <a:spcPts val="1510"/>
              </a:lnSpc>
              <a:spcBef>
                <a:spcPts val="505"/>
              </a:spcBef>
            </a:pPr>
            <a:r>
              <a:rPr dirty="0" sz="1350" b="1">
                <a:latin typeface="Calibri"/>
                <a:cs typeface="Calibri"/>
              </a:rPr>
              <a:t>continue</a:t>
            </a:r>
            <a:r>
              <a:rPr dirty="0" sz="1350">
                <a:latin typeface="Calibri"/>
                <a:cs typeface="Calibri"/>
              </a:rPr>
              <a:t>: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Forces</a:t>
            </a:r>
            <a:r>
              <a:rPr dirty="0" sz="1350" spc="6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next</a:t>
            </a:r>
            <a:r>
              <a:rPr dirty="0" sz="1350" spc="7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iteration</a:t>
            </a:r>
            <a:r>
              <a:rPr dirty="0" sz="1350" spc="17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of</a:t>
            </a:r>
            <a:r>
              <a:rPr dirty="0" sz="1350" spc="-2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loop</a:t>
            </a:r>
            <a:r>
              <a:rPr dirty="0" sz="1350" spc="10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to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execute.</a:t>
            </a:r>
            <a:r>
              <a:rPr dirty="0" sz="1350" spc="254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7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code</a:t>
            </a:r>
            <a:r>
              <a:rPr dirty="0" sz="1350" spc="-1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located</a:t>
            </a:r>
            <a:r>
              <a:rPr dirty="0" sz="1350" spc="16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inside</a:t>
            </a:r>
            <a:r>
              <a:rPr dirty="0" sz="1350" spc="6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7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loop</a:t>
            </a:r>
            <a:r>
              <a:rPr dirty="0" sz="1350" spc="1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immediately </a:t>
            </a:r>
            <a:r>
              <a:rPr dirty="0" sz="1350">
                <a:latin typeface="Calibri"/>
                <a:cs typeface="Calibri"/>
              </a:rPr>
              <a:t>following</a:t>
            </a:r>
            <a:r>
              <a:rPr dirty="0" sz="1350" spc="9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6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continue</a:t>
            </a:r>
            <a:r>
              <a:rPr dirty="0" sz="1350" spc="1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statement</a:t>
            </a:r>
            <a:r>
              <a:rPr dirty="0" sz="1350" spc="1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to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6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end</a:t>
            </a:r>
            <a:r>
              <a:rPr dirty="0" sz="1350" spc="9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of</a:t>
            </a:r>
            <a:r>
              <a:rPr dirty="0" sz="1350" spc="-1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7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loop</a:t>
            </a:r>
            <a:r>
              <a:rPr dirty="0" sz="1350" spc="10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is</a:t>
            </a:r>
            <a:r>
              <a:rPr dirty="0" sz="1350" spc="-1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skipped</a:t>
            </a:r>
            <a:r>
              <a:rPr dirty="0" sz="1350" spc="10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and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next</a:t>
            </a:r>
            <a:r>
              <a:rPr dirty="0" sz="1350" spc="7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iteration</a:t>
            </a:r>
            <a:r>
              <a:rPr dirty="0" sz="1350" spc="16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of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7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loop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begins.</a:t>
            </a:r>
            <a:endParaRPr sz="135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325"/>
              </a:spcBef>
            </a:pPr>
            <a:r>
              <a:rPr dirty="0" sz="1550">
                <a:latin typeface="Calibri"/>
                <a:cs typeface="Calibri"/>
              </a:rPr>
              <a:t>Both</a:t>
            </a:r>
            <a:r>
              <a:rPr dirty="0" sz="1550" spc="1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conditional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statements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loops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nested,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meaning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that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you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have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any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number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of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1328419" y="6951694"/>
            <a:ext cx="5210810" cy="2273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00"/>
              </a:lnSpc>
            </a:pPr>
            <a:r>
              <a:rPr dirty="0" sz="1550">
                <a:latin typeface="Calibri"/>
                <a:cs typeface="Calibri"/>
              </a:rPr>
              <a:t>either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one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them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contained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within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themselves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each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other.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00"/>
              </a:lnSpc>
            </a:pPr>
            <a:r>
              <a:rPr dirty="0" spc="-25"/>
              <a:t>TOC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4076" y="548640"/>
            <a:ext cx="662940" cy="24231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34839" y="548640"/>
            <a:ext cx="1383692" cy="30226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05400" y="548640"/>
            <a:ext cx="172212" cy="2413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70576" y="548640"/>
            <a:ext cx="1795272" cy="30226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69183" y="413343"/>
            <a:ext cx="4321175" cy="454659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Core</a:t>
            </a:r>
            <a:r>
              <a:rPr dirty="0" spc="-200"/>
              <a:t> </a:t>
            </a:r>
            <a:r>
              <a:rPr dirty="0" spc="-25"/>
              <a:t>Concepts:</a:t>
            </a:r>
            <a:r>
              <a:rPr dirty="0" spc="-200"/>
              <a:t> </a:t>
            </a:r>
            <a:r>
              <a:rPr dirty="0"/>
              <a:t>C</a:t>
            </a:r>
            <a:r>
              <a:rPr dirty="0" spc="-20"/>
              <a:t> </a:t>
            </a:r>
            <a:r>
              <a:rPr dirty="0" spc="-10"/>
              <a:t>Components</a:t>
            </a:r>
          </a:p>
        </p:txBody>
      </p:sp>
      <p:sp>
        <p:nvSpPr>
          <p:cNvPr id="7" name="object 7" descr=""/>
          <p:cNvSpPr/>
          <p:nvPr/>
        </p:nvSpPr>
        <p:spPr>
          <a:xfrm>
            <a:off x="667511" y="1027175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35052" y="56388"/>
                </a:moveTo>
                <a:lnTo>
                  <a:pt x="19812" y="56388"/>
                </a:lnTo>
                <a:lnTo>
                  <a:pt x="13716" y="54864"/>
                </a:lnTo>
                <a:lnTo>
                  <a:pt x="7620" y="48768"/>
                </a:lnTo>
                <a:lnTo>
                  <a:pt x="3048" y="42672"/>
                </a:lnTo>
                <a:lnTo>
                  <a:pt x="0" y="36576"/>
                </a:lnTo>
                <a:lnTo>
                  <a:pt x="0" y="21336"/>
                </a:lnTo>
                <a:lnTo>
                  <a:pt x="3048" y="13716"/>
                </a:lnTo>
                <a:lnTo>
                  <a:pt x="13716" y="3048"/>
                </a:lnTo>
                <a:lnTo>
                  <a:pt x="19812" y="0"/>
                </a:lnTo>
                <a:lnTo>
                  <a:pt x="35052" y="0"/>
                </a:lnTo>
                <a:lnTo>
                  <a:pt x="42672" y="3048"/>
                </a:lnTo>
                <a:lnTo>
                  <a:pt x="47244" y="9144"/>
                </a:lnTo>
                <a:lnTo>
                  <a:pt x="53340" y="13716"/>
                </a:lnTo>
                <a:lnTo>
                  <a:pt x="56388" y="21336"/>
                </a:lnTo>
                <a:lnTo>
                  <a:pt x="56388" y="36576"/>
                </a:lnTo>
                <a:lnTo>
                  <a:pt x="53340" y="42672"/>
                </a:lnTo>
                <a:lnTo>
                  <a:pt x="47244" y="48768"/>
                </a:lnTo>
                <a:lnTo>
                  <a:pt x="42672" y="54864"/>
                </a:lnTo>
                <a:lnTo>
                  <a:pt x="35052" y="56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123188" y="1333500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2"/>
                </a:moveTo>
                <a:lnTo>
                  <a:pt x="18287" y="50292"/>
                </a:lnTo>
                <a:lnTo>
                  <a:pt x="12191" y="47244"/>
                </a:lnTo>
                <a:lnTo>
                  <a:pt x="7619" y="42672"/>
                </a:lnTo>
                <a:lnTo>
                  <a:pt x="3047" y="38100"/>
                </a:lnTo>
                <a:lnTo>
                  <a:pt x="0" y="32004"/>
                </a:lnTo>
                <a:lnTo>
                  <a:pt x="0" y="18288"/>
                </a:lnTo>
                <a:lnTo>
                  <a:pt x="3047" y="12192"/>
                </a:lnTo>
                <a:lnTo>
                  <a:pt x="7619" y="6096"/>
                </a:lnTo>
                <a:lnTo>
                  <a:pt x="12191" y="1524"/>
                </a:lnTo>
                <a:lnTo>
                  <a:pt x="18287" y="0"/>
                </a:lnTo>
                <a:lnTo>
                  <a:pt x="32003" y="0"/>
                </a:lnTo>
                <a:lnTo>
                  <a:pt x="36575" y="1524"/>
                </a:lnTo>
                <a:lnTo>
                  <a:pt x="42671" y="6096"/>
                </a:lnTo>
                <a:lnTo>
                  <a:pt x="47243" y="12192"/>
                </a:lnTo>
                <a:lnTo>
                  <a:pt x="48767" y="18288"/>
                </a:lnTo>
                <a:lnTo>
                  <a:pt x="48767" y="32004"/>
                </a:lnTo>
                <a:lnTo>
                  <a:pt x="47243" y="38100"/>
                </a:lnTo>
                <a:lnTo>
                  <a:pt x="42671" y="42672"/>
                </a:lnTo>
                <a:lnTo>
                  <a:pt x="36575" y="47244"/>
                </a:lnTo>
                <a:lnTo>
                  <a:pt x="32003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871219" y="840487"/>
            <a:ext cx="8552180" cy="2407285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800" spc="-10">
                <a:latin typeface="Calibri"/>
                <a:cs typeface="Calibri"/>
              </a:rPr>
              <a:t>Functions</a:t>
            </a:r>
            <a:endParaRPr sz="1800">
              <a:latin typeface="Calibri"/>
              <a:cs typeface="Calibri"/>
            </a:endParaRPr>
          </a:p>
          <a:p>
            <a:pPr marL="469900" marR="5080">
              <a:lnSpc>
                <a:spcPct val="93000"/>
              </a:lnSpc>
              <a:spcBef>
                <a:spcPts val="535"/>
              </a:spcBef>
            </a:pP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block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code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that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runs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only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when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it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called.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Typically,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instructions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found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function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have </a:t>
            </a:r>
            <a:r>
              <a:rPr dirty="0" sz="1550">
                <a:latin typeface="Calibri"/>
                <a:cs typeface="Calibri"/>
              </a:rPr>
              <a:t>been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organized to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complete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specific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task.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They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able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passed parameters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allowing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the </a:t>
            </a:r>
            <a:r>
              <a:rPr dirty="0" sz="1550">
                <a:latin typeface="Calibri"/>
                <a:cs typeface="Calibri"/>
              </a:rPr>
              <a:t>function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produce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different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results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with</a:t>
            </a:r>
            <a:r>
              <a:rPr dirty="0" sz="1550" spc="2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different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input,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but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using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same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routine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which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to </a:t>
            </a:r>
            <a:r>
              <a:rPr dirty="0" sz="1550">
                <a:latin typeface="Calibri"/>
                <a:cs typeface="Calibri"/>
              </a:rPr>
              <a:t>produce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result.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function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only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returns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data</a:t>
            </a:r>
            <a:r>
              <a:rPr dirty="0" sz="1550" spc="-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it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specifically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programmed</a:t>
            </a:r>
            <a:r>
              <a:rPr dirty="0" sz="1550" spc="-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do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so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with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the </a:t>
            </a:r>
            <a:r>
              <a:rPr dirty="0" sz="1550">
                <a:latin typeface="Calibri"/>
                <a:cs typeface="Calibri"/>
              </a:rPr>
              <a:t>return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statement.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return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value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will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data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type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specified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declaration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statement. </a:t>
            </a:r>
            <a:r>
              <a:rPr dirty="0" sz="1550">
                <a:latin typeface="Calibri"/>
                <a:cs typeface="Calibri"/>
              </a:rPr>
              <a:t>Functions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have</a:t>
            </a:r>
            <a:r>
              <a:rPr dirty="0" sz="1550" spc="-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defined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before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use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through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declaration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statement.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Typically,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the</a:t>
            </a:r>
            <a:r>
              <a:rPr dirty="0" sz="1550" spc="5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declaration statements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1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header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files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at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229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beginning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program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before</a:t>
            </a:r>
            <a:r>
              <a:rPr dirty="0" sz="1550" spc="-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265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main </a:t>
            </a:r>
            <a:r>
              <a:rPr dirty="0" sz="1550">
                <a:latin typeface="Calibri"/>
                <a:cs typeface="Calibri"/>
              </a:rPr>
              <a:t>function.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prototype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declaring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functions:</a:t>
            </a:r>
            <a:endParaRPr sz="1550">
              <a:latin typeface="Calibri"/>
              <a:cs typeface="Calibri"/>
            </a:endParaRPr>
          </a:p>
          <a:p>
            <a:pPr marL="502920">
              <a:lnSpc>
                <a:spcPts val="1789"/>
              </a:lnSpc>
            </a:pPr>
            <a:r>
              <a:rPr dirty="0" sz="1550">
                <a:latin typeface="Calibri"/>
                <a:cs typeface="Calibri"/>
              </a:rPr>
              <a:t>dataType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SomeFuncName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1123188" y="4180332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2"/>
                </a:moveTo>
                <a:lnTo>
                  <a:pt x="18287" y="50292"/>
                </a:lnTo>
                <a:lnTo>
                  <a:pt x="12191" y="48768"/>
                </a:lnTo>
                <a:lnTo>
                  <a:pt x="7619" y="42672"/>
                </a:lnTo>
                <a:lnTo>
                  <a:pt x="3047" y="38100"/>
                </a:lnTo>
                <a:lnTo>
                  <a:pt x="0" y="32004"/>
                </a:lnTo>
                <a:lnTo>
                  <a:pt x="0" y="18288"/>
                </a:lnTo>
                <a:lnTo>
                  <a:pt x="3047" y="12192"/>
                </a:lnTo>
                <a:lnTo>
                  <a:pt x="12191" y="3048"/>
                </a:lnTo>
                <a:lnTo>
                  <a:pt x="18287" y="0"/>
                </a:lnTo>
                <a:lnTo>
                  <a:pt x="32003" y="0"/>
                </a:lnTo>
                <a:lnTo>
                  <a:pt x="36575" y="3048"/>
                </a:lnTo>
                <a:lnTo>
                  <a:pt x="42671" y="7620"/>
                </a:lnTo>
                <a:lnTo>
                  <a:pt x="47243" y="12192"/>
                </a:lnTo>
                <a:lnTo>
                  <a:pt x="48767" y="18288"/>
                </a:lnTo>
                <a:lnTo>
                  <a:pt x="48767" y="32004"/>
                </a:lnTo>
                <a:lnTo>
                  <a:pt x="47243" y="38100"/>
                </a:lnTo>
                <a:lnTo>
                  <a:pt x="36575" y="48768"/>
                </a:lnTo>
                <a:lnTo>
                  <a:pt x="32003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9215119" y="7047658"/>
            <a:ext cx="309880" cy="2343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u="sng" sz="1350" spc="-2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TOC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1987295" y="5109971"/>
            <a:ext cx="368935" cy="172720"/>
            <a:chOff x="1987295" y="5109971"/>
            <a:chExt cx="368935" cy="172720"/>
          </a:xfrm>
        </p:grpSpPr>
        <p:sp>
          <p:nvSpPr>
            <p:cNvPr id="13" name="object 13" descr=""/>
            <p:cNvSpPr/>
            <p:nvPr/>
          </p:nvSpPr>
          <p:spPr>
            <a:xfrm>
              <a:off x="1987295" y="5109971"/>
              <a:ext cx="36830" cy="172720"/>
            </a:xfrm>
            <a:custGeom>
              <a:avLst/>
              <a:gdLst/>
              <a:ahLst/>
              <a:cxnLst/>
              <a:rect l="l" t="t" r="r" b="b"/>
              <a:pathLst>
                <a:path w="36830" h="172720">
                  <a:moveTo>
                    <a:pt x="33528" y="1524"/>
                  </a:moveTo>
                  <a:lnTo>
                    <a:pt x="25908" y="1524"/>
                  </a:lnTo>
                  <a:lnTo>
                    <a:pt x="25908" y="0"/>
                  </a:lnTo>
                  <a:lnTo>
                    <a:pt x="32004" y="0"/>
                  </a:lnTo>
                  <a:lnTo>
                    <a:pt x="33528" y="1524"/>
                  </a:lnTo>
                  <a:close/>
                </a:path>
                <a:path w="36830" h="172720">
                  <a:moveTo>
                    <a:pt x="35052" y="172212"/>
                  </a:moveTo>
                  <a:lnTo>
                    <a:pt x="22860" y="172212"/>
                  </a:lnTo>
                  <a:lnTo>
                    <a:pt x="21336" y="170688"/>
                  </a:lnTo>
                  <a:lnTo>
                    <a:pt x="18288" y="164592"/>
                  </a:lnTo>
                  <a:lnTo>
                    <a:pt x="15240" y="156972"/>
                  </a:lnTo>
                  <a:lnTo>
                    <a:pt x="12192" y="150876"/>
                  </a:lnTo>
                  <a:lnTo>
                    <a:pt x="9144" y="143256"/>
                  </a:lnTo>
                  <a:lnTo>
                    <a:pt x="7620" y="137160"/>
                  </a:lnTo>
                  <a:lnTo>
                    <a:pt x="6096" y="129540"/>
                  </a:lnTo>
                  <a:lnTo>
                    <a:pt x="3048" y="123444"/>
                  </a:lnTo>
                  <a:lnTo>
                    <a:pt x="1524" y="115824"/>
                  </a:lnTo>
                  <a:lnTo>
                    <a:pt x="1524" y="108204"/>
                  </a:lnTo>
                  <a:lnTo>
                    <a:pt x="0" y="102108"/>
                  </a:lnTo>
                  <a:lnTo>
                    <a:pt x="0" y="71628"/>
                  </a:lnTo>
                  <a:lnTo>
                    <a:pt x="1524" y="65532"/>
                  </a:lnTo>
                  <a:lnTo>
                    <a:pt x="4572" y="50292"/>
                  </a:lnTo>
                  <a:lnTo>
                    <a:pt x="6096" y="44196"/>
                  </a:lnTo>
                  <a:lnTo>
                    <a:pt x="7620" y="36576"/>
                  </a:lnTo>
                  <a:lnTo>
                    <a:pt x="10668" y="28956"/>
                  </a:lnTo>
                  <a:lnTo>
                    <a:pt x="12192" y="22860"/>
                  </a:lnTo>
                  <a:lnTo>
                    <a:pt x="15240" y="15240"/>
                  </a:lnTo>
                  <a:lnTo>
                    <a:pt x="21336" y="3048"/>
                  </a:lnTo>
                  <a:lnTo>
                    <a:pt x="21336" y="1524"/>
                  </a:lnTo>
                  <a:lnTo>
                    <a:pt x="35052" y="1524"/>
                  </a:lnTo>
                  <a:lnTo>
                    <a:pt x="35052" y="3048"/>
                  </a:lnTo>
                  <a:lnTo>
                    <a:pt x="36576" y="3048"/>
                  </a:lnTo>
                  <a:lnTo>
                    <a:pt x="21336" y="44196"/>
                  </a:lnTo>
                  <a:lnTo>
                    <a:pt x="16764" y="86868"/>
                  </a:lnTo>
                  <a:lnTo>
                    <a:pt x="17049" y="97155"/>
                  </a:lnTo>
                  <a:lnTo>
                    <a:pt x="23907" y="138303"/>
                  </a:lnTo>
                  <a:lnTo>
                    <a:pt x="35052" y="169164"/>
                  </a:lnTo>
                  <a:lnTo>
                    <a:pt x="36576" y="169164"/>
                  </a:lnTo>
                  <a:lnTo>
                    <a:pt x="36576" y="170688"/>
                  </a:lnTo>
                  <a:lnTo>
                    <a:pt x="35052" y="170688"/>
                  </a:lnTo>
                  <a:lnTo>
                    <a:pt x="35052" y="1722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51304" y="5109971"/>
              <a:ext cx="304799" cy="141732"/>
            </a:xfrm>
            <a:prstGeom prst="rect">
              <a:avLst/>
            </a:prstGeom>
          </p:spPr>
        </p:pic>
      </p:grpSp>
      <p:pic>
        <p:nvPicPr>
          <p:cNvPr id="15" name="object 15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73451" y="5109971"/>
            <a:ext cx="1359408" cy="172212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1311655" y="4302886"/>
            <a:ext cx="8220709" cy="270319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125"/>
              </a:spcBef>
              <a:tabLst>
                <a:tab pos="1842135" algn="l"/>
              </a:tabLst>
            </a:pPr>
            <a:r>
              <a:rPr dirty="0" sz="1550">
                <a:latin typeface="Calibri"/>
                <a:cs typeface="Calibri"/>
              </a:rPr>
              <a:t>int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Fibonacci(int);</a:t>
            </a:r>
            <a:r>
              <a:rPr dirty="0" sz="1550">
                <a:latin typeface="Calibri"/>
                <a:cs typeface="Calibri"/>
              </a:rPr>
              <a:t>	//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declaration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statement;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required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because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function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defined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after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main </a:t>
            </a:r>
            <a:r>
              <a:rPr dirty="0" sz="1550">
                <a:latin typeface="Calibri"/>
                <a:cs typeface="Calibri"/>
              </a:rPr>
              <a:t>int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main()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{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//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start</a:t>
            </a:r>
            <a:r>
              <a:rPr dirty="0" sz="1550" spc="-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function;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{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this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line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by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itself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next</a:t>
            </a:r>
            <a:endParaRPr sz="1550">
              <a:latin typeface="Calibri"/>
              <a:cs typeface="Calibri"/>
            </a:endParaRPr>
          </a:p>
          <a:p>
            <a:pPr marL="195580" marR="7070090">
              <a:lnSpc>
                <a:spcPct val="102899"/>
              </a:lnSpc>
              <a:spcBef>
                <a:spcPts val="30"/>
              </a:spcBef>
              <a:tabLst>
                <a:tab pos="1063625" algn="l"/>
              </a:tabLst>
            </a:pPr>
            <a:r>
              <a:rPr dirty="0" sz="1550">
                <a:latin typeface="Calibri"/>
                <a:cs typeface="Calibri"/>
              </a:rPr>
              <a:t>int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n=5; </a:t>
            </a:r>
            <a:r>
              <a:rPr dirty="0" sz="1550" spc="-10">
                <a:latin typeface="Calibri"/>
                <a:cs typeface="Calibri"/>
              </a:rPr>
              <a:t>printf</a:t>
            </a:r>
            <a:r>
              <a:rPr dirty="0" sz="1550">
                <a:latin typeface="Calibri"/>
                <a:cs typeface="Calibri"/>
              </a:rPr>
              <a:t>	</a:t>
            </a:r>
            <a:r>
              <a:rPr dirty="0" sz="1550" spc="-50">
                <a:latin typeface="Calibri"/>
                <a:cs typeface="Calibri"/>
              </a:rPr>
              <a:t>\ </a:t>
            </a:r>
            <a:r>
              <a:rPr dirty="0" sz="1550">
                <a:latin typeface="Calibri"/>
                <a:cs typeface="Calibri"/>
              </a:rPr>
              <a:t>return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0;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1550" spc="10">
                <a:latin typeface="Calibri"/>
                <a:cs typeface="Calibri"/>
              </a:rPr>
              <a:t>}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1550">
                <a:latin typeface="Calibri"/>
                <a:cs typeface="Calibri"/>
              </a:rPr>
              <a:t>int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Fibonacci(int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n)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550">
                <a:latin typeface="Calibri"/>
                <a:cs typeface="Calibri"/>
              </a:rPr>
              <a:t>{</a:t>
            </a:r>
            <a:r>
              <a:rPr dirty="0" sz="1550" spc="1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//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typically</a:t>
            </a:r>
            <a:r>
              <a:rPr dirty="0" sz="1550" spc="1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matches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same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placement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format</a:t>
            </a:r>
            <a:r>
              <a:rPr dirty="0" sz="1550" spc="-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throughout;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demonstration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purposes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paced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here</a:t>
            </a:r>
            <a:endParaRPr sz="1550">
              <a:latin typeface="Calibri"/>
              <a:cs typeface="Calibri"/>
            </a:endParaRPr>
          </a:p>
          <a:p>
            <a:pPr marL="195580">
              <a:lnSpc>
                <a:spcPct val="100000"/>
              </a:lnSpc>
              <a:spcBef>
                <a:spcPts val="95"/>
              </a:spcBef>
            </a:pPr>
            <a:r>
              <a:rPr dirty="0" sz="1550" spc="-10">
                <a:latin typeface="Calibri"/>
                <a:cs typeface="Calibri"/>
              </a:rPr>
              <a:t>if(n&lt;=1)</a:t>
            </a:r>
            <a:endParaRPr sz="1550">
              <a:latin typeface="Calibri"/>
              <a:cs typeface="Calibri"/>
            </a:endParaRPr>
          </a:p>
          <a:p>
            <a:pPr marL="378460">
              <a:lnSpc>
                <a:spcPct val="100000"/>
              </a:lnSpc>
              <a:spcBef>
                <a:spcPts val="85"/>
              </a:spcBef>
            </a:pPr>
            <a:r>
              <a:rPr dirty="0" sz="1550">
                <a:latin typeface="Calibri"/>
                <a:cs typeface="Calibri"/>
              </a:rPr>
              <a:t>return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n;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//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{}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not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required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single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line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statements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after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if</a:t>
            </a:r>
            <a:endParaRPr sz="1550">
              <a:latin typeface="Calibri"/>
              <a:cs typeface="Calibri"/>
            </a:endParaRPr>
          </a:p>
          <a:p>
            <a:pPr marL="195580">
              <a:lnSpc>
                <a:spcPct val="100000"/>
              </a:lnSpc>
              <a:spcBef>
                <a:spcPts val="10"/>
              </a:spcBef>
              <a:tabLst>
                <a:tab pos="3673475" algn="l"/>
              </a:tabLst>
            </a:pPr>
            <a:r>
              <a:rPr dirty="0" sz="1550">
                <a:latin typeface="Calibri"/>
                <a:cs typeface="Calibri"/>
              </a:rPr>
              <a:t>return</a:t>
            </a:r>
            <a:r>
              <a:rPr dirty="0" sz="1550" spc="1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Fibonacci(n-1)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+</a:t>
            </a:r>
            <a:r>
              <a:rPr dirty="0" sz="1550" spc="2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Fibonacci(n-</a:t>
            </a:r>
            <a:r>
              <a:rPr dirty="0" sz="1550" spc="-25">
                <a:latin typeface="Calibri"/>
                <a:cs typeface="Calibri"/>
              </a:rPr>
              <a:t>2);</a:t>
            </a:r>
            <a:r>
              <a:rPr dirty="0" sz="1550">
                <a:latin typeface="Calibri"/>
                <a:cs typeface="Calibri"/>
              </a:rPr>
              <a:t>	//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example</a:t>
            </a:r>
            <a:r>
              <a:rPr dirty="0" sz="1550" spc="-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recursive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function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(calls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itself)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311655" y="6985127"/>
            <a:ext cx="88900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10">
                <a:latin typeface="Calibri"/>
                <a:cs typeface="Calibri"/>
              </a:rPr>
              <a:t>}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3538727" y="3055619"/>
            <a:ext cx="3568065" cy="173990"/>
            <a:chOff x="3538727" y="3055619"/>
            <a:chExt cx="3568065" cy="173990"/>
          </a:xfrm>
        </p:grpSpPr>
        <p:pic>
          <p:nvPicPr>
            <p:cNvPr id="19" name="object 1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38727" y="3055619"/>
              <a:ext cx="2124456" cy="173736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82995" y="3066287"/>
              <a:ext cx="1423416" cy="163068"/>
            </a:xfrm>
            <a:prstGeom prst="rect">
              <a:avLst/>
            </a:prstGeom>
          </p:spPr>
        </p:pic>
      </p:grpSp>
      <p:sp>
        <p:nvSpPr>
          <p:cNvPr id="21" name="object 21" descr=""/>
          <p:cNvSpPr/>
          <p:nvPr/>
        </p:nvSpPr>
        <p:spPr>
          <a:xfrm>
            <a:off x="7176503" y="3055619"/>
            <a:ext cx="169545" cy="172720"/>
          </a:xfrm>
          <a:custGeom>
            <a:avLst/>
            <a:gdLst/>
            <a:ahLst/>
            <a:cxnLst/>
            <a:rect l="l" t="t" r="r" b="b"/>
            <a:pathLst>
              <a:path w="169545" h="172719">
                <a:moveTo>
                  <a:pt x="21336" y="123444"/>
                </a:moveTo>
                <a:lnTo>
                  <a:pt x="19812" y="120396"/>
                </a:lnTo>
                <a:lnTo>
                  <a:pt x="15240" y="115824"/>
                </a:lnTo>
                <a:lnTo>
                  <a:pt x="6096" y="115824"/>
                </a:lnTo>
                <a:lnTo>
                  <a:pt x="3048" y="117348"/>
                </a:lnTo>
                <a:lnTo>
                  <a:pt x="0" y="120396"/>
                </a:lnTo>
                <a:lnTo>
                  <a:pt x="0" y="135636"/>
                </a:lnTo>
                <a:lnTo>
                  <a:pt x="3048" y="138684"/>
                </a:lnTo>
                <a:lnTo>
                  <a:pt x="16764" y="138684"/>
                </a:lnTo>
                <a:lnTo>
                  <a:pt x="19812" y="135636"/>
                </a:lnTo>
                <a:lnTo>
                  <a:pt x="21336" y="132588"/>
                </a:lnTo>
                <a:lnTo>
                  <a:pt x="21336" y="123444"/>
                </a:lnTo>
                <a:close/>
              </a:path>
              <a:path w="169545" h="172719">
                <a:moveTo>
                  <a:pt x="65532" y="123444"/>
                </a:moveTo>
                <a:lnTo>
                  <a:pt x="64008" y="120396"/>
                </a:lnTo>
                <a:lnTo>
                  <a:pt x="59436" y="115824"/>
                </a:lnTo>
                <a:lnTo>
                  <a:pt x="50292" y="115824"/>
                </a:lnTo>
                <a:lnTo>
                  <a:pt x="48768" y="117348"/>
                </a:lnTo>
                <a:lnTo>
                  <a:pt x="45720" y="118872"/>
                </a:lnTo>
                <a:lnTo>
                  <a:pt x="44196" y="120396"/>
                </a:lnTo>
                <a:lnTo>
                  <a:pt x="44196" y="135636"/>
                </a:lnTo>
                <a:lnTo>
                  <a:pt x="47244" y="138684"/>
                </a:lnTo>
                <a:lnTo>
                  <a:pt x="60960" y="138684"/>
                </a:lnTo>
                <a:lnTo>
                  <a:pt x="64008" y="135636"/>
                </a:lnTo>
                <a:lnTo>
                  <a:pt x="65532" y="132588"/>
                </a:lnTo>
                <a:lnTo>
                  <a:pt x="65532" y="123444"/>
                </a:lnTo>
                <a:close/>
              </a:path>
              <a:path w="169545" h="172719">
                <a:moveTo>
                  <a:pt x="109728" y="123444"/>
                </a:moveTo>
                <a:lnTo>
                  <a:pt x="108204" y="120396"/>
                </a:lnTo>
                <a:lnTo>
                  <a:pt x="103632" y="115824"/>
                </a:lnTo>
                <a:lnTo>
                  <a:pt x="94488" y="115824"/>
                </a:lnTo>
                <a:lnTo>
                  <a:pt x="91440" y="117348"/>
                </a:lnTo>
                <a:lnTo>
                  <a:pt x="88392" y="120396"/>
                </a:lnTo>
                <a:lnTo>
                  <a:pt x="88392" y="135636"/>
                </a:lnTo>
                <a:lnTo>
                  <a:pt x="91440" y="138684"/>
                </a:lnTo>
                <a:lnTo>
                  <a:pt x="105156" y="138684"/>
                </a:lnTo>
                <a:lnTo>
                  <a:pt x="108204" y="135636"/>
                </a:lnTo>
                <a:lnTo>
                  <a:pt x="109728" y="132588"/>
                </a:lnTo>
                <a:lnTo>
                  <a:pt x="109728" y="123444"/>
                </a:lnTo>
                <a:close/>
              </a:path>
              <a:path w="169545" h="172719">
                <a:moveTo>
                  <a:pt x="169164" y="100584"/>
                </a:moveTo>
                <a:lnTo>
                  <a:pt x="165950" y="53873"/>
                </a:lnTo>
                <a:lnTo>
                  <a:pt x="152361" y="11811"/>
                </a:lnTo>
                <a:lnTo>
                  <a:pt x="147828" y="1524"/>
                </a:lnTo>
                <a:lnTo>
                  <a:pt x="146304" y="1524"/>
                </a:lnTo>
                <a:lnTo>
                  <a:pt x="146304" y="0"/>
                </a:lnTo>
                <a:lnTo>
                  <a:pt x="135636" y="0"/>
                </a:lnTo>
                <a:lnTo>
                  <a:pt x="135636" y="1524"/>
                </a:lnTo>
                <a:lnTo>
                  <a:pt x="134112" y="1524"/>
                </a:lnTo>
                <a:lnTo>
                  <a:pt x="134112" y="4572"/>
                </a:lnTo>
                <a:lnTo>
                  <a:pt x="138404" y="13982"/>
                </a:lnTo>
                <a:lnTo>
                  <a:pt x="142113" y="23812"/>
                </a:lnTo>
                <a:lnTo>
                  <a:pt x="151257" y="64770"/>
                </a:lnTo>
                <a:lnTo>
                  <a:pt x="152400" y="85344"/>
                </a:lnTo>
                <a:lnTo>
                  <a:pt x="152120" y="96520"/>
                </a:lnTo>
                <a:lnTo>
                  <a:pt x="145262" y="138290"/>
                </a:lnTo>
                <a:lnTo>
                  <a:pt x="134112" y="167640"/>
                </a:lnTo>
                <a:lnTo>
                  <a:pt x="134112" y="172212"/>
                </a:lnTo>
                <a:lnTo>
                  <a:pt x="146304" y="172212"/>
                </a:lnTo>
                <a:lnTo>
                  <a:pt x="146304" y="170688"/>
                </a:lnTo>
                <a:lnTo>
                  <a:pt x="147828" y="170688"/>
                </a:lnTo>
                <a:lnTo>
                  <a:pt x="150876" y="163068"/>
                </a:lnTo>
                <a:lnTo>
                  <a:pt x="156972" y="150876"/>
                </a:lnTo>
                <a:lnTo>
                  <a:pt x="160020" y="143256"/>
                </a:lnTo>
                <a:lnTo>
                  <a:pt x="161544" y="137160"/>
                </a:lnTo>
                <a:lnTo>
                  <a:pt x="163068" y="129540"/>
                </a:lnTo>
                <a:lnTo>
                  <a:pt x="166116" y="121920"/>
                </a:lnTo>
                <a:lnTo>
                  <a:pt x="167640" y="115824"/>
                </a:lnTo>
                <a:lnTo>
                  <a:pt x="167640" y="108204"/>
                </a:lnTo>
                <a:lnTo>
                  <a:pt x="169164" y="1005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7415783" y="3055620"/>
            <a:ext cx="48895" cy="170815"/>
          </a:xfrm>
          <a:custGeom>
            <a:avLst/>
            <a:gdLst/>
            <a:ahLst/>
            <a:cxnLst/>
            <a:rect l="l" t="t" r="r" b="b"/>
            <a:pathLst>
              <a:path w="48895" h="170814">
                <a:moveTo>
                  <a:pt x="47244" y="1524"/>
                </a:moveTo>
                <a:lnTo>
                  <a:pt x="32004" y="1524"/>
                </a:lnTo>
                <a:lnTo>
                  <a:pt x="35052" y="0"/>
                </a:lnTo>
                <a:lnTo>
                  <a:pt x="47244" y="0"/>
                </a:lnTo>
                <a:lnTo>
                  <a:pt x="47244" y="1524"/>
                </a:lnTo>
                <a:close/>
              </a:path>
              <a:path w="48895" h="170814">
                <a:moveTo>
                  <a:pt x="47244" y="170688"/>
                </a:moveTo>
                <a:lnTo>
                  <a:pt x="32004" y="170688"/>
                </a:lnTo>
                <a:lnTo>
                  <a:pt x="25908" y="167640"/>
                </a:lnTo>
                <a:lnTo>
                  <a:pt x="24384" y="164592"/>
                </a:lnTo>
                <a:lnTo>
                  <a:pt x="22860" y="163068"/>
                </a:lnTo>
                <a:lnTo>
                  <a:pt x="21336" y="160020"/>
                </a:lnTo>
                <a:lnTo>
                  <a:pt x="19812" y="155448"/>
                </a:lnTo>
                <a:lnTo>
                  <a:pt x="18288" y="152400"/>
                </a:lnTo>
                <a:lnTo>
                  <a:pt x="18288" y="106680"/>
                </a:lnTo>
                <a:lnTo>
                  <a:pt x="16764" y="105156"/>
                </a:lnTo>
                <a:lnTo>
                  <a:pt x="16764" y="102108"/>
                </a:lnTo>
                <a:lnTo>
                  <a:pt x="15240" y="99060"/>
                </a:lnTo>
                <a:lnTo>
                  <a:pt x="15240" y="97536"/>
                </a:lnTo>
                <a:lnTo>
                  <a:pt x="13716" y="96012"/>
                </a:lnTo>
                <a:lnTo>
                  <a:pt x="12192" y="92964"/>
                </a:lnTo>
                <a:lnTo>
                  <a:pt x="10668" y="92964"/>
                </a:lnTo>
                <a:lnTo>
                  <a:pt x="9144" y="91440"/>
                </a:lnTo>
                <a:lnTo>
                  <a:pt x="6096" y="89916"/>
                </a:lnTo>
                <a:lnTo>
                  <a:pt x="1524" y="89916"/>
                </a:lnTo>
                <a:lnTo>
                  <a:pt x="1524" y="86868"/>
                </a:lnTo>
                <a:lnTo>
                  <a:pt x="0" y="85344"/>
                </a:lnTo>
                <a:lnTo>
                  <a:pt x="0" y="80772"/>
                </a:lnTo>
                <a:lnTo>
                  <a:pt x="1524" y="80772"/>
                </a:lnTo>
                <a:lnTo>
                  <a:pt x="1524" y="77724"/>
                </a:lnTo>
                <a:lnTo>
                  <a:pt x="9144" y="77724"/>
                </a:lnTo>
                <a:lnTo>
                  <a:pt x="12192" y="74676"/>
                </a:lnTo>
                <a:lnTo>
                  <a:pt x="15240" y="70104"/>
                </a:lnTo>
                <a:lnTo>
                  <a:pt x="16764" y="67056"/>
                </a:lnTo>
                <a:lnTo>
                  <a:pt x="18288" y="60960"/>
                </a:lnTo>
                <a:lnTo>
                  <a:pt x="18288" y="19812"/>
                </a:lnTo>
                <a:lnTo>
                  <a:pt x="19812" y="15240"/>
                </a:lnTo>
                <a:lnTo>
                  <a:pt x="25908" y="3048"/>
                </a:lnTo>
                <a:lnTo>
                  <a:pt x="28956" y="1524"/>
                </a:lnTo>
                <a:lnTo>
                  <a:pt x="48768" y="1524"/>
                </a:lnTo>
                <a:lnTo>
                  <a:pt x="48768" y="10668"/>
                </a:lnTo>
                <a:lnTo>
                  <a:pt x="47244" y="10668"/>
                </a:lnTo>
                <a:lnTo>
                  <a:pt x="47244" y="12192"/>
                </a:lnTo>
                <a:lnTo>
                  <a:pt x="38100" y="12192"/>
                </a:lnTo>
                <a:lnTo>
                  <a:pt x="38100" y="13716"/>
                </a:lnTo>
                <a:lnTo>
                  <a:pt x="36576" y="13716"/>
                </a:lnTo>
                <a:lnTo>
                  <a:pt x="35052" y="15240"/>
                </a:lnTo>
                <a:lnTo>
                  <a:pt x="35052" y="18288"/>
                </a:lnTo>
                <a:lnTo>
                  <a:pt x="33528" y="19812"/>
                </a:lnTo>
                <a:lnTo>
                  <a:pt x="33528" y="56388"/>
                </a:lnTo>
                <a:lnTo>
                  <a:pt x="32004" y="59436"/>
                </a:lnTo>
                <a:lnTo>
                  <a:pt x="32004" y="67056"/>
                </a:lnTo>
                <a:lnTo>
                  <a:pt x="27432" y="76200"/>
                </a:lnTo>
                <a:lnTo>
                  <a:pt x="21336" y="82296"/>
                </a:lnTo>
                <a:lnTo>
                  <a:pt x="18288" y="83820"/>
                </a:lnTo>
                <a:lnTo>
                  <a:pt x="15240" y="83820"/>
                </a:lnTo>
                <a:lnTo>
                  <a:pt x="18288" y="85344"/>
                </a:lnTo>
                <a:lnTo>
                  <a:pt x="21336" y="85344"/>
                </a:lnTo>
                <a:lnTo>
                  <a:pt x="27432" y="91440"/>
                </a:lnTo>
                <a:lnTo>
                  <a:pt x="32004" y="100584"/>
                </a:lnTo>
                <a:lnTo>
                  <a:pt x="32004" y="106680"/>
                </a:lnTo>
                <a:lnTo>
                  <a:pt x="33528" y="111252"/>
                </a:lnTo>
                <a:lnTo>
                  <a:pt x="33528" y="152400"/>
                </a:lnTo>
                <a:lnTo>
                  <a:pt x="35052" y="153924"/>
                </a:lnTo>
                <a:lnTo>
                  <a:pt x="35052" y="155448"/>
                </a:lnTo>
                <a:lnTo>
                  <a:pt x="38100" y="158496"/>
                </a:lnTo>
                <a:lnTo>
                  <a:pt x="47244" y="158496"/>
                </a:lnTo>
                <a:lnTo>
                  <a:pt x="47244" y="160020"/>
                </a:lnTo>
                <a:lnTo>
                  <a:pt x="48768" y="160020"/>
                </a:lnTo>
                <a:lnTo>
                  <a:pt x="48768" y="169164"/>
                </a:lnTo>
                <a:lnTo>
                  <a:pt x="47244" y="169164"/>
                </a:lnTo>
                <a:lnTo>
                  <a:pt x="47244" y="1706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3" name="object 23" descr=""/>
          <p:cNvGrpSpPr/>
          <p:nvPr/>
        </p:nvGrpSpPr>
        <p:grpSpPr>
          <a:xfrm>
            <a:off x="1566672" y="3294888"/>
            <a:ext cx="382905" cy="139065"/>
            <a:chOff x="1566672" y="3294888"/>
            <a:chExt cx="382905" cy="139065"/>
          </a:xfrm>
        </p:grpSpPr>
        <p:pic>
          <p:nvPicPr>
            <p:cNvPr id="24" name="object 2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66672" y="3337560"/>
              <a:ext cx="170688" cy="96012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58695" y="3294888"/>
              <a:ext cx="80772" cy="138684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68424" y="3337560"/>
              <a:ext cx="80772" cy="96012"/>
            </a:xfrm>
            <a:prstGeom prst="rect">
              <a:avLst/>
            </a:prstGeom>
          </p:spPr>
        </p:pic>
      </p:grpSp>
      <p:sp>
        <p:nvSpPr>
          <p:cNvPr id="27" name="object 27" descr=""/>
          <p:cNvSpPr/>
          <p:nvPr/>
        </p:nvSpPr>
        <p:spPr>
          <a:xfrm>
            <a:off x="2020824" y="3409188"/>
            <a:ext cx="109855" cy="22860"/>
          </a:xfrm>
          <a:custGeom>
            <a:avLst/>
            <a:gdLst/>
            <a:ahLst/>
            <a:cxnLst/>
            <a:rect l="l" t="t" r="r" b="b"/>
            <a:pathLst>
              <a:path w="109855" h="22860">
                <a:moveTo>
                  <a:pt x="18288" y="22860"/>
                </a:moveTo>
                <a:lnTo>
                  <a:pt x="4572" y="22860"/>
                </a:lnTo>
                <a:lnTo>
                  <a:pt x="1524" y="19812"/>
                </a:lnTo>
                <a:lnTo>
                  <a:pt x="0" y="16764"/>
                </a:lnTo>
                <a:lnTo>
                  <a:pt x="0" y="7620"/>
                </a:lnTo>
                <a:lnTo>
                  <a:pt x="1524" y="4572"/>
                </a:lnTo>
                <a:lnTo>
                  <a:pt x="4572" y="1524"/>
                </a:lnTo>
                <a:lnTo>
                  <a:pt x="7620" y="0"/>
                </a:lnTo>
                <a:lnTo>
                  <a:pt x="15240" y="0"/>
                </a:lnTo>
                <a:lnTo>
                  <a:pt x="18288" y="1524"/>
                </a:lnTo>
                <a:lnTo>
                  <a:pt x="21336" y="4572"/>
                </a:lnTo>
                <a:lnTo>
                  <a:pt x="21336" y="19812"/>
                </a:lnTo>
                <a:lnTo>
                  <a:pt x="18288" y="22860"/>
                </a:lnTo>
                <a:close/>
              </a:path>
              <a:path w="109855" h="22860">
                <a:moveTo>
                  <a:pt x="62484" y="22860"/>
                </a:moveTo>
                <a:lnTo>
                  <a:pt x="48768" y="22860"/>
                </a:lnTo>
                <a:lnTo>
                  <a:pt x="45720" y="19812"/>
                </a:lnTo>
                <a:lnTo>
                  <a:pt x="44196" y="16764"/>
                </a:lnTo>
                <a:lnTo>
                  <a:pt x="44196" y="7620"/>
                </a:lnTo>
                <a:lnTo>
                  <a:pt x="45720" y="4572"/>
                </a:lnTo>
                <a:lnTo>
                  <a:pt x="48768" y="1524"/>
                </a:lnTo>
                <a:lnTo>
                  <a:pt x="51816" y="0"/>
                </a:lnTo>
                <a:lnTo>
                  <a:pt x="59436" y="0"/>
                </a:lnTo>
                <a:lnTo>
                  <a:pt x="62484" y="1524"/>
                </a:lnTo>
                <a:lnTo>
                  <a:pt x="65532" y="4572"/>
                </a:lnTo>
                <a:lnTo>
                  <a:pt x="65532" y="19812"/>
                </a:lnTo>
                <a:lnTo>
                  <a:pt x="62484" y="22860"/>
                </a:lnTo>
                <a:close/>
              </a:path>
              <a:path w="109855" h="22860">
                <a:moveTo>
                  <a:pt x="106680" y="22860"/>
                </a:moveTo>
                <a:lnTo>
                  <a:pt x="92964" y="22860"/>
                </a:lnTo>
                <a:lnTo>
                  <a:pt x="89916" y="19812"/>
                </a:lnTo>
                <a:lnTo>
                  <a:pt x="88392" y="16764"/>
                </a:lnTo>
                <a:lnTo>
                  <a:pt x="88392" y="7620"/>
                </a:lnTo>
                <a:lnTo>
                  <a:pt x="89916" y="4572"/>
                </a:lnTo>
                <a:lnTo>
                  <a:pt x="92964" y="1524"/>
                </a:lnTo>
                <a:lnTo>
                  <a:pt x="96012" y="0"/>
                </a:lnTo>
                <a:lnTo>
                  <a:pt x="103632" y="0"/>
                </a:lnTo>
                <a:lnTo>
                  <a:pt x="106680" y="1524"/>
                </a:lnTo>
                <a:lnTo>
                  <a:pt x="109728" y="4572"/>
                </a:lnTo>
                <a:lnTo>
                  <a:pt x="109728" y="19812"/>
                </a:lnTo>
                <a:lnTo>
                  <a:pt x="106680" y="228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 txBox="1"/>
          <p:nvPr/>
        </p:nvSpPr>
        <p:spPr>
          <a:xfrm>
            <a:off x="1544827" y="3466210"/>
            <a:ext cx="2700655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>
                <a:latin typeface="Calibri"/>
                <a:cs typeface="Calibri"/>
              </a:rPr>
              <a:t>return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variable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type</a:t>
            </a:r>
            <a:r>
              <a:rPr dirty="0" sz="1550" spc="204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dataType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328419" y="3605961"/>
            <a:ext cx="2143125" cy="723900"/>
          </a:xfrm>
          <a:prstGeom prst="rect">
            <a:avLst/>
          </a:prstGeom>
        </p:spPr>
        <p:txBody>
          <a:bodyPr wrap="square" lIns="0" tIns="124460" rIns="0" bIns="0" rtlCol="0" vert="horz">
            <a:spAutoFit/>
          </a:bodyPr>
          <a:lstStyle/>
          <a:p>
            <a:pPr marL="45720">
              <a:lnSpc>
                <a:spcPct val="100000"/>
              </a:lnSpc>
              <a:spcBef>
                <a:spcPts val="980"/>
              </a:spcBef>
            </a:pPr>
            <a:r>
              <a:rPr dirty="0" sz="1550" spc="10">
                <a:latin typeface="Calibri"/>
                <a:cs typeface="Calibri"/>
              </a:rPr>
              <a:t>}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dirty="0" sz="1550">
                <a:latin typeface="Calibri"/>
                <a:cs typeface="Calibri"/>
              </a:rPr>
              <a:t>An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example</a:t>
            </a:r>
            <a:r>
              <a:rPr dirty="0" sz="1550" spc="-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function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17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C:</a:t>
            </a:r>
            <a:endParaRPr sz="1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4076" y="548640"/>
            <a:ext cx="662940" cy="24231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34839" y="548640"/>
            <a:ext cx="1383692" cy="30226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05400" y="548640"/>
            <a:ext cx="172212" cy="2413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70576" y="548640"/>
            <a:ext cx="1795272" cy="30226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69183" y="413343"/>
            <a:ext cx="4321175" cy="454659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Core</a:t>
            </a:r>
            <a:r>
              <a:rPr dirty="0" spc="-200"/>
              <a:t> </a:t>
            </a:r>
            <a:r>
              <a:rPr dirty="0" spc="-25"/>
              <a:t>Concepts:</a:t>
            </a:r>
            <a:r>
              <a:rPr dirty="0" spc="-200"/>
              <a:t> </a:t>
            </a:r>
            <a:r>
              <a:rPr dirty="0"/>
              <a:t>C</a:t>
            </a:r>
            <a:r>
              <a:rPr dirty="0" spc="-20"/>
              <a:t> </a:t>
            </a:r>
            <a:r>
              <a:rPr dirty="0" spc="-10"/>
              <a:t>Components</a:t>
            </a:r>
          </a:p>
        </p:txBody>
      </p:sp>
      <p:sp>
        <p:nvSpPr>
          <p:cNvPr id="7" name="object 7" descr=""/>
          <p:cNvSpPr/>
          <p:nvPr/>
        </p:nvSpPr>
        <p:spPr>
          <a:xfrm>
            <a:off x="667511" y="1027175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35052" y="56388"/>
                </a:moveTo>
                <a:lnTo>
                  <a:pt x="19812" y="56388"/>
                </a:lnTo>
                <a:lnTo>
                  <a:pt x="13716" y="54864"/>
                </a:lnTo>
                <a:lnTo>
                  <a:pt x="7620" y="48768"/>
                </a:lnTo>
                <a:lnTo>
                  <a:pt x="3048" y="42672"/>
                </a:lnTo>
                <a:lnTo>
                  <a:pt x="0" y="36576"/>
                </a:lnTo>
                <a:lnTo>
                  <a:pt x="0" y="21336"/>
                </a:lnTo>
                <a:lnTo>
                  <a:pt x="3048" y="13716"/>
                </a:lnTo>
                <a:lnTo>
                  <a:pt x="13716" y="3048"/>
                </a:lnTo>
                <a:lnTo>
                  <a:pt x="19812" y="0"/>
                </a:lnTo>
                <a:lnTo>
                  <a:pt x="35052" y="0"/>
                </a:lnTo>
                <a:lnTo>
                  <a:pt x="42672" y="3048"/>
                </a:lnTo>
                <a:lnTo>
                  <a:pt x="47244" y="9144"/>
                </a:lnTo>
                <a:lnTo>
                  <a:pt x="53340" y="13716"/>
                </a:lnTo>
                <a:lnTo>
                  <a:pt x="56388" y="21336"/>
                </a:lnTo>
                <a:lnTo>
                  <a:pt x="56388" y="36576"/>
                </a:lnTo>
                <a:lnTo>
                  <a:pt x="53340" y="42672"/>
                </a:lnTo>
                <a:lnTo>
                  <a:pt x="47244" y="48768"/>
                </a:lnTo>
                <a:lnTo>
                  <a:pt x="42672" y="54864"/>
                </a:lnTo>
                <a:lnTo>
                  <a:pt x="35052" y="56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123188" y="1333500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2"/>
                </a:moveTo>
                <a:lnTo>
                  <a:pt x="18287" y="50292"/>
                </a:lnTo>
                <a:lnTo>
                  <a:pt x="12191" y="47244"/>
                </a:lnTo>
                <a:lnTo>
                  <a:pt x="7619" y="42672"/>
                </a:lnTo>
                <a:lnTo>
                  <a:pt x="3047" y="38100"/>
                </a:lnTo>
                <a:lnTo>
                  <a:pt x="0" y="32004"/>
                </a:lnTo>
                <a:lnTo>
                  <a:pt x="0" y="18288"/>
                </a:lnTo>
                <a:lnTo>
                  <a:pt x="3047" y="12192"/>
                </a:lnTo>
                <a:lnTo>
                  <a:pt x="7619" y="6096"/>
                </a:lnTo>
                <a:lnTo>
                  <a:pt x="12191" y="1524"/>
                </a:lnTo>
                <a:lnTo>
                  <a:pt x="18287" y="0"/>
                </a:lnTo>
                <a:lnTo>
                  <a:pt x="32003" y="0"/>
                </a:lnTo>
                <a:lnTo>
                  <a:pt x="36575" y="1524"/>
                </a:lnTo>
                <a:lnTo>
                  <a:pt x="42671" y="6096"/>
                </a:lnTo>
                <a:lnTo>
                  <a:pt x="47243" y="12192"/>
                </a:lnTo>
                <a:lnTo>
                  <a:pt x="48767" y="18288"/>
                </a:lnTo>
                <a:lnTo>
                  <a:pt x="48767" y="32004"/>
                </a:lnTo>
                <a:lnTo>
                  <a:pt x="47243" y="38100"/>
                </a:lnTo>
                <a:lnTo>
                  <a:pt x="42671" y="42672"/>
                </a:lnTo>
                <a:lnTo>
                  <a:pt x="36575" y="47244"/>
                </a:lnTo>
                <a:lnTo>
                  <a:pt x="32003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580387" y="1831848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80">
                <a:moveTo>
                  <a:pt x="25908" y="42671"/>
                </a:moveTo>
                <a:lnTo>
                  <a:pt x="15240" y="42671"/>
                </a:lnTo>
                <a:lnTo>
                  <a:pt x="9144" y="41147"/>
                </a:lnTo>
                <a:lnTo>
                  <a:pt x="6096" y="36575"/>
                </a:lnTo>
                <a:lnTo>
                  <a:pt x="1524" y="32003"/>
                </a:lnTo>
                <a:lnTo>
                  <a:pt x="0" y="27431"/>
                </a:lnTo>
                <a:lnTo>
                  <a:pt x="0" y="15239"/>
                </a:lnTo>
                <a:lnTo>
                  <a:pt x="1524" y="10667"/>
                </a:lnTo>
                <a:lnTo>
                  <a:pt x="6096" y="6095"/>
                </a:lnTo>
                <a:lnTo>
                  <a:pt x="9144" y="1523"/>
                </a:lnTo>
                <a:lnTo>
                  <a:pt x="15240" y="0"/>
                </a:lnTo>
                <a:lnTo>
                  <a:pt x="25908" y="0"/>
                </a:lnTo>
                <a:lnTo>
                  <a:pt x="32004" y="1523"/>
                </a:lnTo>
                <a:lnTo>
                  <a:pt x="35052" y="6095"/>
                </a:lnTo>
                <a:lnTo>
                  <a:pt x="39624" y="10667"/>
                </a:lnTo>
                <a:lnTo>
                  <a:pt x="42672" y="15239"/>
                </a:lnTo>
                <a:lnTo>
                  <a:pt x="42672" y="27431"/>
                </a:lnTo>
                <a:lnTo>
                  <a:pt x="39624" y="32003"/>
                </a:lnTo>
                <a:lnTo>
                  <a:pt x="35052" y="36575"/>
                </a:lnTo>
                <a:lnTo>
                  <a:pt x="32004" y="41147"/>
                </a:lnTo>
                <a:lnTo>
                  <a:pt x="25908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12035" y="1988820"/>
            <a:ext cx="630936" cy="147828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14600" y="1987296"/>
            <a:ext cx="534923" cy="149351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31819" y="2004060"/>
            <a:ext cx="704088" cy="103632"/>
          </a:xfrm>
          <a:prstGeom prst="rect">
            <a:avLst/>
          </a:prstGeom>
        </p:spPr>
      </p:pic>
      <p:sp>
        <p:nvSpPr>
          <p:cNvPr id="13" name="object 13" descr=""/>
          <p:cNvSpPr/>
          <p:nvPr/>
        </p:nvSpPr>
        <p:spPr>
          <a:xfrm>
            <a:off x="1580387" y="2665475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80">
                <a:moveTo>
                  <a:pt x="25908" y="42671"/>
                </a:moveTo>
                <a:lnTo>
                  <a:pt x="15240" y="42671"/>
                </a:lnTo>
                <a:lnTo>
                  <a:pt x="9144" y="41147"/>
                </a:lnTo>
                <a:lnTo>
                  <a:pt x="6096" y="36575"/>
                </a:lnTo>
                <a:lnTo>
                  <a:pt x="1524" y="32003"/>
                </a:lnTo>
                <a:lnTo>
                  <a:pt x="0" y="27431"/>
                </a:lnTo>
                <a:lnTo>
                  <a:pt x="0" y="15239"/>
                </a:lnTo>
                <a:lnTo>
                  <a:pt x="1524" y="10667"/>
                </a:lnTo>
                <a:lnTo>
                  <a:pt x="6096" y="6095"/>
                </a:lnTo>
                <a:lnTo>
                  <a:pt x="9144" y="1523"/>
                </a:lnTo>
                <a:lnTo>
                  <a:pt x="15240" y="0"/>
                </a:lnTo>
                <a:lnTo>
                  <a:pt x="25908" y="0"/>
                </a:lnTo>
                <a:lnTo>
                  <a:pt x="32004" y="1523"/>
                </a:lnTo>
                <a:lnTo>
                  <a:pt x="35052" y="6095"/>
                </a:lnTo>
                <a:lnTo>
                  <a:pt x="39624" y="10667"/>
                </a:lnTo>
                <a:lnTo>
                  <a:pt x="42672" y="15239"/>
                </a:lnTo>
                <a:lnTo>
                  <a:pt x="42672" y="27431"/>
                </a:lnTo>
                <a:lnTo>
                  <a:pt x="39624" y="32003"/>
                </a:lnTo>
                <a:lnTo>
                  <a:pt x="35052" y="36575"/>
                </a:lnTo>
                <a:lnTo>
                  <a:pt x="32004" y="41147"/>
                </a:lnTo>
                <a:lnTo>
                  <a:pt x="25908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4" name="object 14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429256" y="2837687"/>
            <a:ext cx="704087" cy="103632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211067" y="2827020"/>
            <a:ext cx="85344" cy="114299"/>
          </a:xfrm>
          <a:prstGeom prst="rect">
            <a:avLst/>
          </a:prstGeom>
        </p:spPr>
      </p:pic>
      <p:grpSp>
        <p:nvGrpSpPr>
          <p:cNvPr id="16" name="object 16" descr=""/>
          <p:cNvGrpSpPr/>
          <p:nvPr/>
        </p:nvGrpSpPr>
        <p:grpSpPr>
          <a:xfrm>
            <a:off x="3364991" y="2822448"/>
            <a:ext cx="312420" cy="119380"/>
            <a:chOff x="3364991" y="2822448"/>
            <a:chExt cx="312420" cy="119380"/>
          </a:xfrm>
        </p:grpSpPr>
        <p:pic>
          <p:nvPicPr>
            <p:cNvPr id="17" name="object 1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64991" y="2859024"/>
              <a:ext cx="65532" cy="82296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3451859" y="2857499"/>
              <a:ext cx="53340" cy="83820"/>
            </a:xfrm>
            <a:custGeom>
              <a:avLst/>
              <a:gdLst/>
              <a:ahLst/>
              <a:cxnLst/>
              <a:rect l="l" t="t" r="r" b="b"/>
              <a:pathLst>
                <a:path w="53339" h="83819">
                  <a:moveTo>
                    <a:pt x="36576" y="1524"/>
                  </a:moveTo>
                  <a:lnTo>
                    <a:pt x="21336" y="1524"/>
                  </a:lnTo>
                  <a:lnTo>
                    <a:pt x="24384" y="0"/>
                  </a:lnTo>
                  <a:lnTo>
                    <a:pt x="35052" y="0"/>
                  </a:lnTo>
                  <a:lnTo>
                    <a:pt x="36576" y="1524"/>
                  </a:lnTo>
                  <a:close/>
                </a:path>
                <a:path w="53339" h="83819">
                  <a:moveTo>
                    <a:pt x="50292" y="73152"/>
                  </a:moveTo>
                  <a:lnTo>
                    <a:pt x="28956" y="73152"/>
                  </a:lnTo>
                  <a:lnTo>
                    <a:pt x="32004" y="71628"/>
                  </a:lnTo>
                  <a:lnTo>
                    <a:pt x="33528" y="71628"/>
                  </a:lnTo>
                  <a:lnTo>
                    <a:pt x="33528" y="70104"/>
                  </a:lnTo>
                  <a:lnTo>
                    <a:pt x="38100" y="65532"/>
                  </a:lnTo>
                  <a:lnTo>
                    <a:pt x="38100" y="56388"/>
                  </a:lnTo>
                  <a:lnTo>
                    <a:pt x="36576" y="54864"/>
                  </a:lnTo>
                  <a:lnTo>
                    <a:pt x="36576" y="53340"/>
                  </a:lnTo>
                  <a:lnTo>
                    <a:pt x="35052" y="51816"/>
                  </a:lnTo>
                  <a:lnTo>
                    <a:pt x="32004" y="51816"/>
                  </a:lnTo>
                  <a:lnTo>
                    <a:pt x="28956" y="48768"/>
                  </a:lnTo>
                  <a:lnTo>
                    <a:pt x="27432" y="48768"/>
                  </a:lnTo>
                  <a:lnTo>
                    <a:pt x="24384" y="47244"/>
                  </a:lnTo>
                  <a:lnTo>
                    <a:pt x="22860" y="45720"/>
                  </a:lnTo>
                  <a:lnTo>
                    <a:pt x="19812" y="45720"/>
                  </a:lnTo>
                  <a:lnTo>
                    <a:pt x="18288" y="44196"/>
                  </a:lnTo>
                  <a:lnTo>
                    <a:pt x="15240" y="44196"/>
                  </a:lnTo>
                  <a:lnTo>
                    <a:pt x="13716" y="42672"/>
                  </a:lnTo>
                  <a:lnTo>
                    <a:pt x="10668" y="41148"/>
                  </a:lnTo>
                  <a:lnTo>
                    <a:pt x="6096" y="36576"/>
                  </a:lnTo>
                  <a:lnTo>
                    <a:pt x="4572" y="33528"/>
                  </a:lnTo>
                  <a:lnTo>
                    <a:pt x="3048" y="32004"/>
                  </a:lnTo>
                  <a:lnTo>
                    <a:pt x="3048" y="28956"/>
                  </a:lnTo>
                  <a:lnTo>
                    <a:pt x="1524" y="25908"/>
                  </a:lnTo>
                  <a:lnTo>
                    <a:pt x="1524" y="19812"/>
                  </a:lnTo>
                  <a:lnTo>
                    <a:pt x="3048" y="16764"/>
                  </a:lnTo>
                  <a:lnTo>
                    <a:pt x="3048" y="13716"/>
                  </a:lnTo>
                  <a:lnTo>
                    <a:pt x="4572" y="10668"/>
                  </a:lnTo>
                  <a:lnTo>
                    <a:pt x="6096" y="9144"/>
                  </a:lnTo>
                  <a:lnTo>
                    <a:pt x="9144" y="7620"/>
                  </a:lnTo>
                  <a:lnTo>
                    <a:pt x="10668" y="4572"/>
                  </a:lnTo>
                  <a:lnTo>
                    <a:pt x="16764" y="1524"/>
                  </a:lnTo>
                  <a:lnTo>
                    <a:pt x="41148" y="1524"/>
                  </a:lnTo>
                  <a:lnTo>
                    <a:pt x="42672" y="3048"/>
                  </a:lnTo>
                  <a:lnTo>
                    <a:pt x="44196" y="3048"/>
                  </a:lnTo>
                  <a:lnTo>
                    <a:pt x="44196" y="4572"/>
                  </a:lnTo>
                  <a:lnTo>
                    <a:pt x="47244" y="4572"/>
                  </a:lnTo>
                  <a:lnTo>
                    <a:pt x="47244" y="6096"/>
                  </a:lnTo>
                  <a:lnTo>
                    <a:pt x="48768" y="6096"/>
                  </a:lnTo>
                  <a:lnTo>
                    <a:pt x="48768" y="10668"/>
                  </a:lnTo>
                  <a:lnTo>
                    <a:pt x="24384" y="10668"/>
                  </a:lnTo>
                  <a:lnTo>
                    <a:pt x="22860" y="12192"/>
                  </a:lnTo>
                  <a:lnTo>
                    <a:pt x="19812" y="12192"/>
                  </a:lnTo>
                  <a:lnTo>
                    <a:pt x="18288" y="13716"/>
                  </a:lnTo>
                  <a:lnTo>
                    <a:pt x="18288" y="15240"/>
                  </a:lnTo>
                  <a:lnTo>
                    <a:pt x="15240" y="18288"/>
                  </a:lnTo>
                  <a:lnTo>
                    <a:pt x="15240" y="24384"/>
                  </a:lnTo>
                  <a:lnTo>
                    <a:pt x="16764" y="25908"/>
                  </a:lnTo>
                  <a:lnTo>
                    <a:pt x="16764" y="27432"/>
                  </a:lnTo>
                  <a:lnTo>
                    <a:pt x="21336" y="32004"/>
                  </a:lnTo>
                  <a:lnTo>
                    <a:pt x="22860" y="32004"/>
                  </a:lnTo>
                  <a:lnTo>
                    <a:pt x="25908" y="33528"/>
                  </a:lnTo>
                  <a:lnTo>
                    <a:pt x="27432" y="35052"/>
                  </a:lnTo>
                  <a:lnTo>
                    <a:pt x="30480" y="35052"/>
                  </a:lnTo>
                  <a:lnTo>
                    <a:pt x="32004" y="36576"/>
                  </a:lnTo>
                  <a:lnTo>
                    <a:pt x="35052" y="38100"/>
                  </a:lnTo>
                  <a:lnTo>
                    <a:pt x="36576" y="38100"/>
                  </a:lnTo>
                  <a:lnTo>
                    <a:pt x="39624" y="39624"/>
                  </a:lnTo>
                  <a:lnTo>
                    <a:pt x="41148" y="41148"/>
                  </a:lnTo>
                  <a:lnTo>
                    <a:pt x="44196" y="41148"/>
                  </a:lnTo>
                  <a:lnTo>
                    <a:pt x="50292" y="47244"/>
                  </a:lnTo>
                  <a:lnTo>
                    <a:pt x="50292" y="48768"/>
                  </a:lnTo>
                  <a:lnTo>
                    <a:pt x="51816" y="50292"/>
                  </a:lnTo>
                  <a:lnTo>
                    <a:pt x="53340" y="53340"/>
                  </a:lnTo>
                  <a:lnTo>
                    <a:pt x="53340" y="67056"/>
                  </a:lnTo>
                  <a:lnTo>
                    <a:pt x="50292" y="73152"/>
                  </a:lnTo>
                  <a:close/>
                </a:path>
                <a:path w="53339" h="83819">
                  <a:moveTo>
                    <a:pt x="48768" y="16764"/>
                  </a:moveTo>
                  <a:lnTo>
                    <a:pt x="45720" y="16764"/>
                  </a:lnTo>
                  <a:lnTo>
                    <a:pt x="44196" y="15240"/>
                  </a:lnTo>
                  <a:lnTo>
                    <a:pt x="42672" y="15240"/>
                  </a:lnTo>
                  <a:lnTo>
                    <a:pt x="41148" y="13716"/>
                  </a:lnTo>
                  <a:lnTo>
                    <a:pt x="39624" y="13716"/>
                  </a:lnTo>
                  <a:lnTo>
                    <a:pt x="38100" y="12192"/>
                  </a:lnTo>
                  <a:lnTo>
                    <a:pt x="36576" y="12192"/>
                  </a:lnTo>
                  <a:lnTo>
                    <a:pt x="33528" y="10668"/>
                  </a:lnTo>
                  <a:lnTo>
                    <a:pt x="48768" y="10668"/>
                  </a:lnTo>
                  <a:lnTo>
                    <a:pt x="48768" y="16764"/>
                  </a:lnTo>
                  <a:close/>
                </a:path>
                <a:path w="53339" h="83819">
                  <a:moveTo>
                    <a:pt x="32004" y="83820"/>
                  </a:moveTo>
                  <a:lnTo>
                    <a:pt x="16764" y="83820"/>
                  </a:lnTo>
                  <a:lnTo>
                    <a:pt x="13716" y="82296"/>
                  </a:lnTo>
                  <a:lnTo>
                    <a:pt x="10668" y="82296"/>
                  </a:lnTo>
                  <a:lnTo>
                    <a:pt x="7620" y="80772"/>
                  </a:lnTo>
                  <a:lnTo>
                    <a:pt x="4572" y="80772"/>
                  </a:lnTo>
                  <a:lnTo>
                    <a:pt x="3048" y="79248"/>
                  </a:lnTo>
                  <a:lnTo>
                    <a:pt x="1524" y="79248"/>
                  </a:lnTo>
                  <a:lnTo>
                    <a:pt x="1524" y="76200"/>
                  </a:lnTo>
                  <a:lnTo>
                    <a:pt x="0" y="74676"/>
                  </a:lnTo>
                  <a:lnTo>
                    <a:pt x="0" y="68580"/>
                  </a:lnTo>
                  <a:lnTo>
                    <a:pt x="1524" y="67056"/>
                  </a:lnTo>
                  <a:lnTo>
                    <a:pt x="1524" y="65532"/>
                  </a:lnTo>
                  <a:lnTo>
                    <a:pt x="4572" y="65532"/>
                  </a:lnTo>
                  <a:lnTo>
                    <a:pt x="4572" y="67056"/>
                  </a:lnTo>
                  <a:lnTo>
                    <a:pt x="6096" y="67056"/>
                  </a:lnTo>
                  <a:lnTo>
                    <a:pt x="9144" y="70104"/>
                  </a:lnTo>
                  <a:lnTo>
                    <a:pt x="10668" y="70104"/>
                  </a:lnTo>
                  <a:lnTo>
                    <a:pt x="13716" y="71628"/>
                  </a:lnTo>
                  <a:lnTo>
                    <a:pt x="15240" y="71628"/>
                  </a:lnTo>
                  <a:lnTo>
                    <a:pt x="18288" y="73152"/>
                  </a:lnTo>
                  <a:lnTo>
                    <a:pt x="50292" y="73152"/>
                  </a:lnTo>
                  <a:lnTo>
                    <a:pt x="48768" y="76200"/>
                  </a:lnTo>
                  <a:lnTo>
                    <a:pt x="36576" y="82296"/>
                  </a:lnTo>
                  <a:lnTo>
                    <a:pt x="32004" y="838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25011" y="2822448"/>
              <a:ext cx="152399" cy="118872"/>
            </a:xfrm>
            <a:prstGeom prst="rect">
              <a:avLst/>
            </a:prstGeom>
          </p:spPr>
        </p:pic>
      </p:grpSp>
      <p:pic>
        <p:nvPicPr>
          <p:cNvPr id="20" name="object 20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27420" y="2820923"/>
            <a:ext cx="792479" cy="120396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900671" y="2820923"/>
            <a:ext cx="650747" cy="120396"/>
          </a:xfrm>
          <a:prstGeom prst="rect">
            <a:avLst/>
          </a:prstGeom>
        </p:spPr>
      </p:pic>
      <p:grpSp>
        <p:nvGrpSpPr>
          <p:cNvPr id="22" name="object 22" descr=""/>
          <p:cNvGrpSpPr/>
          <p:nvPr/>
        </p:nvGrpSpPr>
        <p:grpSpPr>
          <a:xfrm>
            <a:off x="7632192" y="2822447"/>
            <a:ext cx="295910" cy="119380"/>
            <a:chOff x="7632192" y="2822447"/>
            <a:chExt cx="295910" cy="119380"/>
          </a:xfrm>
        </p:grpSpPr>
        <p:pic>
          <p:nvPicPr>
            <p:cNvPr id="23" name="object 23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632192" y="2859024"/>
              <a:ext cx="115824" cy="80772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769352" y="2822447"/>
              <a:ext cx="158496" cy="118872"/>
            </a:xfrm>
            <a:prstGeom prst="rect">
              <a:avLst/>
            </a:prstGeom>
          </p:spPr>
        </p:pic>
      </p:grpSp>
      <p:pic>
        <p:nvPicPr>
          <p:cNvPr id="25" name="object 25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997952" y="2822447"/>
            <a:ext cx="219455" cy="118872"/>
          </a:xfrm>
          <a:prstGeom prst="rect">
            <a:avLst/>
          </a:prstGeom>
        </p:spPr>
      </p:pic>
      <p:grpSp>
        <p:nvGrpSpPr>
          <p:cNvPr id="26" name="object 26" descr=""/>
          <p:cNvGrpSpPr/>
          <p:nvPr/>
        </p:nvGrpSpPr>
        <p:grpSpPr>
          <a:xfrm>
            <a:off x="8284464" y="2857499"/>
            <a:ext cx="363220" cy="83820"/>
            <a:chOff x="8284464" y="2857499"/>
            <a:chExt cx="363220" cy="83820"/>
          </a:xfrm>
        </p:grpSpPr>
        <p:sp>
          <p:nvSpPr>
            <p:cNvPr id="27" name="object 27" descr=""/>
            <p:cNvSpPr/>
            <p:nvPr/>
          </p:nvSpPr>
          <p:spPr>
            <a:xfrm>
              <a:off x="8284464" y="2857499"/>
              <a:ext cx="135890" cy="84455"/>
            </a:xfrm>
            <a:custGeom>
              <a:avLst/>
              <a:gdLst/>
              <a:ahLst/>
              <a:cxnLst/>
              <a:rect l="l" t="t" r="r" b="b"/>
              <a:pathLst>
                <a:path w="135890" h="84455">
                  <a:moveTo>
                    <a:pt x="53340" y="53340"/>
                  </a:moveTo>
                  <a:lnTo>
                    <a:pt x="51816" y="50292"/>
                  </a:lnTo>
                  <a:lnTo>
                    <a:pt x="51816" y="48768"/>
                  </a:lnTo>
                  <a:lnTo>
                    <a:pt x="44196" y="41148"/>
                  </a:lnTo>
                  <a:lnTo>
                    <a:pt x="41148" y="41148"/>
                  </a:lnTo>
                  <a:lnTo>
                    <a:pt x="39624" y="39624"/>
                  </a:lnTo>
                  <a:lnTo>
                    <a:pt x="36576" y="38100"/>
                  </a:lnTo>
                  <a:lnTo>
                    <a:pt x="35052" y="38100"/>
                  </a:lnTo>
                  <a:lnTo>
                    <a:pt x="32004" y="36576"/>
                  </a:lnTo>
                  <a:lnTo>
                    <a:pt x="30480" y="35052"/>
                  </a:lnTo>
                  <a:lnTo>
                    <a:pt x="27432" y="35052"/>
                  </a:lnTo>
                  <a:lnTo>
                    <a:pt x="25908" y="33528"/>
                  </a:lnTo>
                  <a:lnTo>
                    <a:pt x="22860" y="32004"/>
                  </a:lnTo>
                  <a:lnTo>
                    <a:pt x="21336" y="32004"/>
                  </a:lnTo>
                  <a:lnTo>
                    <a:pt x="16764" y="27432"/>
                  </a:lnTo>
                  <a:lnTo>
                    <a:pt x="16764" y="25908"/>
                  </a:lnTo>
                  <a:lnTo>
                    <a:pt x="15240" y="24384"/>
                  </a:lnTo>
                  <a:lnTo>
                    <a:pt x="15240" y="19812"/>
                  </a:lnTo>
                  <a:lnTo>
                    <a:pt x="16764" y="18288"/>
                  </a:lnTo>
                  <a:lnTo>
                    <a:pt x="16764" y="16764"/>
                  </a:lnTo>
                  <a:lnTo>
                    <a:pt x="19812" y="13716"/>
                  </a:lnTo>
                  <a:lnTo>
                    <a:pt x="19812" y="12192"/>
                  </a:lnTo>
                  <a:lnTo>
                    <a:pt x="22860" y="12192"/>
                  </a:lnTo>
                  <a:lnTo>
                    <a:pt x="25908" y="10668"/>
                  </a:lnTo>
                  <a:lnTo>
                    <a:pt x="35052" y="10668"/>
                  </a:lnTo>
                  <a:lnTo>
                    <a:pt x="36576" y="12192"/>
                  </a:lnTo>
                  <a:lnTo>
                    <a:pt x="38100" y="12192"/>
                  </a:lnTo>
                  <a:lnTo>
                    <a:pt x="39624" y="13716"/>
                  </a:lnTo>
                  <a:lnTo>
                    <a:pt x="41148" y="13716"/>
                  </a:lnTo>
                  <a:lnTo>
                    <a:pt x="42672" y="15240"/>
                  </a:lnTo>
                  <a:lnTo>
                    <a:pt x="45720" y="15240"/>
                  </a:lnTo>
                  <a:lnTo>
                    <a:pt x="45720" y="16764"/>
                  </a:lnTo>
                  <a:lnTo>
                    <a:pt x="48768" y="16764"/>
                  </a:lnTo>
                  <a:lnTo>
                    <a:pt x="48768" y="10668"/>
                  </a:lnTo>
                  <a:lnTo>
                    <a:pt x="48768" y="6096"/>
                  </a:lnTo>
                  <a:lnTo>
                    <a:pt x="47244" y="6096"/>
                  </a:lnTo>
                  <a:lnTo>
                    <a:pt x="47244" y="4572"/>
                  </a:lnTo>
                  <a:lnTo>
                    <a:pt x="44196" y="4572"/>
                  </a:lnTo>
                  <a:lnTo>
                    <a:pt x="44196" y="3048"/>
                  </a:lnTo>
                  <a:lnTo>
                    <a:pt x="42672" y="3048"/>
                  </a:lnTo>
                  <a:lnTo>
                    <a:pt x="41148" y="1524"/>
                  </a:lnTo>
                  <a:lnTo>
                    <a:pt x="36576" y="1524"/>
                  </a:lnTo>
                  <a:lnTo>
                    <a:pt x="35052" y="0"/>
                  </a:lnTo>
                  <a:lnTo>
                    <a:pt x="24384" y="0"/>
                  </a:lnTo>
                  <a:lnTo>
                    <a:pt x="21336" y="1524"/>
                  </a:lnTo>
                  <a:lnTo>
                    <a:pt x="16764" y="1524"/>
                  </a:lnTo>
                  <a:lnTo>
                    <a:pt x="10668" y="4572"/>
                  </a:lnTo>
                  <a:lnTo>
                    <a:pt x="9144" y="7620"/>
                  </a:lnTo>
                  <a:lnTo>
                    <a:pt x="6096" y="9144"/>
                  </a:lnTo>
                  <a:lnTo>
                    <a:pt x="4572" y="10668"/>
                  </a:lnTo>
                  <a:lnTo>
                    <a:pt x="3048" y="13716"/>
                  </a:lnTo>
                  <a:lnTo>
                    <a:pt x="3048" y="16764"/>
                  </a:lnTo>
                  <a:lnTo>
                    <a:pt x="1524" y="19812"/>
                  </a:lnTo>
                  <a:lnTo>
                    <a:pt x="1524" y="25908"/>
                  </a:lnTo>
                  <a:lnTo>
                    <a:pt x="3048" y="28956"/>
                  </a:lnTo>
                  <a:lnTo>
                    <a:pt x="3048" y="32004"/>
                  </a:lnTo>
                  <a:lnTo>
                    <a:pt x="4572" y="33528"/>
                  </a:lnTo>
                  <a:lnTo>
                    <a:pt x="6096" y="36576"/>
                  </a:lnTo>
                  <a:lnTo>
                    <a:pt x="9144" y="39624"/>
                  </a:lnTo>
                  <a:lnTo>
                    <a:pt x="12192" y="41148"/>
                  </a:lnTo>
                  <a:lnTo>
                    <a:pt x="15240" y="44196"/>
                  </a:lnTo>
                  <a:lnTo>
                    <a:pt x="18288" y="44196"/>
                  </a:lnTo>
                  <a:lnTo>
                    <a:pt x="19812" y="45720"/>
                  </a:lnTo>
                  <a:lnTo>
                    <a:pt x="22860" y="45720"/>
                  </a:lnTo>
                  <a:lnTo>
                    <a:pt x="24384" y="47244"/>
                  </a:lnTo>
                  <a:lnTo>
                    <a:pt x="27432" y="48768"/>
                  </a:lnTo>
                  <a:lnTo>
                    <a:pt x="28956" y="48768"/>
                  </a:lnTo>
                  <a:lnTo>
                    <a:pt x="30480" y="50292"/>
                  </a:lnTo>
                  <a:lnTo>
                    <a:pt x="33528" y="51816"/>
                  </a:lnTo>
                  <a:lnTo>
                    <a:pt x="35052" y="51816"/>
                  </a:lnTo>
                  <a:lnTo>
                    <a:pt x="36576" y="53340"/>
                  </a:lnTo>
                  <a:lnTo>
                    <a:pt x="36576" y="54864"/>
                  </a:lnTo>
                  <a:lnTo>
                    <a:pt x="38100" y="56388"/>
                  </a:lnTo>
                  <a:lnTo>
                    <a:pt x="38100" y="65532"/>
                  </a:lnTo>
                  <a:lnTo>
                    <a:pt x="35052" y="68580"/>
                  </a:lnTo>
                  <a:lnTo>
                    <a:pt x="35052" y="70104"/>
                  </a:lnTo>
                  <a:lnTo>
                    <a:pt x="33528" y="71628"/>
                  </a:lnTo>
                  <a:lnTo>
                    <a:pt x="32004" y="71628"/>
                  </a:lnTo>
                  <a:lnTo>
                    <a:pt x="28956" y="73152"/>
                  </a:lnTo>
                  <a:lnTo>
                    <a:pt x="18288" y="73152"/>
                  </a:lnTo>
                  <a:lnTo>
                    <a:pt x="15240" y="71628"/>
                  </a:lnTo>
                  <a:lnTo>
                    <a:pt x="13716" y="71628"/>
                  </a:lnTo>
                  <a:lnTo>
                    <a:pt x="10668" y="70104"/>
                  </a:lnTo>
                  <a:lnTo>
                    <a:pt x="9144" y="70104"/>
                  </a:lnTo>
                  <a:lnTo>
                    <a:pt x="4572" y="65532"/>
                  </a:lnTo>
                  <a:lnTo>
                    <a:pt x="1524" y="65532"/>
                  </a:lnTo>
                  <a:lnTo>
                    <a:pt x="1524" y="68580"/>
                  </a:lnTo>
                  <a:lnTo>
                    <a:pt x="0" y="68580"/>
                  </a:lnTo>
                  <a:lnTo>
                    <a:pt x="0" y="74676"/>
                  </a:lnTo>
                  <a:lnTo>
                    <a:pt x="1524" y="76200"/>
                  </a:lnTo>
                  <a:lnTo>
                    <a:pt x="1524" y="77724"/>
                  </a:lnTo>
                  <a:lnTo>
                    <a:pt x="3048" y="79248"/>
                  </a:lnTo>
                  <a:lnTo>
                    <a:pt x="4572" y="79248"/>
                  </a:lnTo>
                  <a:lnTo>
                    <a:pt x="4572" y="80772"/>
                  </a:lnTo>
                  <a:lnTo>
                    <a:pt x="7620" y="80772"/>
                  </a:lnTo>
                  <a:lnTo>
                    <a:pt x="10668" y="82296"/>
                  </a:lnTo>
                  <a:lnTo>
                    <a:pt x="13716" y="82296"/>
                  </a:lnTo>
                  <a:lnTo>
                    <a:pt x="16764" y="83820"/>
                  </a:lnTo>
                  <a:lnTo>
                    <a:pt x="32004" y="83820"/>
                  </a:lnTo>
                  <a:lnTo>
                    <a:pt x="36576" y="82296"/>
                  </a:lnTo>
                  <a:lnTo>
                    <a:pt x="48768" y="76200"/>
                  </a:lnTo>
                  <a:lnTo>
                    <a:pt x="50292" y="73152"/>
                  </a:lnTo>
                  <a:lnTo>
                    <a:pt x="53340" y="67056"/>
                  </a:lnTo>
                  <a:lnTo>
                    <a:pt x="53340" y="53340"/>
                  </a:lnTo>
                  <a:close/>
                </a:path>
                <a:path w="135890" h="84455">
                  <a:moveTo>
                    <a:pt x="135636" y="19824"/>
                  </a:moveTo>
                  <a:lnTo>
                    <a:pt x="134099" y="16776"/>
                  </a:lnTo>
                  <a:lnTo>
                    <a:pt x="132575" y="12204"/>
                  </a:lnTo>
                  <a:lnTo>
                    <a:pt x="131051" y="9156"/>
                  </a:lnTo>
                  <a:lnTo>
                    <a:pt x="126479" y="4584"/>
                  </a:lnTo>
                  <a:lnTo>
                    <a:pt x="120383" y="1536"/>
                  </a:lnTo>
                  <a:lnTo>
                    <a:pt x="115811" y="12"/>
                  </a:lnTo>
                  <a:lnTo>
                    <a:pt x="99047" y="12"/>
                  </a:lnTo>
                  <a:lnTo>
                    <a:pt x="95999" y="1536"/>
                  </a:lnTo>
                  <a:lnTo>
                    <a:pt x="94475" y="1536"/>
                  </a:lnTo>
                  <a:lnTo>
                    <a:pt x="91427" y="3060"/>
                  </a:lnTo>
                  <a:lnTo>
                    <a:pt x="88379" y="3060"/>
                  </a:lnTo>
                  <a:lnTo>
                    <a:pt x="86855" y="4584"/>
                  </a:lnTo>
                  <a:lnTo>
                    <a:pt x="83807" y="4584"/>
                  </a:lnTo>
                  <a:lnTo>
                    <a:pt x="80759" y="7632"/>
                  </a:lnTo>
                  <a:lnTo>
                    <a:pt x="79235" y="7632"/>
                  </a:lnTo>
                  <a:lnTo>
                    <a:pt x="77711" y="9156"/>
                  </a:lnTo>
                  <a:lnTo>
                    <a:pt x="77711" y="10680"/>
                  </a:lnTo>
                  <a:lnTo>
                    <a:pt x="76187" y="10680"/>
                  </a:lnTo>
                  <a:lnTo>
                    <a:pt x="76187" y="18300"/>
                  </a:lnTo>
                  <a:lnTo>
                    <a:pt x="77711" y="18300"/>
                  </a:lnTo>
                  <a:lnTo>
                    <a:pt x="77711" y="19824"/>
                  </a:lnTo>
                  <a:lnTo>
                    <a:pt x="80759" y="19824"/>
                  </a:lnTo>
                  <a:lnTo>
                    <a:pt x="82283" y="18300"/>
                  </a:lnTo>
                  <a:lnTo>
                    <a:pt x="83807" y="18300"/>
                  </a:lnTo>
                  <a:lnTo>
                    <a:pt x="86855" y="15252"/>
                  </a:lnTo>
                  <a:lnTo>
                    <a:pt x="89903" y="13728"/>
                  </a:lnTo>
                  <a:lnTo>
                    <a:pt x="91427" y="13728"/>
                  </a:lnTo>
                  <a:lnTo>
                    <a:pt x="97523" y="10680"/>
                  </a:lnTo>
                  <a:lnTo>
                    <a:pt x="109715" y="10680"/>
                  </a:lnTo>
                  <a:lnTo>
                    <a:pt x="111239" y="12204"/>
                  </a:lnTo>
                  <a:lnTo>
                    <a:pt x="114287" y="12204"/>
                  </a:lnTo>
                  <a:lnTo>
                    <a:pt x="118859" y="16776"/>
                  </a:lnTo>
                  <a:lnTo>
                    <a:pt x="118859" y="18300"/>
                  </a:lnTo>
                  <a:lnTo>
                    <a:pt x="120383" y="21348"/>
                  </a:lnTo>
                  <a:lnTo>
                    <a:pt x="120383" y="35064"/>
                  </a:lnTo>
                  <a:lnTo>
                    <a:pt x="120383" y="45732"/>
                  </a:lnTo>
                  <a:lnTo>
                    <a:pt x="120383" y="62496"/>
                  </a:lnTo>
                  <a:lnTo>
                    <a:pt x="114287" y="68592"/>
                  </a:lnTo>
                  <a:lnTo>
                    <a:pt x="105143" y="73164"/>
                  </a:lnTo>
                  <a:lnTo>
                    <a:pt x="97523" y="73164"/>
                  </a:lnTo>
                  <a:lnTo>
                    <a:pt x="91427" y="70116"/>
                  </a:lnTo>
                  <a:lnTo>
                    <a:pt x="88379" y="64020"/>
                  </a:lnTo>
                  <a:lnTo>
                    <a:pt x="88379" y="56400"/>
                  </a:lnTo>
                  <a:lnTo>
                    <a:pt x="89903" y="54876"/>
                  </a:lnTo>
                  <a:lnTo>
                    <a:pt x="91427" y="51828"/>
                  </a:lnTo>
                  <a:lnTo>
                    <a:pt x="91427" y="50304"/>
                  </a:lnTo>
                  <a:lnTo>
                    <a:pt x="94475" y="50304"/>
                  </a:lnTo>
                  <a:lnTo>
                    <a:pt x="97523" y="47256"/>
                  </a:lnTo>
                  <a:lnTo>
                    <a:pt x="100571" y="47256"/>
                  </a:lnTo>
                  <a:lnTo>
                    <a:pt x="103619" y="45732"/>
                  </a:lnTo>
                  <a:lnTo>
                    <a:pt x="120383" y="45732"/>
                  </a:lnTo>
                  <a:lnTo>
                    <a:pt x="120383" y="35064"/>
                  </a:lnTo>
                  <a:lnTo>
                    <a:pt x="99047" y="35064"/>
                  </a:lnTo>
                  <a:lnTo>
                    <a:pt x="89903" y="38112"/>
                  </a:lnTo>
                  <a:lnTo>
                    <a:pt x="83807" y="41160"/>
                  </a:lnTo>
                  <a:lnTo>
                    <a:pt x="80759" y="44208"/>
                  </a:lnTo>
                  <a:lnTo>
                    <a:pt x="77711" y="45732"/>
                  </a:lnTo>
                  <a:lnTo>
                    <a:pt x="76187" y="48780"/>
                  </a:lnTo>
                  <a:lnTo>
                    <a:pt x="74663" y="53352"/>
                  </a:lnTo>
                  <a:lnTo>
                    <a:pt x="73139" y="56400"/>
                  </a:lnTo>
                  <a:lnTo>
                    <a:pt x="73139" y="64020"/>
                  </a:lnTo>
                  <a:lnTo>
                    <a:pt x="74663" y="67068"/>
                  </a:lnTo>
                  <a:lnTo>
                    <a:pt x="74663" y="70116"/>
                  </a:lnTo>
                  <a:lnTo>
                    <a:pt x="77711" y="76212"/>
                  </a:lnTo>
                  <a:lnTo>
                    <a:pt x="80759" y="77736"/>
                  </a:lnTo>
                  <a:lnTo>
                    <a:pt x="82283" y="79260"/>
                  </a:lnTo>
                  <a:lnTo>
                    <a:pt x="91427" y="83832"/>
                  </a:lnTo>
                  <a:lnTo>
                    <a:pt x="103619" y="83832"/>
                  </a:lnTo>
                  <a:lnTo>
                    <a:pt x="108191" y="82308"/>
                  </a:lnTo>
                  <a:lnTo>
                    <a:pt x="111239" y="80784"/>
                  </a:lnTo>
                  <a:lnTo>
                    <a:pt x="115811" y="79260"/>
                  </a:lnTo>
                  <a:lnTo>
                    <a:pt x="121907" y="73164"/>
                  </a:lnTo>
                  <a:lnTo>
                    <a:pt x="123431" y="71640"/>
                  </a:lnTo>
                  <a:lnTo>
                    <a:pt x="123431" y="82308"/>
                  </a:lnTo>
                  <a:lnTo>
                    <a:pt x="134099" y="82308"/>
                  </a:lnTo>
                  <a:lnTo>
                    <a:pt x="135636" y="80784"/>
                  </a:lnTo>
                  <a:lnTo>
                    <a:pt x="135636" y="71640"/>
                  </a:lnTo>
                  <a:lnTo>
                    <a:pt x="135636" y="45732"/>
                  </a:lnTo>
                  <a:lnTo>
                    <a:pt x="135636" y="198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446007" y="2857499"/>
              <a:ext cx="201168" cy="83820"/>
            </a:xfrm>
            <a:prstGeom prst="rect">
              <a:avLst/>
            </a:prstGeom>
          </p:spPr>
        </p:pic>
      </p:grpSp>
      <p:grpSp>
        <p:nvGrpSpPr>
          <p:cNvPr id="29" name="object 29" descr=""/>
          <p:cNvGrpSpPr/>
          <p:nvPr/>
        </p:nvGrpSpPr>
        <p:grpSpPr>
          <a:xfrm>
            <a:off x="8711183" y="2857499"/>
            <a:ext cx="375285" cy="83820"/>
            <a:chOff x="8711183" y="2857499"/>
            <a:chExt cx="375285" cy="83820"/>
          </a:xfrm>
        </p:grpSpPr>
        <p:pic>
          <p:nvPicPr>
            <p:cNvPr id="30" name="object 30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711183" y="2857499"/>
              <a:ext cx="65532" cy="82296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8796527" y="2857500"/>
              <a:ext cx="62865" cy="83820"/>
            </a:xfrm>
            <a:custGeom>
              <a:avLst/>
              <a:gdLst/>
              <a:ahLst/>
              <a:cxnLst/>
              <a:rect l="l" t="t" r="r" b="b"/>
              <a:pathLst>
                <a:path w="62865" h="83819">
                  <a:moveTo>
                    <a:pt x="10668" y="18288"/>
                  </a:moveTo>
                  <a:lnTo>
                    <a:pt x="3048" y="18288"/>
                  </a:lnTo>
                  <a:lnTo>
                    <a:pt x="3048" y="10668"/>
                  </a:lnTo>
                  <a:lnTo>
                    <a:pt x="6096" y="7620"/>
                  </a:lnTo>
                  <a:lnTo>
                    <a:pt x="7620" y="7620"/>
                  </a:lnTo>
                  <a:lnTo>
                    <a:pt x="10668" y="4572"/>
                  </a:lnTo>
                  <a:lnTo>
                    <a:pt x="13716" y="4572"/>
                  </a:lnTo>
                  <a:lnTo>
                    <a:pt x="15240" y="3048"/>
                  </a:lnTo>
                  <a:lnTo>
                    <a:pt x="18288" y="3048"/>
                  </a:lnTo>
                  <a:lnTo>
                    <a:pt x="21336" y="1524"/>
                  </a:lnTo>
                  <a:lnTo>
                    <a:pt x="22860" y="1524"/>
                  </a:lnTo>
                  <a:lnTo>
                    <a:pt x="25908" y="0"/>
                  </a:lnTo>
                  <a:lnTo>
                    <a:pt x="42672" y="0"/>
                  </a:lnTo>
                  <a:lnTo>
                    <a:pt x="45720" y="1524"/>
                  </a:lnTo>
                  <a:lnTo>
                    <a:pt x="50292" y="3048"/>
                  </a:lnTo>
                  <a:lnTo>
                    <a:pt x="53340" y="4572"/>
                  </a:lnTo>
                  <a:lnTo>
                    <a:pt x="57912" y="9144"/>
                  </a:lnTo>
                  <a:lnTo>
                    <a:pt x="58674" y="10668"/>
                  </a:lnTo>
                  <a:lnTo>
                    <a:pt x="24384" y="10668"/>
                  </a:lnTo>
                  <a:lnTo>
                    <a:pt x="18288" y="13716"/>
                  </a:lnTo>
                  <a:lnTo>
                    <a:pt x="16764" y="13716"/>
                  </a:lnTo>
                  <a:lnTo>
                    <a:pt x="13716" y="15240"/>
                  </a:lnTo>
                  <a:lnTo>
                    <a:pt x="10668" y="18288"/>
                  </a:lnTo>
                  <a:close/>
                </a:path>
                <a:path w="62865" h="83819">
                  <a:moveTo>
                    <a:pt x="30480" y="83820"/>
                  </a:moveTo>
                  <a:lnTo>
                    <a:pt x="18288" y="83820"/>
                  </a:lnTo>
                  <a:lnTo>
                    <a:pt x="9144" y="79248"/>
                  </a:lnTo>
                  <a:lnTo>
                    <a:pt x="7620" y="77724"/>
                  </a:lnTo>
                  <a:lnTo>
                    <a:pt x="4572" y="76200"/>
                  </a:lnTo>
                  <a:lnTo>
                    <a:pt x="1524" y="70104"/>
                  </a:lnTo>
                  <a:lnTo>
                    <a:pt x="1524" y="67056"/>
                  </a:lnTo>
                  <a:lnTo>
                    <a:pt x="0" y="64008"/>
                  </a:lnTo>
                  <a:lnTo>
                    <a:pt x="0" y="56388"/>
                  </a:lnTo>
                  <a:lnTo>
                    <a:pt x="1524" y="53340"/>
                  </a:lnTo>
                  <a:lnTo>
                    <a:pt x="3048" y="48768"/>
                  </a:lnTo>
                  <a:lnTo>
                    <a:pt x="25908" y="35052"/>
                  </a:lnTo>
                  <a:lnTo>
                    <a:pt x="47244" y="35052"/>
                  </a:lnTo>
                  <a:lnTo>
                    <a:pt x="47244" y="21336"/>
                  </a:lnTo>
                  <a:lnTo>
                    <a:pt x="45720" y="18288"/>
                  </a:lnTo>
                  <a:lnTo>
                    <a:pt x="44196" y="16764"/>
                  </a:lnTo>
                  <a:lnTo>
                    <a:pt x="44196" y="15240"/>
                  </a:lnTo>
                  <a:lnTo>
                    <a:pt x="41148" y="12192"/>
                  </a:lnTo>
                  <a:lnTo>
                    <a:pt x="38100" y="12192"/>
                  </a:lnTo>
                  <a:lnTo>
                    <a:pt x="36576" y="10668"/>
                  </a:lnTo>
                  <a:lnTo>
                    <a:pt x="58674" y="10668"/>
                  </a:lnTo>
                  <a:lnTo>
                    <a:pt x="59436" y="12192"/>
                  </a:lnTo>
                  <a:lnTo>
                    <a:pt x="60960" y="16764"/>
                  </a:lnTo>
                  <a:lnTo>
                    <a:pt x="62484" y="19812"/>
                  </a:lnTo>
                  <a:lnTo>
                    <a:pt x="62484" y="45720"/>
                  </a:lnTo>
                  <a:lnTo>
                    <a:pt x="28956" y="45720"/>
                  </a:lnTo>
                  <a:lnTo>
                    <a:pt x="27432" y="47244"/>
                  </a:lnTo>
                  <a:lnTo>
                    <a:pt x="24384" y="47244"/>
                  </a:lnTo>
                  <a:lnTo>
                    <a:pt x="22860" y="48768"/>
                  </a:lnTo>
                  <a:lnTo>
                    <a:pt x="19812" y="50292"/>
                  </a:lnTo>
                  <a:lnTo>
                    <a:pt x="18288" y="50292"/>
                  </a:lnTo>
                  <a:lnTo>
                    <a:pt x="16764" y="51816"/>
                  </a:lnTo>
                  <a:lnTo>
                    <a:pt x="16764" y="54864"/>
                  </a:lnTo>
                  <a:lnTo>
                    <a:pt x="15240" y="56388"/>
                  </a:lnTo>
                  <a:lnTo>
                    <a:pt x="15240" y="64008"/>
                  </a:lnTo>
                  <a:lnTo>
                    <a:pt x="18288" y="70104"/>
                  </a:lnTo>
                  <a:lnTo>
                    <a:pt x="24384" y="73152"/>
                  </a:lnTo>
                  <a:lnTo>
                    <a:pt x="47752" y="73152"/>
                  </a:lnTo>
                  <a:lnTo>
                    <a:pt x="45720" y="76200"/>
                  </a:lnTo>
                  <a:lnTo>
                    <a:pt x="42672" y="79248"/>
                  </a:lnTo>
                  <a:lnTo>
                    <a:pt x="38100" y="80772"/>
                  </a:lnTo>
                  <a:lnTo>
                    <a:pt x="35052" y="82296"/>
                  </a:lnTo>
                  <a:lnTo>
                    <a:pt x="30480" y="83820"/>
                  </a:lnTo>
                  <a:close/>
                </a:path>
                <a:path w="62865" h="83819">
                  <a:moveTo>
                    <a:pt x="7620" y="19812"/>
                  </a:moveTo>
                  <a:lnTo>
                    <a:pt x="4572" y="19812"/>
                  </a:lnTo>
                  <a:lnTo>
                    <a:pt x="4572" y="18288"/>
                  </a:lnTo>
                  <a:lnTo>
                    <a:pt x="9144" y="18288"/>
                  </a:lnTo>
                  <a:lnTo>
                    <a:pt x="7620" y="19812"/>
                  </a:lnTo>
                  <a:close/>
                </a:path>
                <a:path w="62865" h="83819">
                  <a:moveTo>
                    <a:pt x="47752" y="73152"/>
                  </a:moveTo>
                  <a:lnTo>
                    <a:pt x="32004" y="73152"/>
                  </a:lnTo>
                  <a:lnTo>
                    <a:pt x="41148" y="68580"/>
                  </a:lnTo>
                  <a:lnTo>
                    <a:pt x="47244" y="62484"/>
                  </a:lnTo>
                  <a:lnTo>
                    <a:pt x="47244" y="45720"/>
                  </a:lnTo>
                  <a:lnTo>
                    <a:pt x="62484" y="45720"/>
                  </a:lnTo>
                  <a:lnTo>
                    <a:pt x="62484" y="71628"/>
                  </a:lnTo>
                  <a:lnTo>
                    <a:pt x="48768" y="71628"/>
                  </a:lnTo>
                  <a:lnTo>
                    <a:pt x="47752" y="73152"/>
                  </a:lnTo>
                  <a:close/>
                </a:path>
                <a:path w="62865" h="83819">
                  <a:moveTo>
                    <a:pt x="60960" y="82296"/>
                  </a:moveTo>
                  <a:lnTo>
                    <a:pt x="50292" y="82296"/>
                  </a:lnTo>
                  <a:lnTo>
                    <a:pt x="50292" y="80772"/>
                  </a:lnTo>
                  <a:lnTo>
                    <a:pt x="48768" y="80772"/>
                  </a:lnTo>
                  <a:lnTo>
                    <a:pt x="48768" y="71628"/>
                  </a:lnTo>
                  <a:lnTo>
                    <a:pt x="62484" y="71628"/>
                  </a:lnTo>
                  <a:lnTo>
                    <a:pt x="62484" y="80772"/>
                  </a:lnTo>
                  <a:lnTo>
                    <a:pt x="60960" y="822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884919" y="2857499"/>
              <a:ext cx="201167" cy="83820"/>
            </a:xfrm>
            <a:prstGeom prst="rect">
              <a:avLst/>
            </a:prstGeom>
          </p:spPr>
        </p:pic>
      </p:grpSp>
      <p:sp>
        <p:nvSpPr>
          <p:cNvPr id="33" name="object 33" descr=""/>
          <p:cNvSpPr/>
          <p:nvPr/>
        </p:nvSpPr>
        <p:spPr>
          <a:xfrm>
            <a:off x="9153144" y="2857499"/>
            <a:ext cx="135890" cy="84455"/>
          </a:xfrm>
          <a:custGeom>
            <a:avLst/>
            <a:gdLst/>
            <a:ahLst/>
            <a:cxnLst/>
            <a:rect l="l" t="t" r="r" b="b"/>
            <a:pathLst>
              <a:path w="135890" h="84455">
                <a:moveTo>
                  <a:pt x="62484" y="19824"/>
                </a:moveTo>
                <a:lnTo>
                  <a:pt x="60960" y="16776"/>
                </a:lnTo>
                <a:lnTo>
                  <a:pt x="59436" y="12204"/>
                </a:lnTo>
                <a:lnTo>
                  <a:pt x="58674" y="10680"/>
                </a:lnTo>
                <a:lnTo>
                  <a:pt x="57912" y="9156"/>
                </a:lnTo>
                <a:lnTo>
                  <a:pt x="53340" y="4584"/>
                </a:lnTo>
                <a:lnTo>
                  <a:pt x="50292" y="3060"/>
                </a:lnTo>
                <a:lnTo>
                  <a:pt x="45720" y="1536"/>
                </a:lnTo>
                <a:lnTo>
                  <a:pt x="42672" y="12"/>
                </a:lnTo>
                <a:lnTo>
                  <a:pt x="25908" y="12"/>
                </a:lnTo>
                <a:lnTo>
                  <a:pt x="22860" y="1536"/>
                </a:lnTo>
                <a:lnTo>
                  <a:pt x="19812" y="1536"/>
                </a:lnTo>
                <a:lnTo>
                  <a:pt x="18288" y="3060"/>
                </a:lnTo>
                <a:lnTo>
                  <a:pt x="15240" y="3060"/>
                </a:lnTo>
                <a:lnTo>
                  <a:pt x="12192" y="4584"/>
                </a:lnTo>
                <a:lnTo>
                  <a:pt x="10668" y="4584"/>
                </a:lnTo>
                <a:lnTo>
                  <a:pt x="7620" y="7632"/>
                </a:lnTo>
                <a:lnTo>
                  <a:pt x="6096" y="7632"/>
                </a:lnTo>
                <a:lnTo>
                  <a:pt x="3048" y="10680"/>
                </a:lnTo>
                <a:lnTo>
                  <a:pt x="3048" y="18300"/>
                </a:lnTo>
                <a:lnTo>
                  <a:pt x="4572" y="19824"/>
                </a:lnTo>
                <a:lnTo>
                  <a:pt x="7620" y="19824"/>
                </a:lnTo>
                <a:lnTo>
                  <a:pt x="9144" y="18300"/>
                </a:lnTo>
                <a:lnTo>
                  <a:pt x="10668" y="18300"/>
                </a:lnTo>
                <a:lnTo>
                  <a:pt x="15240" y="13728"/>
                </a:lnTo>
                <a:lnTo>
                  <a:pt x="18288" y="13728"/>
                </a:lnTo>
                <a:lnTo>
                  <a:pt x="24384" y="10680"/>
                </a:lnTo>
                <a:lnTo>
                  <a:pt x="36576" y="10680"/>
                </a:lnTo>
                <a:lnTo>
                  <a:pt x="38100" y="12204"/>
                </a:lnTo>
                <a:lnTo>
                  <a:pt x="39624" y="12204"/>
                </a:lnTo>
                <a:lnTo>
                  <a:pt x="42672" y="13728"/>
                </a:lnTo>
                <a:lnTo>
                  <a:pt x="42672" y="15252"/>
                </a:lnTo>
                <a:lnTo>
                  <a:pt x="45720" y="18300"/>
                </a:lnTo>
                <a:lnTo>
                  <a:pt x="45720" y="21348"/>
                </a:lnTo>
                <a:lnTo>
                  <a:pt x="47244" y="22872"/>
                </a:lnTo>
                <a:lnTo>
                  <a:pt x="47244" y="35064"/>
                </a:lnTo>
                <a:lnTo>
                  <a:pt x="47244" y="45732"/>
                </a:lnTo>
                <a:lnTo>
                  <a:pt x="47244" y="62496"/>
                </a:lnTo>
                <a:lnTo>
                  <a:pt x="41148" y="68592"/>
                </a:lnTo>
                <a:lnTo>
                  <a:pt x="32004" y="73164"/>
                </a:lnTo>
                <a:lnTo>
                  <a:pt x="24384" y="73164"/>
                </a:lnTo>
                <a:lnTo>
                  <a:pt x="18288" y="70116"/>
                </a:lnTo>
                <a:lnTo>
                  <a:pt x="15240" y="64020"/>
                </a:lnTo>
                <a:lnTo>
                  <a:pt x="15240" y="56400"/>
                </a:lnTo>
                <a:lnTo>
                  <a:pt x="16764" y="54876"/>
                </a:lnTo>
                <a:lnTo>
                  <a:pt x="16764" y="51828"/>
                </a:lnTo>
                <a:lnTo>
                  <a:pt x="18288" y="50304"/>
                </a:lnTo>
                <a:lnTo>
                  <a:pt x="19812" y="50304"/>
                </a:lnTo>
                <a:lnTo>
                  <a:pt x="21336" y="48780"/>
                </a:lnTo>
                <a:lnTo>
                  <a:pt x="24384" y="47256"/>
                </a:lnTo>
                <a:lnTo>
                  <a:pt x="27432" y="47256"/>
                </a:lnTo>
                <a:lnTo>
                  <a:pt x="28956" y="45732"/>
                </a:lnTo>
                <a:lnTo>
                  <a:pt x="47244" y="45732"/>
                </a:lnTo>
                <a:lnTo>
                  <a:pt x="47244" y="35064"/>
                </a:lnTo>
                <a:lnTo>
                  <a:pt x="25908" y="35064"/>
                </a:lnTo>
                <a:lnTo>
                  <a:pt x="16764" y="38112"/>
                </a:lnTo>
                <a:lnTo>
                  <a:pt x="13716" y="39636"/>
                </a:lnTo>
                <a:lnTo>
                  <a:pt x="9144" y="41160"/>
                </a:lnTo>
                <a:lnTo>
                  <a:pt x="4572" y="45732"/>
                </a:lnTo>
                <a:lnTo>
                  <a:pt x="3048" y="48780"/>
                </a:lnTo>
                <a:lnTo>
                  <a:pt x="1524" y="53352"/>
                </a:lnTo>
                <a:lnTo>
                  <a:pt x="0" y="56400"/>
                </a:lnTo>
                <a:lnTo>
                  <a:pt x="0" y="67068"/>
                </a:lnTo>
                <a:lnTo>
                  <a:pt x="4572" y="76212"/>
                </a:lnTo>
                <a:lnTo>
                  <a:pt x="7620" y="77736"/>
                </a:lnTo>
                <a:lnTo>
                  <a:pt x="9144" y="79260"/>
                </a:lnTo>
                <a:lnTo>
                  <a:pt x="18288" y="83832"/>
                </a:lnTo>
                <a:lnTo>
                  <a:pt x="30480" y="83832"/>
                </a:lnTo>
                <a:lnTo>
                  <a:pt x="35052" y="82308"/>
                </a:lnTo>
                <a:lnTo>
                  <a:pt x="38100" y="80784"/>
                </a:lnTo>
                <a:lnTo>
                  <a:pt x="42672" y="79260"/>
                </a:lnTo>
                <a:lnTo>
                  <a:pt x="45720" y="76212"/>
                </a:lnTo>
                <a:lnTo>
                  <a:pt x="47752" y="73164"/>
                </a:lnTo>
                <a:lnTo>
                  <a:pt x="48768" y="71640"/>
                </a:lnTo>
                <a:lnTo>
                  <a:pt x="48768" y="80784"/>
                </a:lnTo>
                <a:lnTo>
                  <a:pt x="50292" y="80784"/>
                </a:lnTo>
                <a:lnTo>
                  <a:pt x="50292" y="82308"/>
                </a:lnTo>
                <a:lnTo>
                  <a:pt x="60960" y="82308"/>
                </a:lnTo>
                <a:lnTo>
                  <a:pt x="62484" y="80784"/>
                </a:lnTo>
                <a:lnTo>
                  <a:pt x="62484" y="71640"/>
                </a:lnTo>
                <a:lnTo>
                  <a:pt x="62484" y="45732"/>
                </a:lnTo>
                <a:lnTo>
                  <a:pt x="62484" y="19824"/>
                </a:lnTo>
                <a:close/>
              </a:path>
              <a:path w="135890" h="84455">
                <a:moveTo>
                  <a:pt x="135623" y="53340"/>
                </a:moveTo>
                <a:lnTo>
                  <a:pt x="134099" y="50292"/>
                </a:lnTo>
                <a:lnTo>
                  <a:pt x="131051" y="47244"/>
                </a:lnTo>
                <a:lnTo>
                  <a:pt x="129527" y="44196"/>
                </a:lnTo>
                <a:lnTo>
                  <a:pt x="126479" y="41148"/>
                </a:lnTo>
                <a:lnTo>
                  <a:pt x="123431" y="41148"/>
                </a:lnTo>
                <a:lnTo>
                  <a:pt x="121907" y="39624"/>
                </a:lnTo>
                <a:lnTo>
                  <a:pt x="118859" y="38100"/>
                </a:lnTo>
                <a:lnTo>
                  <a:pt x="117335" y="38100"/>
                </a:lnTo>
                <a:lnTo>
                  <a:pt x="111239" y="35052"/>
                </a:lnTo>
                <a:lnTo>
                  <a:pt x="109715" y="35052"/>
                </a:lnTo>
                <a:lnTo>
                  <a:pt x="106667" y="33528"/>
                </a:lnTo>
                <a:lnTo>
                  <a:pt x="105143" y="32004"/>
                </a:lnTo>
                <a:lnTo>
                  <a:pt x="103619" y="32004"/>
                </a:lnTo>
                <a:lnTo>
                  <a:pt x="97523" y="25908"/>
                </a:lnTo>
                <a:lnTo>
                  <a:pt x="97523" y="18288"/>
                </a:lnTo>
                <a:lnTo>
                  <a:pt x="100571" y="15240"/>
                </a:lnTo>
                <a:lnTo>
                  <a:pt x="100571" y="13716"/>
                </a:lnTo>
                <a:lnTo>
                  <a:pt x="102095" y="12192"/>
                </a:lnTo>
                <a:lnTo>
                  <a:pt x="105143" y="12192"/>
                </a:lnTo>
                <a:lnTo>
                  <a:pt x="106667" y="10668"/>
                </a:lnTo>
                <a:lnTo>
                  <a:pt x="115811" y="10668"/>
                </a:lnTo>
                <a:lnTo>
                  <a:pt x="118859" y="12192"/>
                </a:lnTo>
                <a:lnTo>
                  <a:pt x="120383" y="12192"/>
                </a:lnTo>
                <a:lnTo>
                  <a:pt x="121907" y="13716"/>
                </a:lnTo>
                <a:lnTo>
                  <a:pt x="123431" y="13716"/>
                </a:lnTo>
                <a:lnTo>
                  <a:pt x="124955" y="15240"/>
                </a:lnTo>
                <a:lnTo>
                  <a:pt x="126479" y="15240"/>
                </a:lnTo>
                <a:lnTo>
                  <a:pt x="128003" y="16764"/>
                </a:lnTo>
                <a:lnTo>
                  <a:pt x="131051" y="16764"/>
                </a:lnTo>
                <a:lnTo>
                  <a:pt x="131051" y="10668"/>
                </a:lnTo>
                <a:lnTo>
                  <a:pt x="131051" y="6096"/>
                </a:lnTo>
                <a:lnTo>
                  <a:pt x="129527" y="6096"/>
                </a:lnTo>
                <a:lnTo>
                  <a:pt x="128003" y="4572"/>
                </a:lnTo>
                <a:lnTo>
                  <a:pt x="126479" y="4572"/>
                </a:lnTo>
                <a:lnTo>
                  <a:pt x="124955" y="3048"/>
                </a:lnTo>
                <a:lnTo>
                  <a:pt x="123431" y="3048"/>
                </a:lnTo>
                <a:lnTo>
                  <a:pt x="121907" y="1524"/>
                </a:lnTo>
                <a:lnTo>
                  <a:pt x="118859" y="1524"/>
                </a:lnTo>
                <a:lnTo>
                  <a:pt x="117335" y="0"/>
                </a:lnTo>
                <a:lnTo>
                  <a:pt x="106667" y="0"/>
                </a:lnTo>
                <a:lnTo>
                  <a:pt x="102095" y="1524"/>
                </a:lnTo>
                <a:lnTo>
                  <a:pt x="99047" y="1524"/>
                </a:lnTo>
                <a:lnTo>
                  <a:pt x="92951" y="4572"/>
                </a:lnTo>
                <a:lnTo>
                  <a:pt x="91427" y="7620"/>
                </a:lnTo>
                <a:lnTo>
                  <a:pt x="88379" y="9144"/>
                </a:lnTo>
                <a:lnTo>
                  <a:pt x="86855" y="10668"/>
                </a:lnTo>
                <a:lnTo>
                  <a:pt x="83807" y="16764"/>
                </a:lnTo>
                <a:lnTo>
                  <a:pt x="83807" y="28956"/>
                </a:lnTo>
                <a:lnTo>
                  <a:pt x="85331" y="32004"/>
                </a:lnTo>
                <a:lnTo>
                  <a:pt x="86855" y="33528"/>
                </a:lnTo>
                <a:lnTo>
                  <a:pt x="88379" y="36576"/>
                </a:lnTo>
                <a:lnTo>
                  <a:pt x="92951" y="41148"/>
                </a:lnTo>
                <a:lnTo>
                  <a:pt x="95999" y="42672"/>
                </a:lnTo>
                <a:lnTo>
                  <a:pt x="97523" y="44196"/>
                </a:lnTo>
                <a:lnTo>
                  <a:pt x="100571" y="44196"/>
                </a:lnTo>
                <a:lnTo>
                  <a:pt x="102095" y="45720"/>
                </a:lnTo>
                <a:lnTo>
                  <a:pt x="105143" y="45720"/>
                </a:lnTo>
                <a:lnTo>
                  <a:pt x="108191" y="48768"/>
                </a:lnTo>
                <a:lnTo>
                  <a:pt x="111239" y="48768"/>
                </a:lnTo>
                <a:lnTo>
                  <a:pt x="114287" y="51816"/>
                </a:lnTo>
                <a:lnTo>
                  <a:pt x="115811" y="51816"/>
                </a:lnTo>
                <a:lnTo>
                  <a:pt x="120383" y="56388"/>
                </a:lnTo>
                <a:lnTo>
                  <a:pt x="120383" y="64008"/>
                </a:lnTo>
                <a:lnTo>
                  <a:pt x="118859" y="65532"/>
                </a:lnTo>
                <a:lnTo>
                  <a:pt x="118859" y="67056"/>
                </a:lnTo>
                <a:lnTo>
                  <a:pt x="114287" y="71628"/>
                </a:lnTo>
                <a:lnTo>
                  <a:pt x="112763" y="71628"/>
                </a:lnTo>
                <a:lnTo>
                  <a:pt x="111239" y="73152"/>
                </a:lnTo>
                <a:lnTo>
                  <a:pt x="99047" y="73152"/>
                </a:lnTo>
                <a:lnTo>
                  <a:pt x="97523" y="71628"/>
                </a:lnTo>
                <a:lnTo>
                  <a:pt x="94475" y="71628"/>
                </a:lnTo>
                <a:lnTo>
                  <a:pt x="92951" y="70104"/>
                </a:lnTo>
                <a:lnTo>
                  <a:pt x="91427" y="70104"/>
                </a:lnTo>
                <a:lnTo>
                  <a:pt x="88379" y="67056"/>
                </a:lnTo>
                <a:lnTo>
                  <a:pt x="86855" y="67056"/>
                </a:lnTo>
                <a:lnTo>
                  <a:pt x="85331" y="65532"/>
                </a:lnTo>
                <a:lnTo>
                  <a:pt x="83807" y="65532"/>
                </a:lnTo>
                <a:lnTo>
                  <a:pt x="83807" y="67056"/>
                </a:lnTo>
                <a:lnTo>
                  <a:pt x="82283" y="67056"/>
                </a:lnTo>
                <a:lnTo>
                  <a:pt x="82283" y="77724"/>
                </a:lnTo>
                <a:lnTo>
                  <a:pt x="83807" y="77724"/>
                </a:lnTo>
                <a:lnTo>
                  <a:pt x="83807" y="79248"/>
                </a:lnTo>
                <a:lnTo>
                  <a:pt x="85331" y="79248"/>
                </a:lnTo>
                <a:lnTo>
                  <a:pt x="86855" y="80772"/>
                </a:lnTo>
                <a:lnTo>
                  <a:pt x="89903" y="80772"/>
                </a:lnTo>
                <a:lnTo>
                  <a:pt x="91427" y="82296"/>
                </a:lnTo>
                <a:lnTo>
                  <a:pt x="95999" y="82296"/>
                </a:lnTo>
                <a:lnTo>
                  <a:pt x="99047" y="83820"/>
                </a:lnTo>
                <a:lnTo>
                  <a:pt x="114287" y="83820"/>
                </a:lnTo>
                <a:lnTo>
                  <a:pt x="117335" y="82296"/>
                </a:lnTo>
                <a:lnTo>
                  <a:pt x="121907" y="80772"/>
                </a:lnTo>
                <a:lnTo>
                  <a:pt x="128003" y="77724"/>
                </a:lnTo>
                <a:lnTo>
                  <a:pt x="132575" y="73152"/>
                </a:lnTo>
                <a:lnTo>
                  <a:pt x="135623" y="67056"/>
                </a:lnTo>
                <a:lnTo>
                  <a:pt x="135623" y="533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4" name="object 34" descr=""/>
          <p:cNvGrpSpPr/>
          <p:nvPr/>
        </p:nvGrpSpPr>
        <p:grpSpPr>
          <a:xfrm>
            <a:off x="1807464" y="2820924"/>
            <a:ext cx="562610" cy="341630"/>
            <a:chOff x="1807464" y="2820924"/>
            <a:chExt cx="562610" cy="341630"/>
          </a:xfrm>
        </p:grpSpPr>
        <p:pic>
          <p:nvPicPr>
            <p:cNvPr id="35" name="object 35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810512" y="2820924"/>
              <a:ext cx="559307" cy="341376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1807464" y="3049524"/>
              <a:ext cx="62865" cy="83820"/>
            </a:xfrm>
            <a:custGeom>
              <a:avLst/>
              <a:gdLst/>
              <a:ahLst/>
              <a:cxnLst/>
              <a:rect l="l" t="t" r="r" b="b"/>
              <a:pathLst>
                <a:path w="62864" h="83819">
                  <a:moveTo>
                    <a:pt x="45720" y="3048"/>
                  </a:moveTo>
                  <a:lnTo>
                    <a:pt x="16764" y="3048"/>
                  </a:lnTo>
                  <a:lnTo>
                    <a:pt x="19812" y="1524"/>
                  </a:lnTo>
                  <a:lnTo>
                    <a:pt x="25908" y="1524"/>
                  </a:lnTo>
                  <a:lnTo>
                    <a:pt x="28956" y="0"/>
                  </a:lnTo>
                  <a:lnTo>
                    <a:pt x="36576" y="0"/>
                  </a:lnTo>
                  <a:lnTo>
                    <a:pt x="42672" y="1524"/>
                  </a:lnTo>
                  <a:lnTo>
                    <a:pt x="45720" y="3048"/>
                  </a:lnTo>
                  <a:close/>
                </a:path>
                <a:path w="62864" h="83819">
                  <a:moveTo>
                    <a:pt x="7620" y="19812"/>
                  </a:moveTo>
                  <a:lnTo>
                    <a:pt x="3048" y="19812"/>
                  </a:lnTo>
                  <a:lnTo>
                    <a:pt x="3048" y="10668"/>
                  </a:lnTo>
                  <a:lnTo>
                    <a:pt x="7620" y="6096"/>
                  </a:lnTo>
                  <a:lnTo>
                    <a:pt x="10668" y="6096"/>
                  </a:lnTo>
                  <a:lnTo>
                    <a:pt x="12192" y="4572"/>
                  </a:lnTo>
                  <a:lnTo>
                    <a:pt x="15240" y="3048"/>
                  </a:lnTo>
                  <a:lnTo>
                    <a:pt x="50292" y="3048"/>
                  </a:lnTo>
                  <a:lnTo>
                    <a:pt x="57912" y="10668"/>
                  </a:lnTo>
                  <a:lnTo>
                    <a:pt x="25908" y="10668"/>
                  </a:lnTo>
                  <a:lnTo>
                    <a:pt x="22860" y="12192"/>
                  </a:lnTo>
                  <a:lnTo>
                    <a:pt x="21336" y="12192"/>
                  </a:lnTo>
                  <a:lnTo>
                    <a:pt x="15240" y="15240"/>
                  </a:lnTo>
                  <a:lnTo>
                    <a:pt x="13716" y="15240"/>
                  </a:lnTo>
                  <a:lnTo>
                    <a:pt x="12192" y="16764"/>
                  </a:lnTo>
                  <a:lnTo>
                    <a:pt x="9144" y="18288"/>
                  </a:lnTo>
                  <a:lnTo>
                    <a:pt x="7620" y="19812"/>
                  </a:lnTo>
                  <a:close/>
                </a:path>
                <a:path w="62864" h="83819">
                  <a:moveTo>
                    <a:pt x="33528" y="83820"/>
                  </a:moveTo>
                  <a:lnTo>
                    <a:pt x="18288" y="83820"/>
                  </a:lnTo>
                  <a:lnTo>
                    <a:pt x="15240" y="82296"/>
                  </a:lnTo>
                  <a:lnTo>
                    <a:pt x="12192" y="82296"/>
                  </a:lnTo>
                  <a:lnTo>
                    <a:pt x="9144" y="80772"/>
                  </a:lnTo>
                  <a:lnTo>
                    <a:pt x="4572" y="76200"/>
                  </a:lnTo>
                  <a:lnTo>
                    <a:pt x="3048" y="73152"/>
                  </a:lnTo>
                  <a:lnTo>
                    <a:pt x="1524" y="71628"/>
                  </a:lnTo>
                  <a:lnTo>
                    <a:pt x="0" y="68580"/>
                  </a:lnTo>
                  <a:lnTo>
                    <a:pt x="0" y="53340"/>
                  </a:lnTo>
                  <a:lnTo>
                    <a:pt x="1524" y="50292"/>
                  </a:lnTo>
                  <a:lnTo>
                    <a:pt x="4572" y="47244"/>
                  </a:lnTo>
                  <a:lnTo>
                    <a:pt x="6096" y="44196"/>
                  </a:lnTo>
                  <a:lnTo>
                    <a:pt x="9144" y="41148"/>
                  </a:lnTo>
                  <a:lnTo>
                    <a:pt x="12192" y="39624"/>
                  </a:lnTo>
                  <a:lnTo>
                    <a:pt x="21336" y="36576"/>
                  </a:lnTo>
                  <a:lnTo>
                    <a:pt x="25908" y="36576"/>
                  </a:lnTo>
                  <a:lnTo>
                    <a:pt x="30480" y="35052"/>
                  </a:lnTo>
                  <a:lnTo>
                    <a:pt x="47244" y="35052"/>
                  </a:lnTo>
                  <a:lnTo>
                    <a:pt x="47244" y="24384"/>
                  </a:lnTo>
                  <a:lnTo>
                    <a:pt x="45720" y="21336"/>
                  </a:lnTo>
                  <a:lnTo>
                    <a:pt x="45720" y="19812"/>
                  </a:lnTo>
                  <a:lnTo>
                    <a:pt x="44196" y="16764"/>
                  </a:lnTo>
                  <a:lnTo>
                    <a:pt x="41148" y="13716"/>
                  </a:lnTo>
                  <a:lnTo>
                    <a:pt x="39624" y="13716"/>
                  </a:lnTo>
                  <a:lnTo>
                    <a:pt x="38100" y="12192"/>
                  </a:lnTo>
                  <a:lnTo>
                    <a:pt x="35052" y="12192"/>
                  </a:lnTo>
                  <a:lnTo>
                    <a:pt x="33528" y="10668"/>
                  </a:lnTo>
                  <a:lnTo>
                    <a:pt x="57912" y="10668"/>
                  </a:lnTo>
                  <a:lnTo>
                    <a:pt x="60960" y="16764"/>
                  </a:lnTo>
                  <a:lnTo>
                    <a:pt x="60960" y="19812"/>
                  </a:lnTo>
                  <a:lnTo>
                    <a:pt x="62484" y="24384"/>
                  </a:lnTo>
                  <a:lnTo>
                    <a:pt x="62484" y="45720"/>
                  </a:lnTo>
                  <a:lnTo>
                    <a:pt x="32004" y="45720"/>
                  </a:lnTo>
                  <a:lnTo>
                    <a:pt x="28956" y="47244"/>
                  </a:lnTo>
                  <a:lnTo>
                    <a:pt x="24384" y="47244"/>
                  </a:lnTo>
                  <a:lnTo>
                    <a:pt x="21336" y="48768"/>
                  </a:lnTo>
                  <a:lnTo>
                    <a:pt x="16764" y="53340"/>
                  </a:lnTo>
                  <a:lnTo>
                    <a:pt x="16764" y="54864"/>
                  </a:lnTo>
                  <a:lnTo>
                    <a:pt x="15240" y="56388"/>
                  </a:lnTo>
                  <a:lnTo>
                    <a:pt x="15240" y="64008"/>
                  </a:lnTo>
                  <a:lnTo>
                    <a:pt x="16764" y="68580"/>
                  </a:lnTo>
                  <a:lnTo>
                    <a:pt x="21336" y="73152"/>
                  </a:lnTo>
                  <a:lnTo>
                    <a:pt x="48768" y="73152"/>
                  </a:lnTo>
                  <a:lnTo>
                    <a:pt x="42672" y="79248"/>
                  </a:lnTo>
                  <a:lnTo>
                    <a:pt x="38100" y="80772"/>
                  </a:lnTo>
                  <a:lnTo>
                    <a:pt x="33528" y="83820"/>
                  </a:lnTo>
                  <a:close/>
                </a:path>
                <a:path w="62864" h="83819">
                  <a:moveTo>
                    <a:pt x="60960" y="82296"/>
                  </a:moveTo>
                  <a:lnTo>
                    <a:pt x="50292" y="82296"/>
                  </a:lnTo>
                  <a:lnTo>
                    <a:pt x="48768" y="80772"/>
                  </a:lnTo>
                  <a:lnTo>
                    <a:pt x="48768" y="73152"/>
                  </a:lnTo>
                  <a:lnTo>
                    <a:pt x="35052" y="73152"/>
                  </a:lnTo>
                  <a:lnTo>
                    <a:pt x="38100" y="71628"/>
                  </a:lnTo>
                  <a:lnTo>
                    <a:pt x="47244" y="62484"/>
                  </a:lnTo>
                  <a:lnTo>
                    <a:pt x="47244" y="45720"/>
                  </a:lnTo>
                  <a:lnTo>
                    <a:pt x="62484" y="45720"/>
                  </a:lnTo>
                  <a:lnTo>
                    <a:pt x="62484" y="80772"/>
                  </a:lnTo>
                  <a:lnTo>
                    <a:pt x="60960" y="822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7" name="object 37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442971" y="3014471"/>
            <a:ext cx="298704" cy="118872"/>
          </a:xfrm>
          <a:prstGeom prst="rect">
            <a:avLst/>
          </a:prstGeom>
        </p:spPr>
      </p:pic>
      <p:grpSp>
        <p:nvGrpSpPr>
          <p:cNvPr id="38" name="object 38" descr=""/>
          <p:cNvGrpSpPr/>
          <p:nvPr/>
        </p:nvGrpSpPr>
        <p:grpSpPr>
          <a:xfrm>
            <a:off x="2808732" y="3014472"/>
            <a:ext cx="542925" cy="119380"/>
            <a:chOff x="2808732" y="3014472"/>
            <a:chExt cx="542925" cy="119380"/>
          </a:xfrm>
        </p:grpSpPr>
        <p:pic>
          <p:nvPicPr>
            <p:cNvPr id="39" name="object 39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808732" y="3051048"/>
              <a:ext cx="114300" cy="80772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944368" y="3014472"/>
              <a:ext cx="158496" cy="118872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122675" y="3049524"/>
              <a:ext cx="76200" cy="83820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218687" y="3029712"/>
              <a:ext cx="132588" cy="103632"/>
            </a:xfrm>
            <a:prstGeom prst="rect">
              <a:avLst/>
            </a:prstGeom>
          </p:spPr>
        </p:pic>
      </p:grpSp>
      <p:grpSp>
        <p:nvGrpSpPr>
          <p:cNvPr id="43" name="object 43" descr=""/>
          <p:cNvGrpSpPr/>
          <p:nvPr/>
        </p:nvGrpSpPr>
        <p:grpSpPr>
          <a:xfrm>
            <a:off x="3419855" y="3014472"/>
            <a:ext cx="220979" cy="119380"/>
            <a:chOff x="3419855" y="3014472"/>
            <a:chExt cx="220979" cy="119380"/>
          </a:xfrm>
        </p:grpSpPr>
        <p:pic>
          <p:nvPicPr>
            <p:cNvPr id="44" name="object 44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419855" y="3014472"/>
              <a:ext cx="131063" cy="118872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570731" y="3049524"/>
              <a:ext cx="70104" cy="83820"/>
            </a:xfrm>
            <a:prstGeom prst="rect">
              <a:avLst/>
            </a:prstGeom>
          </p:spPr>
        </p:pic>
      </p:grpSp>
      <p:grpSp>
        <p:nvGrpSpPr>
          <p:cNvPr id="46" name="object 46" descr=""/>
          <p:cNvGrpSpPr/>
          <p:nvPr/>
        </p:nvGrpSpPr>
        <p:grpSpPr>
          <a:xfrm>
            <a:off x="3712464" y="2820923"/>
            <a:ext cx="2258695" cy="341630"/>
            <a:chOff x="3712464" y="2820923"/>
            <a:chExt cx="2258695" cy="341630"/>
          </a:xfrm>
        </p:grpSpPr>
        <p:pic>
          <p:nvPicPr>
            <p:cNvPr id="47" name="object 47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750564" y="2820923"/>
              <a:ext cx="1333500" cy="120396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155691" y="2827020"/>
              <a:ext cx="85344" cy="114299"/>
            </a:xfrm>
            <a:prstGeom prst="rect">
              <a:avLst/>
            </a:prstGeom>
          </p:spPr>
        </p:pic>
        <p:sp>
          <p:nvSpPr>
            <p:cNvPr id="49" name="object 49" descr=""/>
            <p:cNvSpPr/>
            <p:nvPr/>
          </p:nvSpPr>
          <p:spPr>
            <a:xfrm>
              <a:off x="5923788" y="2919984"/>
              <a:ext cx="18415" cy="20320"/>
            </a:xfrm>
            <a:custGeom>
              <a:avLst/>
              <a:gdLst/>
              <a:ahLst/>
              <a:cxnLst/>
              <a:rect l="l" t="t" r="r" b="b"/>
              <a:pathLst>
                <a:path w="18414" h="20319">
                  <a:moveTo>
                    <a:pt x="15239" y="19812"/>
                  </a:moveTo>
                  <a:lnTo>
                    <a:pt x="3047" y="19812"/>
                  </a:lnTo>
                  <a:lnTo>
                    <a:pt x="0" y="16764"/>
                  </a:lnTo>
                  <a:lnTo>
                    <a:pt x="0" y="3048"/>
                  </a:lnTo>
                  <a:lnTo>
                    <a:pt x="1523" y="1524"/>
                  </a:lnTo>
                  <a:lnTo>
                    <a:pt x="3047" y="1524"/>
                  </a:lnTo>
                  <a:lnTo>
                    <a:pt x="6095" y="0"/>
                  </a:lnTo>
                  <a:lnTo>
                    <a:pt x="12191" y="0"/>
                  </a:lnTo>
                  <a:lnTo>
                    <a:pt x="15239" y="1524"/>
                  </a:lnTo>
                  <a:lnTo>
                    <a:pt x="16763" y="3048"/>
                  </a:lnTo>
                  <a:lnTo>
                    <a:pt x="18287" y="6096"/>
                  </a:lnTo>
                  <a:lnTo>
                    <a:pt x="18287" y="13716"/>
                  </a:lnTo>
                  <a:lnTo>
                    <a:pt x="16763" y="16764"/>
                  </a:lnTo>
                  <a:lnTo>
                    <a:pt x="15239" y="18288"/>
                  </a:lnTo>
                  <a:lnTo>
                    <a:pt x="15239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113020" y="2822448"/>
              <a:ext cx="858012" cy="339851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712464" y="3012947"/>
              <a:ext cx="533400" cy="149352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329684" y="3029712"/>
              <a:ext cx="704087" cy="103632"/>
            </a:xfrm>
            <a:prstGeom prst="rect">
              <a:avLst/>
            </a:prstGeom>
          </p:spPr>
        </p:pic>
      </p:grpSp>
      <p:sp>
        <p:nvSpPr>
          <p:cNvPr id="53" name="object 53" descr=""/>
          <p:cNvSpPr/>
          <p:nvPr/>
        </p:nvSpPr>
        <p:spPr>
          <a:xfrm>
            <a:off x="6056376" y="3049524"/>
            <a:ext cx="62865" cy="83820"/>
          </a:xfrm>
          <a:custGeom>
            <a:avLst/>
            <a:gdLst/>
            <a:ahLst/>
            <a:cxnLst/>
            <a:rect l="l" t="t" r="r" b="b"/>
            <a:pathLst>
              <a:path w="62864" h="83819">
                <a:moveTo>
                  <a:pt x="47244" y="3048"/>
                </a:moveTo>
                <a:lnTo>
                  <a:pt x="18288" y="3048"/>
                </a:lnTo>
                <a:lnTo>
                  <a:pt x="21336" y="1524"/>
                </a:lnTo>
                <a:lnTo>
                  <a:pt x="27432" y="1524"/>
                </a:lnTo>
                <a:lnTo>
                  <a:pt x="28956" y="0"/>
                </a:lnTo>
                <a:lnTo>
                  <a:pt x="38100" y="0"/>
                </a:lnTo>
                <a:lnTo>
                  <a:pt x="47244" y="3048"/>
                </a:lnTo>
                <a:close/>
              </a:path>
              <a:path w="62864" h="83819">
                <a:moveTo>
                  <a:pt x="10668" y="18288"/>
                </a:moveTo>
                <a:lnTo>
                  <a:pt x="3048" y="18288"/>
                </a:lnTo>
                <a:lnTo>
                  <a:pt x="3048" y="12192"/>
                </a:lnTo>
                <a:lnTo>
                  <a:pt x="4572" y="10668"/>
                </a:lnTo>
                <a:lnTo>
                  <a:pt x="4572" y="9144"/>
                </a:lnTo>
                <a:lnTo>
                  <a:pt x="6096" y="9144"/>
                </a:lnTo>
                <a:lnTo>
                  <a:pt x="9144" y="6096"/>
                </a:lnTo>
                <a:lnTo>
                  <a:pt x="10668" y="6096"/>
                </a:lnTo>
                <a:lnTo>
                  <a:pt x="13716" y="4572"/>
                </a:lnTo>
                <a:lnTo>
                  <a:pt x="15240" y="3048"/>
                </a:lnTo>
                <a:lnTo>
                  <a:pt x="50292" y="3048"/>
                </a:lnTo>
                <a:lnTo>
                  <a:pt x="53340" y="6096"/>
                </a:lnTo>
                <a:lnTo>
                  <a:pt x="56388" y="7620"/>
                </a:lnTo>
                <a:lnTo>
                  <a:pt x="57912" y="10668"/>
                </a:lnTo>
                <a:lnTo>
                  <a:pt x="27432" y="10668"/>
                </a:lnTo>
                <a:lnTo>
                  <a:pt x="24384" y="12192"/>
                </a:lnTo>
                <a:lnTo>
                  <a:pt x="21336" y="12192"/>
                </a:lnTo>
                <a:lnTo>
                  <a:pt x="18288" y="13716"/>
                </a:lnTo>
                <a:lnTo>
                  <a:pt x="16764" y="15240"/>
                </a:lnTo>
                <a:lnTo>
                  <a:pt x="13716" y="15240"/>
                </a:lnTo>
                <a:lnTo>
                  <a:pt x="10668" y="18288"/>
                </a:lnTo>
                <a:close/>
              </a:path>
              <a:path w="62864" h="83819">
                <a:moveTo>
                  <a:pt x="35052" y="83820"/>
                </a:moveTo>
                <a:lnTo>
                  <a:pt x="18288" y="83820"/>
                </a:lnTo>
                <a:lnTo>
                  <a:pt x="15240" y="82296"/>
                </a:lnTo>
                <a:lnTo>
                  <a:pt x="12192" y="82296"/>
                </a:lnTo>
                <a:lnTo>
                  <a:pt x="9144" y="80772"/>
                </a:lnTo>
                <a:lnTo>
                  <a:pt x="7620" y="77724"/>
                </a:lnTo>
                <a:lnTo>
                  <a:pt x="4572" y="76200"/>
                </a:lnTo>
                <a:lnTo>
                  <a:pt x="3048" y="73152"/>
                </a:lnTo>
                <a:lnTo>
                  <a:pt x="3048" y="71628"/>
                </a:lnTo>
                <a:lnTo>
                  <a:pt x="1524" y="68580"/>
                </a:lnTo>
                <a:lnTo>
                  <a:pt x="0" y="64008"/>
                </a:lnTo>
                <a:lnTo>
                  <a:pt x="0" y="56388"/>
                </a:lnTo>
                <a:lnTo>
                  <a:pt x="4572" y="47244"/>
                </a:lnTo>
                <a:lnTo>
                  <a:pt x="10668" y="41148"/>
                </a:lnTo>
                <a:lnTo>
                  <a:pt x="16764" y="38100"/>
                </a:lnTo>
                <a:lnTo>
                  <a:pt x="21336" y="36576"/>
                </a:lnTo>
                <a:lnTo>
                  <a:pt x="25908" y="36576"/>
                </a:lnTo>
                <a:lnTo>
                  <a:pt x="32004" y="35052"/>
                </a:lnTo>
                <a:lnTo>
                  <a:pt x="47244" y="35052"/>
                </a:lnTo>
                <a:lnTo>
                  <a:pt x="47244" y="21336"/>
                </a:lnTo>
                <a:lnTo>
                  <a:pt x="45720" y="19812"/>
                </a:lnTo>
                <a:lnTo>
                  <a:pt x="45720" y="16764"/>
                </a:lnTo>
                <a:lnTo>
                  <a:pt x="42672" y="13716"/>
                </a:lnTo>
                <a:lnTo>
                  <a:pt x="41148" y="13716"/>
                </a:lnTo>
                <a:lnTo>
                  <a:pt x="38100" y="12192"/>
                </a:lnTo>
                <a:lnTo>
                  <a:pt x="36576" y="12192"/>
                </a:lnTo>
                <a:lnTo>
                  <a:pt x="33528" y="10668"/>
                </a:lnTo>
                <a:lnTo>
                  <a:pt x="57912" y="10668"/>
                </a:lnTo>
                <a:lnTo>
                  <a:pt x="60960" y="13716"/>
                </a:lnTo>
                <a:lnTo>
                  <a:pt x="60960" y="16764"/>
                </a:lnTo>
                <a:lnTo>
                  <a:pt x="62484" y="19812"/>
                </a:lnTo>
                <a:lnTo>
                  <a:pt x="62484" y="45720"/>
                </a:lnTo>
                <a:lnTo>
                  <a:pt x="33528" y="45720"/>
                </a:lnTo>
                <a:lnTo>
                  <a:pt x="30480" y="47244"/>
                </a:lnTo>
                <a:lnTo>
                  <a:pt x="24384" y="47244"/>
                </a:lnTo>
                <a:lnTo>
                  <a:pt x="21336" y="50292"/>
                </a:lnTo>
                <a:lnTo>
                  <a:pt x="18288" y="51816"/>
                </a:lnTo>
                <a:lnTo>
                  <a:pt x="18288" y="53340"/>
                </a:lnTo>
                <a:lnTo>
                  <a:pt x="16764" y="54864"/>
                </a:lnTo>
                <a:lnTo>
                  <a:pt x="16764" y="56388"/>
                </a:lnTo>
                <a:lnTo>
                  <a:pt x="15240" y="57912"/>
                </a:lnTo>
                <a:lnTo>
                  <a:pt x="15240" y="64008"/>
                </a:lnTo>
                <a:lnTo>
                  <a:pt x="16764" y="68580"/>
                </a:lnTo>
                <a:lnTo>
                  <a:pt x="19812" y="70104"/>
                </a:lnTo>
                <a:lnTo>
                  <a:pt x="21336" y="73152"/>
                </a:lnTo>
                <a:lnTo>
                  <a:pt x="50292" y="73152"/>
                </a:lnTo>
                <a:lnTo>
                  <a:pt x="47244" y="76200"/>
                </a:lnTo>
                <a:lnTo>
                  <a:pt x="42672" y="79248"/>
                </a:lnTo>
                <a:lnTo>
                  <a:pt x="39624" y="80772"/>
                </a:lnTo>
                <a:lnTo>
                  <a:pt x="35052" y="83820"/>
                </a:lnTo>
                <a:close/>
              </a:path>
              <a:path w="62864" h="83819">
                <a:moveTo>
                  <a:pt x="7620" y="19812"/>
                </a:moveTo>
                <a:lnTo>
                  <a:pt x="4572" y="19812"/>
                </a:lnTo>
                <a:lnTo>
                  <a:pt x="4572" y="18288"/>
                </a:lnTo>
                <a:lnTo>
                  <a:pt x="9144" y="18288"/>
                </a:lnTo>
                <a:lnTo>
                  <a:pt x="7620" y="19812"/>
                </a:lnTo>
                <a:close/>
              </a:path>
              <a:path w="62864" h="83819">
                <a:moveTo>
                  <a:pt x="62484" y="82296"/>
                </a:moveTo>
                <a:lnTo>
                  <a:pt x="50292" y="82296"/>
                </a:lnTo>
                <a:lnTo>
                  <a:pt x="50292" y="73152"/>
                </a:lnTo>
                <a:lnTo>
                  <a:pt x="35052" y="73152"/>
                </a:lnTo>
                <a:lnTo>
                  <a:pt x="38100" y="71628"/>
                </a:lnTo>
                <a:lnTo>
                  <a:pt x="47244" y="62484"/>
                </a:lnTo>
                <a:lnTo>
                  <a:pt x="47244" y="45720"/>
                </a:lnTo>
                <a:lnTo>
                  <a:pt x="62484" y="45720"/>
                </a:lnTo>
                <a:lnTo>
                  <a:pt x="62484" y="822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4" name="object 54" descr="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6190488" y="3014471"/>
            <a:ext cx="861059" cy="118872"/>
          </a:xfrm>
          <a:prstGeom prst="rect">
            <a:avLst/>
          </a:prstGeom>
        </p:spPr>
      </p:pic>
      <p:pic>
        <p:nvPicPr>
          <p:cNvPr id="55" name="object 55" descr="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7117080" y="3012947"/>
            <a:ext cx="140207" cy="120396"/>
          </a:xfrm>
          <a:prstGeom prst="rect">
            <a:avLst/>
          </a:prstGeom>
        </p:spPr>
      </p:pic>
      <p:pic>
        <p:nvPicPr>
          <p:cNvPr id="56" name="object 56" descr="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7304531" y="3014472"/>
            <a:ext cx="219455" cy="118872"/>
          </a:xfrm>
          <a:prstGeom prst="rect">
            <a:avLst/>
          </a:prstGeom>
        </p:spPr>
      </p:pic>
      <p:pic>
        <p:nvPicPr>
          <p:cNvPr id="57" name="object 57" descr="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7591044" y="3014471"/>
            <a:ext cx="966216" cy="118872"/>
          </a:xfrm>
          <a:prstGeom prst="rect">
            <a:avLst/>
          </a:prstGeom>
        </p:spPr>
      </p:pic>
      <p:grpSp>
        <p:nvGrpSpPr>
          <p:cNvPr id="58" name="object 58" descr=""/>
          <p:cNvGrpSpPr/>
          <p:nvPr/>
        </p:nvGrpSpPr>
        <p:grpSpPr>
          <a:xfrm>
            <a:off x="8639555" y="3049523"/>
            <a:ext cx="375285" cy="83820"/>
            <a:chOff x="8639555" y="3049523"/>
            <a:chExt cx="375285" cy="83820"/>
          </a:xfrm>
        </p:grpSpPr>
        <p:pic>
          <p:nvPicPr>
            <p:cNvPr id="59" name="object 59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639555" y="3049523"/>
              <a:ext cx="65532" cy="82296"/>
            </a:xfrm>
            <a:prstGeom prst="rect">
              <a:avLst/>
            </a:prstGeom>
          </p:spPr>
        </p:pic>
        <p:sp>
          <p:nvSpPr>
            <p:cNvPr id="60" name="object 60" descr=""/>
            <p:cNvSpPr/>
            <p:nvPr/>
          </p:nvSpPr>
          <p:spPr>
            <a:xfrm>
              <a:off x="8724899" y="3049524"/>
              <a:ext cx="62865" cy="83820"/>
            </a:xfrm>
            <a:custGeom>
              <a:avLst/>
              <a:gdLst/>
              <a:ahLst/>
              <a:cxnLst/>
              <a:rect l="l" t="t" r="r" b="b"/>
              <a:pathLst>
                <a:path w="62865" h="83819">
                  <a:moveTo>
                    <a:pt x="45720" y="3048"/>
                  </a:moveTo>
                  <a:lnTo>
                    <a:pt x="18288" y="3048"/>
                  </a:lnTo>
                  <a:lnTo>
                    <a:pt x="19812" y="1524"/>
                  </a:lnTo>
                  <a:lnTo>
                    <a:pt x="25908" y="1524"/>
                  </a:lnTo>
                  <a:lnTo>
                    <a:pt x="28956" y="0"/>
                  </a:lnTo>
                  <a:lnTo>
                    <a:pt x="38100" y="0"/>
                  </a:lnTo>
                  <a:lnTo>
                    <a:pt x="42672" y="1524"/>
                  </a:lnTo>
                  <a:lnTo>
                    <a:pt x="45720" y="3048"/>
                  </a:lnTo>
                  <a:close/>
                </a:path>
                <a:path w="62865" h="83819">
                  <a:moveTo>
                    <a:pt x="33528" y="83820"/>
                  </a:moveTo>
                  <a:lnTo>
                    <a:pt x="18288" y="83820"/>
                  </a:lnTo>
                  <a:lnTo>
                    <a:pt x="15240" y="82296"/>
                  </a:lnTo>
                  <a:lnTo>
                    <a:pt x="12192" y="82296"/>
                  </a:lnTo>
                  <a:lnTo>
                    <a:pt x="9144" y="80772"/>
                  </a:lnTo>
                  <a:lnTo>
                    <a:pt x="7620" y="77724"/>
                  </a:lnTo>
                  <a:lnTo>
                    <a:pt x="4572" y="76200"/>
                  </a:lnTo>
                  <a:lnTo>
                    <a:pt x="3048" y="73152"/>
                  </a:lnTo>
                  <a:lnTo>
                    <a:pt x="1524" y="71628"/>
                  </a:lnTo>
                  <a:lnTo>
                    <a:pt x="0" y="68580"/>
                  </a:lnTo>
                  <a:lnTo>
                    <a:pt x="0" y="53340"/>
                  </a:lnTo>
                  <a:lnTo>
                    <a:pt x="3048" y="50292"/>
                  </a:lnTo>
                  <a:lnTo>
                    <a:pt x="6096" y="44196"/>
                  </a:lnTo>
                  <a:lnTo>
                    <a:pt x="9144" y="41148"/>
                  </a:lnTo>
                  <a:lnTo>
                    <a:pt x="12192" y="39624"/>
                  </a:lnTo>
                  <a:lnTo>
                    <a:pt x="21336" y="36576"/>
                  </a:lnTo>
                  <a:lnTo>
                    <a:pt x="25908" y="36576"/>
                  </a:lnTo>
                  <a:lnTo>
                    <a:pt x="30480" y="35052"/>
                  </a:lnTo>
                  <a:lnTo>
                    <a:pt x="47244" y="35052"/>
                  </a:lnTo>
                  <a:lnTo>
                    <a:pt x="47244" y="24384"/>
                  </a:lnTo>
                  <a:lnTo>
                    <a:pt x="45720" y="21336"/>
                  </a:lnTo>
                  <a:lnTo>
                    <a:pt x="45720" y="19812"/>
                  </a:lnTo>
                  <a:lnTo>
                    <a:pt x="44196" y="16764"/>
                  </a:lnTo>
                  <a:lnTo>
                    <a:pt x="41148" y="13716"/>
                  </a:lnTo>
                  <a:lnTo>
                    <a:pt x="39624" y="13716"/>
                  </a:lnTo>
                  <a:lnTo>
                    <a:pt x="38100" y="12192"/>
                  </a:lnTo>
                  <a:lnTo>
                    <a:pt x="35052" y="12192"/>
                  </a:lnTo>
                  <a:lnTo>
                    <a:pt x="33528" y="10668"/>
                  </a:lnTo>
                  <a:lnTo>
                    <a:pt x="4572" y="10668"/>
                  </a:lnTo>
                  <a:lnTo>
                    <a:pt x="4572" y="9144"/>
                  </a:lnTo>
                  <a:lnTo>
                    <a:pt x="6096" y="9144"/>
                  </a:lnTo>
                  <a:lnTo>
                    <a:pt x="6096" y="7620"/>
                  </a:lnTo>
                  <a:lnTo>
                    <a:pt x="9144" y="6096"/>
                  </a:lnTo>
                  <a:lnTo>
                    <a:pt x="10668" y="6096"/>
                  </a:lnTo>
                  <a:lnTo>
                    <a:pt x="12192" y="4572"/>
                  </a:lnTo>
                  <a:lnTo>
                    <a:pt x="15240" y="3048"/>
                  </a:lnTo>
                  <a:lnTo>
                    <a:pt x="50292" y="3048"/>
                  </a:lnTo>
                  <a:lnTo>
                    <a:pt x="57912" y="10668"/>
                  </a:lnTo>
                  <a:lnTo>
                    <a:pt x="62484" y="19812"/>
                  </a:lnTo>
                  <a:lnTo>
                    <a:pt x="62484" y="45720"/>
                  </a:lnTo>
                  <a:lnTo>
                    <a:pt x="32004" y="45720"/>
                  </a:lnTo>
                  <a:lnTo>
                    <a:pt x="28956" y="47244"/>
                  </a:lnTo>
                  <a:lnTo>
                    <a:pt x="24384" y="47244"/>
                  </a:lnTo>
                  <a:lnTo>
                    <a:pt x="21336" y="48768"/>
                  </a:lnTo>
                  <a:lnTo>
                    <a:pt x="16764" y="53340"/>
                  </a:lnTo>
                  <a:lnTo>
                    <a:pt x="16764" y="54864"/>
                  </a:lnTo>
                  <a:lnTo>
                    <a:pt x="15240" y="56388"/>
                  </a:lnTo>
                  <a:lnTo>
                    <a:pt x="15240" y="64008"/>
                  </a:lnTo>
                  <a:lnTo>
                    <a:pt x="16764" y="68580"/>
                  </a:lnTo>
                  <a:lnTo>
                    <a:pt x="21336" y="73152"/>
                  </a:lnTo>
                  <a:lnTo>
                    <a:pt x="48768" y="73152"/>
                  </a:lnTo>
                  <a:lnTo>
                    <a:pt x="42672" y="79248"/>
                  </a:lnTo>
                  <a:lnTo>
                    <a:pt x="38100" y="80772"/>
                  </a:lnTo>
                  <a:lnTo>
                    <a:pt x="33528" y="83820"/>
                  </a:lnTo>
                  <a:close/>
                </a:path>
                <a:path w="62865" h="83819">
                  <a:moveTo>
                    <a:pt x="7620" y="19812"/>
                  </a:moveTo>
                  <a:lnTo>
                    <a:pt x="3048" y="19812"/>
                  </a:lnTo>
                  <a:lnTo>
                    <a:pt x="3048" y="10668"/>
                  </a:lnTo>
                  <a:lnTo>
                    <a:pt x="25908" y="10668"/>
                  </a:lnTo>
                  <a:lnTo>
                    <a:pt x="22860" y="12192"/>
                  </a:lnTo>
                  <a:lnTo>
                    <a:pt x="21336" y="12192"/>
                  </a:lnTo>
                  <a:lnTo>
                    <a:pt x="15240" y="15240"/>
                  </a:lnTo>
                  <a:lnTo>
                    <a:pt x="13716" y="15240"/>
                  </a:lnTo>
                  <a:lnTo>
                    <a:pt x="10668" y="18288"/>
                  </a:lnTo>
                  <a:lnTo>
                    <a:pt x="9144" y="18288"/>
                  </a:lnTo>
                  <a:lnTo>
                    <a:pt x="7620" y="19812"/>
                  </a:lnTo>
                  <a:close/>
                </a:path>
                <a:path w="62865" h="83819">
                  <a:moveTo>
                    <a:pt x="60960" y="82296"/>
                  </a:moveTo>
                  <a:lnTo>
                    <a:pt x="50292" y="82296"/>
                  </a:lnTo>
                  <a:lnTo>
                    <a:pt x="48768" y="80772"/>
                  </a:lnTo>
                  <a:lnTo>
                    <a:pt x="48768" y="73152"/>
                  </a:lnTo>
                  <a:lnTo>
                    <a:pt x="35052" y="73152"/>
                  </a:lnTo>
                  <a:lnTo>
                    <a:pt x="38100" y="71628"/>
                  </a:lnTo>
                  <a:lnTo>
                    <a:pt x="47244" y="62484"/>
                  </a:lnTo>
                  <a:lnTo>
                    <a:pt x="47244" y="45720"/>
                  </a:lnTo>
                  <a:lnTo>
                    <a:pt x="62484" y="45720"/>
                  </a:lnTo>
                  <a:lnTo>
                    <a:pt x="62484" y="80772"/>
                  </a:lnTo>
                  <a:lnTo>
                    <a:pt x="60960" y="822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813291" y="3049523"/>
              <a:ext cx="201168" cy="83820"/>
            </a:xfrm>
            <a:prstGeom prst="rect">
              <a:avLst/>
            </a:prstGeom>
          </p:spPr>
        </p:pic>
      </p:grpSp>
      <p:pic>
        <p:nvPicPr>
          <p:cNvPr id="62" name="object 62" descr="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9086088" y="3019044"/>
            <a:ext cx="85343" cy="114299"/>
          </a:xfrm>
          <a:prstGeom prst="rect">
            <a:avLst/>
          </a:prstGeom>
        </p:spPr>
      </p:pic>
      <p:sp>
        <p:nvSpPr>
          <p:cNvPr id="63" name="object 63" descr=""/>
          <p:cNvSpPr txBox="1"/>
          <p:nvPr/>
        </p:nvSpPr>
        <p:spPr>
          <a:xfrm>
            <a:off x="871219" y="840487"/>
            <a:ext cx="8542020" cy="253111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800" spc="-10">
                <a:latin typeface="Calibri"/>
                <a:cs typeface="Calibri"/>
              </a:rPr>
              <a:t>Scope</a:t>
            </a:r>
            <a:endParaRPr sz="1800">
              <a:latin typeface="Calibri"/>
              <a:cs typeface="Calibri"/>
            </a:endParaRPr>
          </a:p>
          <a:p>
            <a:pPr marL="469900" marR="377825">
              <a:lnSpc>
                <a:spcPts val="1730"/>
              </a:lnSpc>
              <a:spcBef>
                <a:spcPts val="570"/>
              </a:spcBef>
            </a:pPr>
            <a:r>
              <a:rPr dirty="0" sz="1550">
                <a:latin typeface="Calibri"/>
                <a:cs typeface="Calibri"/>
              </a:rPr>
              <a:t>Refers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accessibility</a:t>
            </a:r>
            <a:r>
              <a:rPr dirty="0" sz="1550" spc="1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object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at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any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point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source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code.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There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two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types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of </a:t>
            </a:r>
            <a:r>
              <a:rPr dirty="0" sz="1550" spc="-10">
                <a:latin typeface="Calibri"/>
                <a:cs typeface="Calibri"/>
              </a:rPr>
              <a:t>scope:</a:t>
            </a:r>
            <a:endParaRPr sz="1550">
              <a:latin typeface="Calibri"/>
              <a:cs typeface="Calibri"/>
            </a:endParaRPr>
          </a:p>
          <a:p>
            <a:pPr marL="3032760" marR="5080" indent="-2105025">
              <a:lnSpc>
                <a:spcPts val="1510"/>
              </a:lnSpc>
              <a:spcBef>
                <a:spcPts val="535"/>
              </a:spcBef>
            </a:pPr>
            <a:r>
              <a:rPr dirty="0" sz="1350">
                <a:latin typeface="Calibri"/>
                <a:cs typeface="Calibri"/>
              </a:rPr>
              <a:t>Global:</a:t>
            </a:r>
            <a:r>
              <a:rPr dirty="0" sz="1350" spc="17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Variables</a:t>
            </a:r>
            <a:r>
              <a:rPr dirty="0" sz="1350" spc="1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that</a:t>
            </a:r>
            <a:r>
              <a:rPr dirty="0" sz="1350" spc="8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are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assigned</a:t>
            </a:r>
            <a:r>
              <a:rPr dirty="0" sz="1350" spc="10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at</a:t>
            </a:r>
            <a:r>
              <a:rPr dirty="0" sz="1350" spc="2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6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top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level</a:t>
            </a:r>
            <a:r>
              <a:rPr dirty="0" sz="1350" spc="16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or specifically</a:t>
            </a:r>
            <a:r>
              <a:rPr dirty="0" sz="1350" spc="204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instructed</a:t>
            </a:r>
            <a:r>
              <a:rPr dirty="0" sz="1350" spc="18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to</a:t>
            </a:r>
            <a:r>
              <a:rPr dirty="0" sz="1350" spc="8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use/be</a:t>
            </a:r>
            <a:r>
              <a:rPr dirty="0" sz="1350" spc="8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global</a:t>
            </a:r>
            <a:r>
              <a:rPr dirty="0" sz="1350" spc="17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variable</a:t>
            </a:r>
            <a:r>
              <a:rPr dirty="0" sz="1350" spc="80">
                <a:latin typeface="Calibri"/>
                <a:cs typeface="Calibri"/>
              </a:rPr>
              <a:t> </a:t>
            </a:r>
            <a:r>
              <a:rPr dirty="0" sz="1350" spc="-25">
                <a:latin typeface="Calibri"/>
                <a:cs typeface="Calibri"/>
              </a:rPr>
              <a:t>by </a:t>
            </a:r>
            <a:r>
              <a:rPr dirty="0" sz="1350">
                <a:latin typeface="Calibri"/>
                <a:cs typeface="Calibri"/>
              </a:rPr>
              <a:t>is</a:t>
            </a:r>
            <a:r>
              <a:rPr dirty="0" sz="1350" spc="9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used</a:t>
            </a:r>
            <a:r>
              <a:rPr dirty="0" sz="1350" spc="6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before</a:t>
            </a:r>
            <a:r>
              <a:rPr dirty="0" sz="1350" spc="1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10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variable</a:t>
            </a:r>
            <a:r>
              <a:rPr dirty="0" sz="1350" spc="10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is</a:t>
            </a:r>
            <a:r>
              <a:rPr dirty="0" sz="1350" spc="9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assigned</a:t>
            </a:r>
            <a:r>
              <a:rPr dirty="0" sz="1350" spc="1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are</a:t>
            </a:r>
            <a:r>
              <a:rPr dirty="0" sz="1350" spc="7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considered</a:t>
            </a:r>
            <a:r>
              <a:rPr dirty="0" sz="1350" spc="1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global,</a:t>
            </a:r>
            <a:r>
              <a:rPr dirty="0" sz="1350" spc="22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which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means</a:t>
            </a:r>
            <a:endParaRPr sz="1350">
              <a:latin typeface="Calibri"/>
              <a:cs typeface="Calibri"/>
            </a:endParaRPr>
          </a:p>
          <a:p>
            <a:pPr marL="928369" marR="448945">
              <a:lnSpc>
                <a:spcPts val="1510"/>
              </a:lnSpc>
              <a:spcBef>
                <a:spcPts val="15"/>
              </a:spcBef>
            </a:pPr>
            <a:r>
              <a:rPr dirty="0" sz="1350">
                <a:latin typeface="Calibri"/>
                <a:cs typeface="Calibri"/>
              </a:rPr>
              <a:t>that</a:t>
            </a:r>
            <a:r>
              <a:rPr dirty="0" sz="1350" spc="8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9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variable</a:t>
            </a:r>
            <a:r>
              <a:rPr dirty="0" sz="1350" spc="8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and</a:t>
            </a:r>
            <a:r>
              <a:rPr dirty="0" sz="1350" spc="114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its</a:t>
            </a:r>
            <a:r>
              <a:rPr dirty="0" sz="1350" spc="8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value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can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be</a:t>
            </a:r>
            <a:r>
              <a:rPr dirty="0" sz="1350" spc="9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used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at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any level</a:t>
            </a:r>
            <a:r>
              <a:rPr dirty="0" sz="1350" spc="17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below</a:t>
            </a:r>
            <a:r>
              <a:rPr dirty="0" sz="1350" spc="16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it</a:t>
            </a:r>
            <a:r>
              <a:rPr dirty="0" sz="1350" spc="1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from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time</a:t>
            </a:r>
            <a:r>
              <a:rPr dirty="0" sz="1350" spc="1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that</a:t>
            </a:r>
            <a:r>
              <a:rPr dirty="0" sz="1350" spc="9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it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was</a:t>
            </a:r>
            <a:r>
              <a:rPr dirty="0" sz="1350" spc="1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assigned</a:t>
            </a:r>
            <a:r>
              <a:rPr dirty="0" sz="1350" spc="120">
                <a:latin typeface="Calibri"/>
                <a:cs typeface="Calibri"/>
              </a:rPr>
              <a:t> </a:t>
            </a:r>
            <a:r>
              <a:rPr dirty="0" sz="1350" spc="-50">
                <a:latin typeface="Calibri"/>
                <a:cs typeface="Calibri"/>
              </a:rPr>
              <a:t>a </a:t>
            </a:r>
            <a:r>
              <a:rPr dirty="0" sz="1350" spc="-10">
                <a:latin typeface="Calibri"/>
                <a:cs typeface="Calibri"/>
              </a:rPr>
              <a:t>value.</a:t>
            </a:r>
            <a:endParaRPr sz="1350">
              <a:latin typeface="Calibri"/>
              <a:cs typeface="Calibri"/>
            </a:endParaRPr>
          </a:p>
          <a:p>
            <a:pPr marL="928369">
              <a:lnSpc>
                <a:spcPct val="100000"/>
              </a:lnSpc>
              <a:spcBef>
                <a:spcPts val="365"/>
              </a:spcBef>
            </a:pPr>
            <a:r>
              <a:rPr dirty="0" sz="1350">
                <a:latin typeface="Calibri"/>
                <a:cs typeface="Calibri"/>
              </a:rPr>
              <a:t>Local:</a:t>
            </a:r>
            <a:r>
              <a:rPr dirty="0" sz="1350" spc="10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After</a:t>
            </a:r>
            <a:r>
              <a:rPr dirty="0" sz="1350" spc="6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assignment,</a:t>
            </a:r>
            <a:r>
              <a:rPr dirty="0" sz="1350" spc="19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variables</a:t>
            </a:r>
            <a:r>
              <a:rPr dirty="0" sz="1350" spc="1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are not</a:t>
            </a:r>
            <a:r>
              <a:rPr dirty="0" sz="1350" spc="1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accessible</a:t>
            </a:r>
            <a:r>
              <a:rPr dirty="0" sz="1350" spc="1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to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code</a:t>
            </a:r>
            <a:r>
              <a:rPr dirty="0" sz="1350" spc="8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at</a:t>
            </a:r>
            <a:r>
              <a:rPr dirty="0" sz="1350" spc="1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higher</a:t>
            </a:r>
            <a:r>
              <a:rPr dirty="0" sz="1350" spc="1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levels</a:t>
            </a:r>
            <a:r>
              <a:rPr dirty="0" sz="1350" spc="1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(less</a:t>
            </a:r>
            <a:r>
              <a:rPr dirty="0" sz="1350" spc="8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indentation)</a:t>
            </a:r>
            <a:r>
              <a:rPr dirty="0" sz="1350" spc="26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unless</a:t>
            </a:r>
            <a:r>
              <a:rPr dirty="0" sz="1350" spc="70">
                <a:latin typeface="Calibri"/>
                <a:cs typeface="Calibri"/>
              </a:rPr>
              <a:t> </a:t>
            </a:r>
            <a:r>
              <a:rPr dirty="0" sz="1350" spc="-25">
                <a:latin typeface="Calibri"/>
                <a:cs typeface="Calibri"/>
              </a:rPr>
              <a:t>the</a:t>
            </a:r>
            <a:endParaRPr sz="13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Calibri"/>
              <a:cs typeface="Calibri"/>
            </a:endParaRPr>
          </a:p>
          <a:p>
            <a:pPr marL="928369">
              <a:lnSpc>
                <a:spcPct val="100000"/>
              </a:lnSpc>
            </a:pPr>
            <a:r>
              <a:rPr dirty="0" sz="1350">
                <a:latin typeface="Calibri"/>
                <a:cs typeface="Calibri"/>
              </a:rPr>
              <a:t>created</a:t>
            </a:r>
            <a:r>
              <a:rPr dirty="0" sz="1350" spc="114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and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used</a:t>
            </a:r>
            <a:r>
              <a:rPr dirty="0" sz="1350" spc="114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until</a:t>
            </a:r>
            <a:r>
              <a:rPr dirty="0" sz="1350" spc="7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that</a:t>
            </a:r>
            <a:r>
              <a:rPr dirty="0" sz="1350" spc="8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section</a:t>
            </a:r>
            <a:r>
              <a:rPr dirty="0" sz="1350" spc="114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of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code </a:t>
            </a:r>
            <a:r>
              <a:rPr dirty="0" sz="1350" spc="-10">
                <a:latin typeface="Calibri"/>
                <a:cs typeface="Calibri"/>
              </a:rPr>
              <a:t>completed.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64" name="object 64" descr=""/>
          <p:cNvSpPr/>
          <p:nvPr/>
        </p:nvSpPr>
        <p:spPr>
          <a:xfrm>
            <a:off x="1577339" y="3332988"/>
            <a:ext cx="1975485" cy="3968750"/>
          </a:xfrm>
          <a:custGeom>
            <a:avLst/>
            <a:gdLst/>
            <a:ahLst/>
            <a:cxnLst/>
            <a:rect l="l" t="t" r="r" b="b"/>
            <a:pathLst>
              <a:path w="1975485" h="3968750">
                <a:moveTo>
                  <a:pt x="0" y="3968496"/>
                </a:moveTo>
                <a:lnTo>
                  <a:pt x="1975104" y="3968496"/>
                </a:lnTo>
                <a:lnTo>
                  <a:pt x="1975104" y="0"/>
                </a:lnTo>
                <a:lnTo>
                  <a:pt x="0" y="0"/>
                </a:lnTo>
                <a:lnTo>
                  <a:pt x="0" y="3968496"/>
                </a:lnTo>
                <a:close/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 descr=""/>
          <p:cNvSpPr txBox="1"/>
          <p:nvPr/>
        </p:nvSpPr>
        <p:spPr>
          <a:xfrm>
            <a:off x="1654555" y="3347282"/>
            <a:ext cx="165481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3030" marR="5080" indent="-10096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void somefunc()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{ </a:t>
            </a:r>
            <a:r>
              <a:rPr dirty="0" sz="1800">
                <a:latin typeface="Calibri"/>
                <a:cs typeface="Calibri"/>
              </a:rPr>
              <a:t>int</a:t>
            </a:r>
            <a:r>
              <a:rPr dirty="0" sz="1800" spc="-20">
                <a:latin typeface="Calibri"/>
                <a:cs typeface="Calibri"/>
              </a:rPr>
              <a:t> a=4;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6" name="object 66" descr=""/>
          <p:cNvSpPr/>
          <p:nvPr/>
        </p:nvSpPr>
        <p:spPr>
          <a:xfrm>
            <a:off x="2478011" y="3980687"/>
            <a:ext cx="195580" cy="191135"/>
          </a:xfrm>
          <a:custGeom>
            <a:avLst/>
            <a:gdLst/>
            <a:ahLst/>
            <a:cxnLst/>
            <a:rect l="l" t="t" r="r" b="b"/>
            <a:pathLst>
              <a:path w="195580" h="191135">
                <a:moveTo>
                  <a:pt x="36576" y="138696"/>
                </a:moveTo>
                <a:lnTo>
                  <a:pt x="35052" y="137172"/>
                </a:lnTo>
                <a:lnTo>
                  <a:pt x="35052" y="135648"/>
                </a:lnTo>
                <a:lnTo>
                  <a:pt x="33528" y="135648"/>
                </a:lnTo>
                <a:lnTo>
                  <a:pt x="33528" y="134124"/>
                </a:lnTo>
                <a:lnTo>
                  <a:pt x="28956" y="134124"/>
                </a:lnTo>
                <a:lnTo>
                  <a:pt x="27432" y="132600"/>
                </a:lnTo>
                <a:lnTo>
                  <a:pt x="24384" y="132600"/>
                </a:lnTo>
                <a:lnTo>
                  <a:pt x="22860" y="134124"/>
                </a:lnTo>
                <a:lnTo>
                  <a:pt x="18288" y="134124"/>
                </a:lnTo>
                <a:lnTo>
                  <a:pt x="15240" y="137172"/>
                </a:lnTo>
                <a:lnTo>
                  <a:pt x="15240" y="156984"/>
                </a:lnTo>
                <a:lnTo>
                  <a:pt x="0" y="187464"/>
                </a:lnTo>
                <a:lnTo>
                  <a:pt x="0" y="190512"/>
                </a:lnTo>
                <a:lnTo>
                  <a:pt x="12192" y="190512"/>
                </a:lnTo>
                <a:lnTo>
                  <a:pt x="13716" y="188988"/>
                </a:lnTo>
                <a:lnTo>
                  <a:pt x="13716" y="187464"/>
                </a:lnTo>
                <a:lnTo>
                  <a:pt x="28956" y="164604"/>
                </a:lnTo>
                <a:lnTo>
                  <a:pt x="33528" y="160032"/>
                </a:lnTo>
                <a:lnTo>
                  <a:pt x="33528" y="158508"/>
                </a:lnTo>
                <a:lnTo>
                  <a:pt x="35052" y="155460"/>
                </a:lnTo>
                <a:lnTo>
                  <a:pt x="35052" y="150888"/>
                </a:lnTo>
                <a:lnTo>
                  <a:pt x="36576" y="149364"/>
                </a:lnTo>
                <a:lnTo>
                  <a:pt x="36576" y="138696"/>
                </a:lnTo>
                <a:close/>
              </a:path>
              <a:path w="195580" h="191135">
                <a:moveTo>
                  <a:pt x="155460" y="1524"/>
                </a:moveTo>
                <a:lnTo>
                  <a:pt x="152412" y="1524"/>
                </a:lnTo>
                <a:lnTo>
                  <a:pt x="150888" y="0"/>
                </a:lnTo>
                <a:lnTo>
                  <a:pt x="149364" y="0"/>
                </a:lnTo>
                <a:lnTo>
                  <a:pt x="147840" y="1524"/>
                </a:lnTo>
                <a:lnTo>
                  <a:pt x="143268" y="1524"/>
                </a:lnTo>
                <a:lnTo>
                  <a:pt x="143268" y="3048"/>
                </a:lnTo>
                <a:lnTo>
                  <a:pt x="141744" y="3048"/>
                </a:lnTo>
                <a:lnTo>
                  <a:pt x="141744" y="4572"/>
                </a:lnTo>
                <a:lnTo>
                  <a:pt x="126504" y="27432"/>
                </a:lnTo>
                <a:lnTo>
                  <a:pt x="123456" y="30480"/>
                </a:lnTo>
                <a:lnTo>
                  <a:pt x="123456" y="32004"/>
                </a:lnTo>
                <a:lnTo>
                  <a:pt x="121932" y="33528"/>
                </a:lnTo>
                <a:lnTo>
                  <a:pt x="121932" y="36576"/>
                </a:lnTo>
                <a:lnTo>
                  <a:pt x="120408" y="38100"/>
                </a:lnTo>
                <a:lnTo>
                  <a:pt x="120408" y="54864"/>
                </a:lnTo>
                <a:lnTo>
                  <a:pt x="123456" y="57912"/>
                </a:lnTo>
                <a:lnTo>
                  <a:pt x="137172" y="57912"/>
                </a:lnTo>
                <a:lnTo>
                  <a:pt x="137172" y="56388"/>
                </a:lnTo>
                <a:lnTo>
                  <a:pt x="138696" y="56388"/>
                </a:lnTo>
                <a:lnTo>
                  <a:pt x="138696" y="54864"/>
                </a:lnTo>
                <a:lnTo>
                  <a:pt x="140220" y="54864"/>
                </a:lnTo>
                <a:lnTo>
                  <a:pt x="140220" y="35052"/>
                </a:lnTo>
                <a:lnTo>
                  <a:pt x="155460" y="4572"/>
                </a:lnTo>
                <a:lnTo>
                  <a:pt x="155460" y="1524"/>
                </a:lnTo>
                <a:close/>
              </a:path>
              <a:path w="195580" h="191135">
                <a:moveTo>
                  <a:pt x="195084" y="1524"/>
                </a:moveTo>
                <a:lnTo>
                  <a:pt x="192036" y="1524"/>
                </a:lnTo>
                <a:lnTo>
                  <a:pt x="190512" y="0"/>
                </a:lnTo>
                <a:lnTo>
                  <a:pt x="188988" y="0"/>
                </a:lnTo>
                <a:lnTo>
                  <a:pt x="187464" y="1524"/>
                </a:lnTo>
                <a:lnTo>
                  <a:pt x="182892" y="1524"/>
                </a:lnTo>
                <a:lnTo>
                  <a:pt x="182892" y="3048"/>
                </a:lnTo>
                <a:lnTo>
                  <a:pt x="181368" y="3048"/>
                </a:lnTo>
                <a:lnTo>
                  <a:pt x="181368" y="4572"/>
                </a:lnTo>
                <a:lnTo>
                  <a:pt x="166128" y="27432"/>
                </a:lnTo>
                <a:lnTo>
                  <a:pt x="164604" y="28956"/>
                </a:lnTo>
                <a:lnTo>
                  <a:pt x="164604" y="30480"/>
                </a:lnTo>
                <a:lnTo>
                  <a:pt x="161556" y="33528"/>
                </a:lnTo>
                <a:lnTo>
                  <a:pt x="161556" y="38100"/>
                </a:lnTo>
                <a:lnTo>
                  <a:pt x="160032" y="39624"/>
                </a:lnTo>
                <a:lnTo>
                  <a:pt x="160032" y="54864"/>
                </a:lnTo>
                <a:lnTo>
                  <a:pt x="163080" y="57912"/>
                </a:lnTo>
                <a:lnTo>
                  <a:pt x="176796" y="57912"/>
                </a:lnTo>
                <a:lnTo>
                  <a:pt x="179844" y="54864"/>
                </a:lnTo>
                <a:lnTo>
                  <a:pt x="179844" y="35052"/>
                </a:lnTo>
                <a:lnTo>
                  <a:pt x="195084" y="4572"/>
                </a:lnTo>
                <a:lnTo>
                  <a:pt x="195084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 descr=""/>
          <p:cNvSpPr txBox="1"/>
          <p:nvPr/>
        </p:nvSpPr>
        <p:spPr>
          <a:xfrm>
            <a:off x="1755139" y="3897446"/>
            <a:ext cx="102108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18844" algn="l"/>
              </a:tabLst>
            </a:pPr>
            <a:r>
              <a:rPr dirty="0" sz="1800" spc="-10">
                <a:latin typeface="Calibri"/>
                <a:cs typeface="Calibri"/>
              </a:rPr>
              <a:t>printf(a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-50">
                <a:latin typeface="Calibri"/>
                <a:cs typeface="Calibri"/>
              </a:rPr>
              <a:t>\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8" name="object 68" descr=""/>
          <p:cNvGrpSpPr/>
          <p:nvPr/>
        </p:nvGrpSpPr>
        <p:grpSpPr>
          <a:xfrm>
            <a:off x="2782823" y="3979164"/>
            <a:ext cx="311150" cy="196850"/>
            <a:chOff x="2782823" y="3979164"/>
            <a:chExt cx="311150" cy="196850"/>
          </a:xfrm>
        </p:grpSpPr>
        <p:pic>
          <p:nvPicPr>
            <p:cNvPr id="69" name="object 69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782823" y="4029455"/>
              <a:ext cx="86868" cy="108204"/>
            </a:xfrm>
            <a:prstGeom prst="rect">
              <a:avLst/>
            </a:prstGeom>
          </p:spPr>
        </p:pic>
        <p:sp>
          <p:nvSpPr>
            <p:cNvPr id="70" name="object 70" descr=""/>
            <p:cNvSpPr/>
            <p:nvPr/>
          </p:nvSpPr>
          <p:spPr>
            <a:xfrm>
              <a:off x="2889504" y="3979176"/>
              <a:ext cx="204470" cy="196850"/>
            </a:xfrm>
            <a:custGeom>
              <a:avLst/>
              <a:gdLst/>
              <a:ahLst/>
              <a:cxnLst/>
              <a:rect l="l" t="t" r="r" b="b"/>
              <a:pathLst>
                <a:path w="204469" h="196850">
                  <a:moveTo>
                    <a:pt x="35052" y="6083"/>
                  </a:moveTo>
                  <a:lnTo>
                    <a:pt x="32004" y="3035"/>
                  </a:lnTo>
                  <a:lnTo>
                    <a:pt x="28956" y="3035"/>
                  </a:lnTo>
                  <a:lnTo>
                    <a:pt x="27432" y="1511"/>
                  </a:lnTo>
                  <a:lnTo>
                    <a:pt x="24384" y="1511"/>
                  </a:lnTo>
                  <a:lnTo>
                    <a:pt x="22860" y="3035"/>
                  </a:lnTo>
                  <a:lnTo>
                    <a:pt x="18288" y="3035"/>
                  </a:lnTo>
                  <a:lnTo>
                    <a:pt x="18288" y="4559"/>
                  </a:lnTo>
                  <a:lnTo>
                    <a:pt x="16764" y="4559"/>
                  </a:lnTo>
                  <a:lnTo>
                    <a:pt x="16764" y="6083"/>
                  </a:lnTo>
                  <a:lnTo>
                    <a:pt x="15240" y="6083"/>
                  </a:lnTo>
                  <a:lnTo>
                    <a:pt x="15240" y="25895"/>
                  </a:lnTo>
                  <a:lnTo>
                    <a:pt x="0" y="56375"/>
                  </a:lnTo>
                  <a:lnTo>
                    <a:pt x="0" y="59423"/>
                  </a:lnTo>
                  <a:lnTo>
                    <a:pt x="12192" y="59423"/>
                  </a:lnTo>
                  <a:lnTo>
                    <a:pt x="12192" y="57899"/>
                  </a:lnTo>
                  <a:lnTo>
                    <a:pt x="13716" y="57899"/>
                  </a:lnTo>
                  <a:lnTo>
                    <a:pt x="13716" y="56375"/>
                  </a:lnTo>
                  <a:lnTo>
                    <a:pt x="28956" y="33515"/>
                  </a:lnTo>
                  <a:lnTo>
                    <a:pt x="32004" y="30467"/>
                  </a:lnTo>
                  <a:lnTo>
                    <a:pt x="32004" y="28943"/>
                  </a:lnTo>
                  <a:lnTo>
                    <a:pt x="33528" y="27419"/>
                  </a:lnTo>
                  <a:lnTo>
                    <a:pt x="33528" y="24371"/>
                  </a:lnTo>
                  <a:lnTo>
                    <a:pt x="35052" y="22847"/>
                  </a:lnTo>
                  <a:lnTo>
                    <a:pt x="35052" y="6083"/>
                  </a:lnTo>
                  <a:close/>
                </a:path>
                <a:path w="204469" h="196850">
                  <a:moveTo>
                    <a:pt x="76200" y="7607"/>
                  </a:moveTo>
                  <a:lnTo>
                    <a:pt x="74676" y="6083"/>
                  </a:lnTo>
                  <a:lnTo>
                    <a:pt x="74676" y="4559"/>
                  </a:lnTo>
                  <a:lnTo>
                    <a:pt x="73152" y="4559"/>
                  </a:lnTo>
                  <a:lnTo>
                    <a:pt x="73152" y="3035"/>
                  </a:lnTo>
                  <a:lnTo>
                    <a:pt x="68580" y="3035"/>
                  </a:lnTo>
                  <a:lnTo>
                    <a:pt x="67056" y="1511"/>
                  </a:lnTo>
                  <a:lnTo>
                    <a:pt x="64008" y="1511"/>
                  </a:lnTo>
                  <a:lnTo>
                    <a:pt x="62484" y="3035"/>
                  </a:lnTo>
                  <a:lnTo>
                    <a:pt x="57912" y="3035"/>
                  </a:lnTo>
                  <a:lnTo>
                    <a:pt x="57912" y="4559"/>
                  </a:lnTo>
                  <a:lnTo>
                    <a:pt x="56388" y="4559"/>
                  </a:lnTo>
                  <a:lnTo>
                    <a:pt x="56388" y="6083"/>
                  </a:lnTo>
                  <a:lnTo>
                    <a:pt x="54864" y="7607"/>
                  </a:lnTo>
                  <a:lnTo>
                    <a:pt x="54864" y="25895"/>
                  </a:lnTo>
                  <a:lnTo>
                    <a:pt x="41148" y="56375"/>
                  </a:lnTo>
                  <a:lnTo>
                    <a:pt x="39624" y="57899"/>
                  </a:lnTo>
                  <a:lnTo>
                    <a:pt x="39624" y="59423"/>
                  </a:lnTo>
                  <a:lnTo>
                    <a:pt x="51816" y="59423"/>
                  </a:lnTo>
                  <a:lnTo>
                    <a:pt x="53340" y="57899"/>
                  </a:lnTo>
                  <a:lnTo>
                    <a:pt x="53340" y="56375"/>
                  </a:lnTo>
                  <a:lnTo>
                    <a:pt x="68580" y="33515"/>
                  </a:lnTo>
                  <a:lnTo>
                    <a:pt x="71628" y="30467"/>
                  </a:lnTo>
                  <a:lnTo>
                    <a:pt x="71628" y="28943"/>
                  </a:lnTo>
                  <a:lnTo>
                    <a:pt x="73152" y="27419"/>
                  </a:lnTo>
                  <a:lnTo>
                    <a:pt x="73152" y="24371"/>
                  </a:lnTo>
                  <a:lnTo>
                    <a:pt x="74676" y="22847"/>
                  </a:lnTo>
                  <a:lnTo>
                    <a:pt x="74676" y="18275"/>
                  </a:lnTo>
                  <a:lnTo>
                    <a:pt x="76200" y="15227"/>
                  </a:lnTo>
                  <a:lnTo>
                    <a:pt x="76200" y="7607"/>
                  </a:lnTo>
                  <a:close/>
                </a:path>
                <a:path w="204469" h="196850">
                  <a:moveTo>
                    <a:pt x="141732" y="99060"/>
                  </a:moveTo>
                  <a:lnTo>
                    <a:pt x="135636" y="50292"/>
                  </a:lnTo>
                  <a:lnTo>
                    <a:pt x="117348" y="3048"/>
                  </a:lnTo>
                  <a:lnTo>
                    <a:pt x="115824" y="3048"/>
                  </a:lnTo>
                  <a:lnTo>
                    <a:pt x="115824" y="1524"/>
                  </a:lnTo>
                  <a:lnTo>
                    <a:pt x="111252" y="1524"/>
                  </a:lnTo>
                  <a:lnTo>
                    <a:pt x="109728" y="0"/>
                  </a:lnTo>
                  <a:lnTo>
                    <a:pt x="106680" y="0"/>
                  </a:lnTo>
                  <a:lnTo>
                    <a:pt x="105156" y="1524"/>
                  </a:lnTo>
                  <a:lnTo>
                    <a:pt x="102108" y="1524"/>
                  </a:lnTo>
                  <a:lnTo>
                    <a:pt x="100584" y="3048"/>
                  </a:lnTo>
                  <a:lnTo>
                    <a:pt x="100584" y="4572"/>
                  </a:lnTo>
                  <a:lnTo>
                    <a:pt x="105765" y="16014"/>
                  </a:lnTo>
                  <a:lnTo>
                    <a:pt x="110109" y="27622"/>
                  </a:lnTo>
                  <a:lnTo>
                    <a:pt x="120777" y="74866"/>
                  </a:lnTo>
                  <a:lnTo>
                    <a:pt x="121920" y="99060"/>
                  </a:lnTo>
                  <a:lnTo>
                    <a:pt x="121627" y="110718"/>
                  </a:lnTo>
                  <a:lnTo>
                    <a:pt x="113893" y="157734"/>
                  </a:lnTo>
                  <a:lnTo>
                    <a:pt x="100584" y="193548"/>
                  </a:lnTo>
                  <a:lnTo>
                    <a:pt x="100584" y="195072"/>
                  </a:lnTo>
                  <a:lnTo>
                    <a:pt x="102108" y="196596"/>
                  </a:lnTo>
                  <a:lnTo>
                    <a:pt x="115824" y="196596"/>
                  </a:lnTo>
                  <a:lnTo>
                    <a:pt x="115824" y="195072"/>
                  </a:lnTo>
                  <a:lnTo>
                    <a:pt x="117348" y="195072"/>
                  </a:lnTo>
                  <a:lnTo>
                    <a:pt x="120396" y="187452"/>
                  </a:lnTo>
                  <a:lnTo>
                    <a:pt x="124968" y="179832"/>
                  </a:lnTo>
                  <a:lnTo>
                    <a:pt x="128016" y="172212"/>
                  </a:lnTo>
                  <a:lnTo>
                    <a:pt x="130060" y="166471"/>
                  </a:lnTo>
                  <a:lnTo>
                    <a:pt x="131826" y="160591"/>
                  </a:lnTo>
                  <a:lnTo>
                    <a:pt x="133578" y="154419"/>
                  </a:lnTo>
                  <a:lnTo>
                    <a:pt x="135636" y="147828"/>
                  </a:lnTo>
                  <a:lnTo>
                    <a:pt x="138684" y="132588"/>
                  </a:lnTo>
                  <a:lnTo>
                    <a:pt x="140208" y="123444"/>
                  </a:lnTo>
                  <a:lnTo>
                    <a:pt x="140208" y="115824"/>
                  </a:lnTo>
                  <a:lnTo>
                    <a:pt x="141732" y="108204"/>
                  </a:lnTo>
                  <a:lnTo>
                    <a:pt x="141732" y="99060"/>
                  </a:lnTo>
                  <a:close/>
                </a:path>
                <a:path w="204469" h="196850">
                  <a:moveTo>
                    <a:pt x="204216" y="140208"/>
                  </a:moveTo>
                  <a:lnTo>
                    <a:pt x="202692" y="138684"/>
                  </a:lnTo>
                  <a:lnTo>
                    <a:pt x="202692" y="137160"/>
                  </a:lnTo>
                  <a:lnTo>
                    <a:pt x="201168" y="137160"/>
                  </a:lnTo>
                  <a:lnTo>
                    <a:pt x="201168" y="135636"/>
                  </a:lnTo>
                  <a:lnTo>
                    <a:pt x="196596" y="135636"/>
                  </a:lnTo>
                  <a:lnTo>
                    <a:pt x="195072" y="134112"/>
                  </a:lnTo>
                  <a:lnTo>
                    <a:pt x="192024" y="134112"/>
                  </a:lnTo>
                  <a:lnTo>
                    <a:pt x="190500" y="135636"/>
                  </a:lnTo>
                  <a:lnTo>
                    <a:pt x="185928" y="135636"/>
                  </a:lnTo>
                  <a:lnTo>
                    <a:pt x="182880" y="138684"/>
                  </a:lnTo>
                  <a:lnTo>
                    <a:pt x="182880" y="158496"/>
                  </a:lnTo>
                  <a:lnTo>
                    <a:pt x="167640" y="188976"/>
                  </a:lnTo>
                  <a:lnTo>
                    <a:pt x="167640" y="190500"/>
                  </a:lnTo>
                  <a:lnTo>
                    <a:pt x="166116" y="190500"/>
                  </a:lnTo>
                  <a:lnTo>
                    <a:pt x="166116" y="192024"/>
                  </a:lnTo>
                  <a:lnTo>
                    <a:pt x="179832" y="192024"/>
                  </a:lnTo>
                  <a:lnTo>
                    <a:pt x="179832" y="190500"/>
                  </a:lnTo>
                  <a:lnTo>
                    <a:pt x="181356" y="190500"/>
                  </a:lnTo>
                  <a:lnTo>
                    <a:pt x="181356" y="188976"/>
                  </a:lnTo>
                  <a:lnTo>
                    <a:pt x="196596" y="166116"/>
                  </a:lnTo>
                  <a:lnTo>
                    <a:pt x="199644" y="163068"/>
                  </a:lnTo>
                  <a:lnTo>
                    <a:pt x="199644" y="161544"/>
                  </a:lnTo>
                  <a:lnTo>
                    <a:pt x="201168" y="160020"/>
                  </a:lnTo>
                  <a:lnTo>
                    <a:pt x="201168" y="156972"/>
                  </a:lnTo>
                  <a:lnTo>
                    <a:pt x="202692" y="155448"/>
                  </a:lnTo>
                  <a:lnTo>
                    <a:pt x="202692" y="150876"/>
                  </a:lnTo>
                  <a:lnTo>
                    <a:pt x="204216" y="147828"/>
                  </a:lnTo>
                  <a:lnTo>
                    <a:pt x="204216" y="140208"/>
                  </a:lnTo>
                  <a:close/>
                </a:path>
                <a:path w="204469" h="196850">
                  <a:moveTo>
                    <a:pt x="204216" y="65532"/>
                  </a:moveTo>
                  <a:lnTo>
                    <a:pt x="202692" y="64008"/>
                  </a:lnTo>
                  <a:lnTo>
                    <a:pt x="202692" y="60960"/>
                  </a:lnTo>
                  <a:lnTo>
                    <a:pt x="199644" y="57912"/>
                  </a:lnTo>
                  <a:lnTo>
                    <a:pt x="196596" y="57912"/>
                  </a:lnTo>
                  <a:lnTo>
                    <a:pt x="195072" y="56388"/>
                  </a:lnTo>
                  <a:lnTo>
                    <a:pt x="190500" y="56388"/>
                  </a:lnTo>
                  <a:lnTo>
                    <a:pt x="187452" y="57912"/>
                  </a:lnTo>
                  <a:lnTo>
                    <a:pt x="185928" y="57912"/>
                  </a:lnTo>
                  <a:lnTo>
                    <a:pt x="184404" y="59436"/>
                  </a:lnTo>
                  <a:lnTo>
                    <a:pt x="182880" y="59436"/>
                  </a:lnTo>
                  <a:lnTo>
                    <a:pt x="182880" y="60960"/>
                  </a:lnTo>
                  <a:lnTo>
                    <a:pt x="181356" y="62484"/>
                  </a:lnTo>
                  <a:lnTo>
                    <a:pt x="181356" y="77724"/>
                  </a:lnTo>
                  <a:lnTo>
                    <a:pt x="182880" y="79248"/>
                  </a:lnTo>
                  <a:lnTo>
                    <a:pt x="182880" y="80772"/>
                  </a:lnTo>
                  <a:lnTo>
                    <a:pt x="184404" y="80772"/>
                  </a:lnTo>
                  <a:lnTo>
                    <a:pt x="185928" y="82296"/>
                  </a:lnTo>
                  <a:lnTo>
                    <a:pt x="199644" y="82296"/>
                  </a:lnTo>
                  <a:lnTo>
                    <a:pt x="202692" y="79248"/>
                  </a:lnTo>
                  <a:lnTo>
                    <a:pt x="202692" y="76200"/>
                  </a:lnTo>
                  <a:lnTo>
                    <a:pt x="204216" y="74676"/>
                  </a:lnTo>
                  <a:lnTo>
                    <a:pt x="204216" y="655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1" name="object 71" descr=""/>
          <p:cNvSpPr txBox="1"/>
          <p:nvPr/>
        </p:nvSpPr>
        <p:spPr>
          <a:xfrm>
            <a:off x="1654555" y="4171765"/>
            <a:ext cx="120586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}</a:t>
            </a:r>
            <a:endParaRPr sz="1800">
              <a:latin typeface="Calibri"/>
              <a:cs typeface="Calibri"/>
            </a:endParaRPr>
          </a:p>
          <a:p>
            <a:pPr marL="113030" marR="5080" indent="-100965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void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main()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{ </a:t>
            </a:r>
            <a:r>
              <a:rPr dirty="0" sz="1800">
                <a:latin typeface="Calibri"/>
                <a:cs typeface="Calibri"/>
              </a:rPr>
              <a:t>int</a:t>
            </a:r>
            <a:r>
              <a:rPr dirty="0" sz="1800" spc="-20">
                <a:latin typeface="Calibri"/>
                <a:cs typeface="Calibri"/>
              </a:rPr>
              <a:t> a=5;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2" name="object 72" descr=""/>
          <p:cNvSpPr/>
          <p:nvPr/>
        </p:nvSpPr>
        <p:spPr>
          <a:xfrm>
            <a:off x="2478011" y="5079504"/>
            <a:ext cx="195580" cy="190500"/>
          </a:xfrm>
          <a:custGeom>
            <a:avLst/>
            <a:gdLst/>
            <a:ahLst/>
            <a:cxnLst/>
            <a:rect l="l" t="t" r="r" b="b"/>
            <a:pathLst>
              <a:path w="195580" h="190500">
                <a:moveTo>
                  <a:pt x="36576" y="138671"/>
                </a:moveTo>
                <a:lnTo>
                  <a:pt x="35052" y="137147"/>
                </a:lnTo>
                <a:lnTo>
                  <a:pt x="35052" y="135623"/>
                </a:lnTo>
                <a:lnTo>
                  <a:pt x="33528" y="134099"/>
                </a:lnTo>
                <a:lnTo>
                  <a:pt x="30480" y="134099"/>
                </a:lnTo>
                <a:lnTo>
                  <a:pt x="28956" y="132575"/>
                </a:lnTo>
                <a:lnTo>
                  <a:pt x="22860" y="132575"/>
                </a:lnTo>
                <a:lnTo>
                  <a:pt x="21336" y="134099"/>
                </a:lnTo>
                <a:lnTo>
                  <a:pt x="16764" y="134099"/>
                </a:lnTo>
                <a:lnTo>
                  <a:pt x="16764" y="135623"/>
                </a:lnTo>
                <a:lnTo>
                  <a:pt x="15240" y="135623"/>
                </a:lnTo>
                <a:lnTo>
                  <a:pt x="15240" y="156959"/>
                </a:lnTo>
                <a:lnTo>
                  <a:pt x="0" y="187439"/>
                </a:lnTo>
                <a:lnTo>
                  <a:pt x="0" y="190487"/>
                </a:lnTo>
                <a:lnTo>
                  <a:pt x="12192" y="190487"/>
                </a:lnTo>
                <a:lnTo>
                  <a:pt x="12192" y="188963"/>
                </a:lnTo>
                <a:lnTo>
                  <a:pt x="13716" y="188963"/>
                </a:lnTo>
                <a:lnTo>
                  <a:pt x="13716" y="187439"/>
                </a:lnTo>
                <a:lnTo>
                  <a:pt x="28956" y="164579"/>
                </a:lnTo>
                <a:lnTo>
                  <a:pt x="33528" y="160007"/>
                </a:lnTo>
                <a:lnTo>
                  <a:pt x="33528" y="156959"/>
                </a:lnTo>
                <a:lnTo>
                  <a:pt x="35052" y="155435"/>
                </a:lnTo>
                <a:lnTo>
                  <a:pt x="35052" y="150863"/>
                </a:lnTo>
                <a:lnTo>
                  <a:pt x="36576" y="149339"/>
                </a:lnTo>
                <a:lnTo>
                  <a:pt x="36576" y="138671"/>
                </a:lnTo>
                <a:close/>
              </a:path>
              <a:path w="195580" h="190500">
                <a:moveTo>
                  <a:pt x="155460" y="1524"/>
                </a:moveTo>
                <a:lnTo>
                  <a:pt x="153936" y="1524"/>
                </a:lnTo>
                <a:lnTo>
                  <a:pt x="152412" y="0"/>
                </a:lnTo>
                <a:lnTo>
                  <a:pt x="146316" y="0"/>
                </a:lnTo>
                <a:lnTo>
                  <a:pt x="146316" y="1524"/>
                </a:lnTo>
                <a:lnTo>
                  <a:pt x="143268" y="1524"/>
                </a:lnTo>
                <a:lnTo>
                  <a:pt x="143268" y="3048"/>
                </a:lnTo>
                <a:lnTo>
                  <a:pt x="141744" y="3048"/>
                </a:lnTo>
                <a:lnTo>
                  <a:pt x="126504" y="27432"/>
                </a:lnTo>
                <a:lnTo>
                  <a:pt x="123456" y="30480"/>
                </a:lnTo>
                <a:lnTo>
                  <a:pt x="123456" y="32004"/>
                </a:lnTo>
                <a:lnTo>
                  <a:pt x="121932" y="33528"/>
                </a:lnTo>
                <a:lnTo>
                  <a:pt x="121932" y="35052"/>
                </a:lnTo>
                <a:lnTo>
                  <a:pt x="120408" y="38100"/>
                </a:lnTo>
                <a:lnTo>
                  <a:pt x="120408" y="54864"/>
                </a:lnTo>
                <a:lnTo>
                  <a:pt x="123456" y="57912"/>
                </a:lnTo>
                <a:lnTo>
                  <a:pt x="137172" y="57912"/>
                </a:lnTo>
                <a:lnTo>
                  <a:pt x="137172" y="56388"/>
                </a:lnTo>
                <a:lnTo>
                  <a:pt x="138696" y="56388"/>
                </a:lnTo>
                <a:lnTo>
                  <a:pt x="138696" y="54864"/>
                </a:lnTo>
                <a:lnTo>
                  <a:pt x="140220" y="53340"/>
                </a:lnTo>
                <a:lnTo>
                  <a:pt x="140220" y="35052"/>
                </a:lnTo>
                <a:lnTo>
                  <a:pt x="155460" y="4572"/>
                </a:lnTo>
                <a:lnTo>
                  <a:pt x="155460" y="1524"/>
                </a:lnTo>
                <a:close/>
              </a:path>
              <a:path w="195580" h="190500">
                <a:moveTo>
                  <a:pt x="195084" y="1524"/>
                </a:moveTo>
                <a:lnTo>
                  <a:pt x="193560" y="1524"/>
                </a:lnTo>
                <a:lnTo>
                  <a:pt x="193560" y="0"/>
                </a:lnTo>
                <a:lnTo>
                  <a:pt x="185940" y="0"/>
                </a:lnTo>
                <a:lnTo>
                  <a:pt x="185940" y="1524"/>
                </a:lnTo>
                <a:lnTo>
                  <a:pt x="182892" y="1524"/>
                </a:lnTo>
                <a:lnTo>
                  <a:pt x="182892" y="3048"/>
                </a:lnTo>
                <a:lnTo>
                  <a:pt x="181368" y="3048"/>
                </a:lnTo>
                <a:lnTo>
                  <a:pt x="166128" y="27432"/>
                </a:lnTo>
                <a:lnTo>
                  <a:pt x="164604" y="28956"/>
                </a:lnTo>
                <a:lnTo>
                  <a:pt x="164604" y="30480"/>
                </a:lnTo>
                <a:lnTo>
                  <a:pt x="161556" y="33528"/>
                </a:lnTo>
                <a:lnTo>
                  <a:pt x="161556" y="38100"/>
                </a:lnTo>
                <a:lnTo>
                  <a:pt x="160032" y="39624"/>
                </a:lnTo>
                <a:lnTo>
                  <a:pt x="160032" y="54864"/>
                </a:lnTo>
                <a:lnTo>
                  <a:pt x="163080" y="57912"/>
                </a:lnTo>
                <a:lnTo>
                  <a:pt x="176796" y="57912"/>
                </a:lnTo>
                <a:lnTo>
                  <a:pt x="179844" y="54864"/>
                </a:lnTo>
                <a:lnTo>
                  <a:pt x="179844" y="35052"/>
                </a:lnTo>
                <a:lnTo>
                  <a:pt x="195084" y="4572"/>
                </a:lnTo>
                <a:lnTo>
                  <a:pt x="195084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 descr=""/>
          <p:cNvSpPr txBox="1"/>
          <p:nvPr/>
        </p:nvSpPr>
        <p:spPr>
          <a:xfrm>
            <a:off x="1755139" y="4994726"/>
            <a:ext cx="102108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18844" algn="l"/>
              </a:tabLst>
            </a:pPr>
            <a:r>
              <a:rPr dirty="0" sz="1800" spc="-10">
                <a:latin typeface="Calibri"/>
                <a:cs typeface="Calibri"/>
              </a:rPr>
              <a:t>printf(a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-50">
                <a:latin typeface="Calibri"/>
                <a:cs typeface="Calibri"/>
              </a:rPr>
              <a:t>\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4" name="object 74" descr=""/>
          <p:cNvGrpSpPr/>
          <p:nvPr/>
        </p:nvGrpSpPr>
        <p:grpSpPr>
          <a:xfrm>
            <a:off x="2782823" y="5077968"/>
            <a:ext cx="311150" cy="196850"/>
            <a:chOff x="2782823" y="5077968"/>
            <a:chExt cx="311150" cy="196850"/>
          </a:xfrm>
        </p:grpSpPr>
        <p:pic>
          <p:nvPicPr>
            <p:cNvPr id="75" name="object 75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782823" y="5128259"/>
              <a:ext cx="86868" cy="108204"/>
            </a:xfrm>
            <a:prstGeom prst="rect">
              <a:avLst/>
            </a:prstGeom>
          </p:spPr>
        </p:pic>
        <p:sp>
          <p:nvSpPr>
            <p:cNvPr id="76" name="object 76" descr=""/>
            <p:cNvSpPr/>
            <p:nvPr/>
          </p:nvSpPr>
          <p:spPr>
            <a:xfrm>
              <a:off x="2889504" y="5077980"/>
              <a:ext cx="204470" cy="196850"/>
            </a:xfrm>
            <a:custGeom>
              <a:avLst/>
              <a:gdLst/>
              <a:ahLst/>
              <a:cxnLst/>
              <a:rect l="l" t="t" r="r" b="b"/>
              <a:pathLst>
                <a:path w="204469" h="196850">
                  <a:moveTo>
                    <a:pt x="35052" y="4572"/>
                  </a:moveTo>
                  <a:lnTo>
                    <a:pt x="33528" y="4572"/>
                  </a:lnTo>
                  <a:lnTo>
                    <a:pt x="33528" y="3048"/>
                  </a:lnTo>
                  <a:lnTo>
                    <a:pt x="30480" y="3048"/>
                  </a:lnTo>
                  <a:lnTo>
                    <a:pt x="28956" y="1524"/>
                  </a:lnTo>
                  <a:lnTo>
                    <a:pt x="22860" y="1524"/>
                  </a:lnTo>
                  <a:lnTo>
                    <a:pt x="21336" y="3048"/>
                  </a:lnTo>
                  <a:lnTo>
                    <a:pt x="18288" y="3048"/>
                  </a:lnTo>
                  <a:lnTo>
                    <a:pt x="15240" y="6096"/>
                  </a:lnTo>
                  <a:lnTo>
                    <a:pt x="15240" y="25908"/>
                  </a:lnTo>
                  <a:lnTo>
                    <a:pt x="0" y="56388"/>
                  </a:lnTo>
                  <a:lnTo>
                    <a:pt x="0" y="59436"/>
                  </a:lnTo>
                  <a:lnTo>
                    <a:pt x="12192" y="59436"/>
                  </a:lnTo>
                  <a:lnTo>
                    <a:pt x="12192" y="57912"/>
                  </a:lnTo>
                  <a:lnTo>
                    <a:pt x="13716" y="57912"/>
                  </a:lnTo>
                  <a:lnTo>
                    <a:pt x="13716" y="56388"/>
                  </a:lnTo>
                  <a:lnTo>
                    <a:pt x="28956" y="33528"/>
                  </a:lnTo>
                  <a:lnTo>
                    <a:pt x="32004" y="30480"/>
                  </a:lnTo>
                  <a:lnTo>
                    <a:pt x="32004" y="27432"/>
                  </a:lnTo>
                  <a:lnTo>
                    <a:pt x="33528" y="25908"/>
                  </a:lnTo>
                  <a:lnTo>
                    <a:pt x="33528" y="24384"/>
                  </a:lnTo>
                  <a:lnTo>
                    <a:pt x="35052" y="22860"/>
                  </a:lnTo>
                  <a:lnTo>
                    <a:pt x="35052" y="4572"/>
                  </a:lnTo>
                  <a:close/>
                </a:path>
                <a:path w="204469" h="196850">
                  <a:moveTo>
                    <a:pt x="76200" y="7620"/>
                  </a:moveTo>
                  <a:lnTo>
                    <a:pt x="74676" y="6096"/>
                  </a:lnTo>
                  <a:lnTo>
                    <a:pt x="74676" y="4572"/>
                  </a:lnTo>
                  <a:lnTo>
                    <a:pt x="73152" y="3048"/>
                  </a:lnTo>
                  <a:lnTo>
                    <a:pt x="70104" y="3048"/>
                  </a:lnTo>
                  <a:lnTo>
                    <a:pt x="68580" y="1524"/>
                  </a:lnTo>
                  <a:lnTo>
                    <a:pt x="62484" y="1524"/>
                  </a:lnTo>
                  <a:lnTo>
                    <a:pt x="60960" y="3048"/>
                  </a:lnTo>
                  <a:lnTo>
                    <a:pt x="57912" y="3048"/>
                  </a:lnTo>
                  <a:lnTo>
                    <a:pt x="56388" y="4572"/>
                  </a:lnTo>
                  <a:lnTo>
                    <a:pt x="56388" y="6096"/>
                  </a:lnTo>
                  <a:lnTo>
                    <a:pt x="54864" y="7620"/>
                  </a:lnTo>
                  <a:lnTo>
                    <a:pt x="54864" y="25908"/>
                  </a:lnTo>
                  <a:lnTo>
                    <a:pt x="41148" y="56388"/>
                  </a:lnTo>
                  <a:lnTo>
                    <a:pt x="39624" y="56388"/>
                  </a:lnTo>
                  <a:lnTo>
                    <a:pt x="39624" y="59436"/>
                  </a:lnTo>
                  <a:lnTo>
                    <a:pt x="51816" y="59436"/>
                  </a:lnTo>
                  <a:lnTo>
                    <a:pt x="51816" y="57912"/>
                  </a:lnTo>
                  <a:lnTo>
                    <a:pt x="53340" y="57912"/>
                  </a:lnTo>
                  <a:lnTo>
                    <a:pt x="53340" y="56388"/>
                  </a:lnTo>
                  <a:lnTo>
                    <a:pt x="68580" y="33528"/>
                  </a:lnTo>
                  <a:lnTo>
                    <a:pt x="71628" y="30480"/>
                  </a:lnTo>
                  <a:lnTo>
                    <a:pt x="71628" y="27432"/>
                  </a:lnTo>
                  <a:lnTo>
                    <a:pt x="73152" y="25908"/>
                  </a:lnTo>
                  <a:lnTo>
                    <a:pt x="73152" y="24384"/>
                  </a:lnTo>
                  <a:lnTo>
                    <a:pt x="74676" y="22860"/>
                  </a:lnTo>
                  <a:lnTo>
                    <a:pt x="74676" y="18288"/>
                  </a:lnTo>
                  <a:lnTo>
                    <a:pt x="76200" y="15240"/>
                  </a:lnTo>
                  <a:lnTo>
                    <a:pt x="76200" y="7620"/>
                  </a:lnTo>
                  <a:close/>
                </a:path>
                <a:path w="204469" h="196850">
                  <a:moveTo>
                    <a:pt x="141732" y="99060"/>
                  </a:moveTo>
                  <a:lnTo>
                    <a:pt x="135636" y="50292"/>
                  </a:lnTo>
                  <a:lnTo>
                    <a:pt x="117348" y="3048"/>
                  </a:lnTo>
                  <a:lnTo>
                    <a:pt x="115824" y="1524"/>
                  </a:lnTo>
                  <a:lnTo>
                    <a:pt x="112776" y="1524"/>
                  </a:lnTo>
                  <a:lnTo>
                    <a:pt x="112776" y="0"/>
                  </a:lnTo>
                  <a:lnTo>
                    <a:pt x="105156" y="0"/>
                  </a:lnTo>
                  <a:lnTo>
                    <a:pt x="103632" y="1524"/>
                  </a:lnTo>
                  <a:lnTo>
                    <a:pt x="100584" y="1524"/>
                  </a:lnTo>
                  <a:lnTo>
                    <a:pt x="100584" y="4572"/>
                  </a:lnTo>
                  <a:lnTo>
                    <a:pt x="105765" y="16014"/>
                  </a:lnTo>
                  <a:lnTo>
                    <a:pt x="110109" y="27622"/>
                  </a:lnTo>
                  <a:lnTo>
                    <a:pt x="120777" y="74866"/>
                  </a:lnTo>
                  <a:lnTo>
                    <a:pt x="121920" y="99060"/>
                  </a:lnTo>
                  <a:lnTo>
                    <a:pt x="121627" y="110502"/>
                  </a:lnTo>
                  <a:lnTo>
                    <a:pt x="113893" y="157734"/>
                  </a:lnTo>
                  <a:lnTo>
                    <a:pt x="100584" y="193548"/>
                  </a:lnTo>
                  <a:lnTo>
                    <a:pt x="100584" y="195072"/>
                  </a:lnTo>
                  <a:lnTo>
                    <a:pt x="102108" y="196596"/>
                  </a:lnTo>
                  <a:lnTo>
                    <a:pt x="115824" y="196596"/>
                  </a:lnTo>
                  <a:lnTo>
                    <a:pt x="115824" y="195072"/>
                  </a:lnTo>
                  <a:lnTo>
                    <a:pt x="117348" y="195072"/>
                  </a:lnTo>
                  <a:lnTo>
                    <a:pt x="120396" y="187452"/>
                  </a:lnTo>
                  <a:lnTo>
                    <a:pt x="124968" y="179832"/>
                  </a:lnTo>
                  <a:lnTo>
                    <a:pt x="128016" y="172212"/>
                  </a:lnTo>
                  <a:lnTo>
                    <a:pt x="130060" y="166255"/>
                  </a:lnTo>
                  <a:lnTo>
                    <a:pt x="133578" y="153771"/>
                  </a:lnTo>
                  <a:lnTo>
                    <a:pt x="135636" y="147828"/>
                  </a:lnTo>
                  <a:lnTo>
                    <a:pt x="138684" y="132588"/>
                  </a:lnTo>
                  <a:lnTo>
                    <a:pt x="140208" y="123444"/>
                  </a:lnTo>
                  <a:lnTo>
                    <a:pt x="140208" y="115824"/>
                  </a:lnTo>
                  <a:lnTo>
                    <a:pt x="141732" y="106680"/>
                  </a:lnTo>
                  <a:lnTo>
                    <a:pt x="141732" y="99060"/>
                  </a:lnTo>
                  <a:close/>
                </a:path>
                <a:path w="204469" h="196850">
                  <a:moveTo>
                    <a:pt x="204216" y="140208"/>
                  </a:moveTo>
                  <a:lnTo>
                    <a:pt x="202692" y="138684"/>
                  </a:lnTo>
                  <a:lnTo>
                    <a:pt x="202692" y="137160"/>
                  </a:lnTo>
                  <a:lnTo>
                    <a:pt x="201168" y="135636"/>
                  </a:lnTo>
                  <a:lnTo>
                    <a:pt x="198120" y="135636"/>
                  </a:lnTo>
                  <a:lnTo>
                    <a:pt x="196596" y="134112"/>
                  </a:lnTo>
                  <a:lnTo>
                    <a:pt x="190500" y="134112"/>
                  </a:lnTo>
                  <a:lnTo>
                    <a:pt x="188976" y="135636"/>
                  </a:lnTo>
                  <a:lnTo>
                    <a:pt x="184404" y="135636"/>
                  </a:lnTo>
                  <a:lnTo>
                    <a:pt x="184404" y="137160"/>
                  </a:lnTo>
                  <a:lnTo>
                    <a:pt x="182880" y="137160"/>
                  </a:lnTo>
                  <a:lnTo>
                    <a:pt x="182880" y="158496"/>
                  </a:lnTo>
                  <a:lnTo>
                    <a:pt x="167640" y="188976"/>
                  </a:lnTo>
                  <a:lnTo>
                    <a:pt x="166116" y="190500"/>
                  </a:lnTo>
                  <a:lnTo>
                    <a:pt x="167640" y="192024"/>
                  </a:lnTo>
                  <a:lnTo>
                    <a:pt x="179832" y="192024"/>
                  </a:lnTo>
                  <a:lnTo>
                    <a:pt x="179832" y="190500"/>
                  </a:lnTo>
                  <a:lnTo>
                    <a:pt x="181356" y="190500"/>
                  </a:lnTo>
                  <a:lnTo>
                    <a:pt x="181356" y="188976"/>
                  </a:lnTo>
                  <a:lnTo>
                    <a:pt x="196596" y="166116"/>
                  </a:lnTo>
                  <a:lnTo>
                    <a:pt x="199644" y="163068"/>
                  </a:lnTo>
                  <a:lnTo>
                    <a:pt x="199644" y="161544"/>
                  </a:lnTo>
                  <a:lnTo>
                    <a:pt x="201168" y="158496"/>
                  </a:lnTo>
                  <a:lnTo>
                    <a:pt x="201168" y="156972"/>
                  </a:lnTo>
                  <a:lnTo>
                    <a:pt x="202692" y="155448"/>
                  </a:lnTo>
                  <a:lnTo>
                    <a:pt x="202692" y="150876"/>
                  </a:lnTo>
                  <a:lnTo>
                    <a:pt x="204216" y="147828"/>
                  </a:lnTo>
                  <a:lnTo>
                    <a:pt x="204216" y="140208"/>
                  </a:lnTo>
                  <a:close/>
                </a:path>
                <a:path w="204469" h="196850">
                  <a:moveTo>
                    <a:pt x="204216" y="65532"/>
                  </a:moveTo>
                  <a:lnTo>
                    <a:pt x="202692" y="64008"/>
                  </a:lnTo>
                  <a:lnTo>
                    <a:pt x="202692" y="60960"/>
                  </a:lnTo>
                  <a:lnTo>
                    <a:pt x="201168" y="59436"/>
                  </a:lnTo>
                  <a:lnTo>
                    <a:pt x="201168" y="57912"/>
                  </a:lnTo>
                  <a:lnTo>
                    <a:pt x="198120" y="57912"/>
                  </a:lnTo>
                  <a:lnTo>
                    <a:pt x="196596" y="56388"/>
                  </a:lnTo>
                  <a:lnTo>
                    <a:pt x="187452" y="56388"/>
                  </a:lnTo>
                  <a:lnTo>
                    <a:pt x="187452" y="57912"/>
                  </a:lnTo>
                  <a:lnTo>
                    <a:pt x="184404" y="57912"/>
                  </a:lnTo>
                  <a:lnTo>
                    <a:pt x="182880" y="59436"/>
                  </a:lnTo>
                  <a:lnTo>
                    <a:pt x="182880" y="60960"/>
                  </a:lnTo>
                  <a:lnTo>
                    <a:pt x="181356" y="62484"/>
                  </a:lnTo>
                  <a:lnTo>
                    <a:pt x="181356" y="77724"/>
                  </a:lnTo>
                  <a:lnTo>
                    <a:pt x="182880" y="79248"/>
                  </a:lnTo>
                  <a:lnTo>
                    <a:pt x="182880" y="80772"/>
                  </a:lnTo>
                  <a:lnTo>
                    <a:pt x="184404" y="80772"/>
                  </a:lnTo>
                  <a:lnTo>
                    <a:pt x="185928" y="82296"/>
                  </a:lnTo>
                  <a:lnTo>
                    <a:pt x="199644" y="82296"/>
                  </a:lnTo>
                  <a:lnTo>
                    <a:pt x="202692" y="79248"/>
                  </a:lnTo>
                  <a:lnTo>
                    <a:pt x="202692" y="76200"/>
                  </a:lnTo>
                  <a:lnTo>
                    <a:pt x="204216" y="74676"/>
                  </a:lnTo>
                  <a:lnTo>
                    <a:pt x="204216" y="655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7" name="object 77" descr=""/>
          <p:cNvSpPr txBox="1"/>
          <p:nvPr/>
        </p:nvSpPr>
        <p:spPr>
          <a:xfrm>
            <a:off x="1755139" y="5270569"/>
            <a:ext cx="115062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somefunc();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8" name="object 78" descr=""/>
          <p:cNvGrpSpPr/>
          <p:nvPr/>
        </p:nvGrpSpPr>
        <p:grpSpPr>
          <a:xfrm>
            <a:off x="2304288" y="5628132"/>
            <a:ext cx="368935" cy="196850"/>
            <a:chOff x="2304288" y="5628132"/>
            <a:chExt cx="368935" cy="196850"/>
          </a:xfrm>
        </p:grpSpPr>
        <p:sp>
          <p:nvSpPr>
            <p:cNvPr id="79" name="object 79" descr=""/>
            <p:cNvSpPr/>
            <p:nvPr/>
          </p:nvSpPr>
          <p:spPr>
            <a:xfrm>
              <a:off x="2304288" y="5628132"/>
              <a:ext cx="41275" cy="196850"/>
            </a:xfrm>
            <a:custGeom>
              <a:avLst/>
              <a:gdLst/>
              <a:ahLst/>
              <a:cxnLst/>
              <a:rect l="l" t="t" r="r" b="b"/>
              <a:pathLst>
                <a:path w="41275" h="196850">
                  <a:moveTo>
                    <a:pt x="39624" y="1524"/>
                  </a:moveTo>
                  <a:lnTo>
                    <a:pt x="27432" y="1524"/>
                  </a:lnTo>
                  <a:lnTo>
                    <a:pt x="27432" y="0"/>
                  </a:lnTo>
                  <a:lnTo>
                    <a:pt x="39624" y="0"/>
                  </a:lnTo>
                  <a:lnTo>
                    <a:pt x="39624" y="1524"/>
                  </a:lnTo>
                  <a:close/>
                </a:path>
                <a:path w="41275" h="196850">
                  <a:moveTo>
                    <a:pt x="41148" y="195072"/>
                  </a:moveTo>
                  <a:lnTo>
                    <a:pt x="25908" y="195072"/>
                  </a:lnTo>
                  <a:lnTo>
                    <a:pt x="25908" y="193548"/>
                  </a:lnTo>
                  <a:lnTo>
                    <a:pt x="21336" y="185928"/>
                  </a:lnTo>
                  <a:lnTo>
                    <a:pt x="9144" y="155448"/>
                  </a:lnTo>
                  <a:lnTo>
                    <a:pt x="7620" y="147828"/>
                  </a:lnTo>
                  <a:lnTo>
                    <a:pt x="4572" y="140208"/>
                  </a:lnTo>
                  <a:lnTo>
                    <a:pt x="3048" y="131064"/>
                  </a:lnTo>
                  <a:lnTo>
                    <a:pt x="3048" y="123444"/>
                  </a:lnTo>
                  <a:lnTo>
                    <a:pt x="1928" y="116824"/>
                  </a:lnTo>
                  <a:lnTo>
                    <a:pt x="952" y="110490"/>
                  </a:lnTo>
                  <a:lnTo>
                    <a:pt x="261" y="104155"/>
                  </a:lnTo>
                  <a:lnTo>
                    <a:pt x="0" y="97536"/>
                  </a:lnTo>
                  <a:lnTo>
                    <a:pt x="0" y="89916"/>
                  </a:lnTo>
                  <a:lnTo>
                    <a:pt x="1524" y="82296"/>
                  </a:lnTo>
                  <a:lnTo>
                    <a:pt x="2921" y="73914"/>
                  </a:lnTo>
                  <a:lnTo>
                    <a:pt x="3048" y="65532"/>
                  </a:lnTo>
                  <a:lnTo>
                    <a:pt x="4572" y="56388"/>
                  </a:lnTo>
                  <a:lnTo>
                    <a:pt x="7620" y="48768"/>
                  </a:lnTo>
                  <a:lnTo>
                    <a:pt x="9144" y="41148"/>
                  </a:lnTo>
                  <a:lnTo>
                    <a:pt x="15240" y="25908"/>
                  </a:lnTo>
                  <a:lnTo>
                    <a:pt x="17549" y="19311"/>
                  </a:lnTo>
                  <a:lnTo>
                    <a:pt x="20002" y="13144"/>
                  </a:lnTo>
                  <a:lnTo>
                    <a:pt x="22740" y="7262"/>
                  </a:lnTo>
                  <a:lnTo>
                    <a:pt x="25908" y="1524"/>
                  </a:lnTo>
                  <a:lnTo>
                    <a:pt x="41148" y="1524"/>
                  </a:lnTo>
                  <a:lnTo>
                    <a:pt x="41148" y="4572"/>
                  </a:lnTo>
                  <a:lnTo>
                    <a:pt x="35980" y="16002"/>
                  </a:lnTo>
                  <a:lnTo>
                    <a:pt x="31813" y="27432"/>
                  </a:lnTo>
                  <a:lnTo>
                    <a:pt x="28503" y="38862"/>
                  </a:lnTo>
                  <a:lnTo>
                    <a:pt x="25908" y="50292"/>
                  </a:lnTo>
                  <a:lnTo>
                    <a:pt x="23026" y="61960"/>
                  </a:lnTo>
                  <a:lnTo>
                    <a:pt x="21145" y="73914"/>
                  </a:lnTo>
                  <a:lnTo>
                    <a:pt x="20121" y="85867"/>
                  </a:lnTo>
                  <a:lnTo>
                    <a:pt x="19812" y="97536"/>
                  </a:lnTo>
                  <a:lnTo>
                    <a:pt x="20121" y="109847"/>
                  </a:lnTo>
                  <a:lnTo>
                    <a:pt x="21145" y="121729"/>
                  </a:lnTo>
                  <a:lnTo>
                    <a:pt x="23026" y="133326"/>
                  </a:lnTo>
                  <a:lnTo>
                    <a:pt x="25908" y="144780"/>
                  </a:lnTo>
                  <a:lnTo>
                    <a:pt x="28503" y="157091"/>
                  </a:lnTo>
                  <a:lnTo>
                    <a:pt x="31813" y="168973"/>
                  </a:lnTo>
                  <a:lnTo>
                    <a:pt x="35980" y="180570"/>
                  </a:lnTo>
                  <a:lnTo>
                    <a:pt x="41148" y="192024"/>
                  </a:lnTo>
                  <a:lnTo>
                    <a:pt x="41148" y="195072"/>
                  </a:lnTo>
                  <a:close/>
                </a:path>
                <a:path w="41275" h="196850">
                  <a:moveTo>
                    <a:pt x="39624" y="196596"/>
                  </a:moveTo>
                  <a:lnTo>
                    <a:pt x="27432" y="196596"/>
                  </a:lnTo>
                  <a:lnTo>
                    <a:pt x="27432" y="195072"/>
                  </a:lnTo>
                  <a:lnTo>
                    <a:pt x="39624" y="195072"/>
                  </a:lnTo>
                  <a:lnTo>
                    <a:pt x="39624" y="1965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0" name="object 80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372868" y="5678423"/>
              <a:ext cx="82296" cy="109728"/>
            </a:xfrm>
            <a:prstGeom prst="rect">
              <a:avLst/>
            </a:prstGeom>
          </p:spPr>
        </p:pic>
        <p:sp>
          <p:nvSpPr>
            <p:cNvPr id="81" name="object 81" descr=""/>
            <p:cNvSpPr/>
            <p:nvPr/>
          </p:nvSpPr>
          <p:spPr>
            <a:xfrm>
              <a:off x="2476487" y="5629655"/>
              <a:ext cx="196850" cy="191135"/>
            </a:xfrm>
            <a:custGeom>
              <a:avLst/>
              <a:gdLst/>
              <a:ahLst/>
              <a:cxnLst/>
              <a:rect l="l" t="t" r="r" b="b"/>
              <a:pathLst>
                <a:path w="196850" h="191135">
                  <a:moveTo>
                    <a:pt x="38100" y="140220"/>
                  </a:moveTo>
                  <a:lnTo>
                    <a:pt x="36576" y="138696"/>
                  </a:lnTo>
                  <a:lnTo>
                    <a:pt x="36576" y="135648"/>
                  </a:lnTo>
                  <a:lnTo>
                    <a:pt x="35052" y="134124"/>
                  </a:lnTo>
                  <a:lnTo>
                    <a:pt x="33528" y="134124"/>
                  </a:lnTo>
                  <a:lnTo>
                    <a:pt x="33528" y="132600"/>
                  </a:lnTo>
                  <a:lnTo>
                    <a:pt x="19812" y="132600"/>
                  </a:lnTo>
                  <a:lnTo>
                    <a:pt x="19812" y="134124"/>
                  </a:lnTo>
                  <a:lnTo>
                    <a:pt x="18288" y="134124"/>
                  </a:lnTo>
                  <a:lnTo>
                    <a:pt x="16764" y="135648"/>
                  </a:lnTo>
                  <a:lnTo>
                    <a:pt x="16764" y="138696"/>
                  </a:lnTo>
                  <a:lnTo>
                    <a:pt x="15240" y="140220"/>
                  </a:lnTo>
                  <a:lnTo>
                    <a:pt x="15240" y="155460"/>
                  </a:lnTo>
                  <a:lnTo>
                    <a:pt x="1524" y="187464"/>
                  </a:lnTo>
                  <a:lnTo>
                    <a:pt x="0" y="188988"/>
                  </a:lnTo>
                  <a:lnTo>
                    <a:pt x="1524" y="188988"/>
                  </a:lnTo>
                  <a:lnTo>
                    <a:pt x="1524" y="190512"/>
                  </a:lnTo>
                  <a:lnTo>
                    <a:pt x="12192" y="190512"/>
                  </a:lnTo>
                  <a:lnTo>
                    <a:pt x="12192" y="188988"/>
                  </a:lnTo>
                  <a:lnTo>
                    <a:pt x="15240" y="188988"/>
                  </a:lnTo>
                  <a:lnTo>
                    <a:pt x="15240" y="187464"/>
                  </a:lnTo>
                  <a:lnTo>
                    <a:pt x="30480" y="164604"/>
                  </a:lnTo>
                  <a:lnTo>
                    <a:pt x="32004" y="161556"/>
                  </a:lnTo>
                  <a:lnTo>
                    <a:pt x="33528" y="160032"/>
                  </a:lnTo>
                  <a:lnTo>
                    <a:pt x="33528" y="158508"/>
                  </a:lnTo>
                  <a:lnTo>
                    <a:pt x="35052" y="156984"/>
                  </a:lnTo>
                  <a:lnTo>
                    <a:pt x="35052" y="155460"/>
                  </a:lnTo>
                  <a:lnTo>
                    <a:pt x="36576" y="153936"/>
                  </a:lnTo>
                  <a:lnTo>
                    <a:pt x="36576" y="146316"/>
                  </a:lnTo>
                  <a:lnTo>
                    <a:pt x="38100" y="144792"/>
                  </a:lnTo>
                  <a:lnTo>
                    <a:pt x="38100" y="140220"/>
                  </a:lnTo>
                  <a:close/>
                </a:path>
                <a:path w="196850" h="191135">
                  <a:moveTo>
                    <a:pt x="156984" y="1524"/>
                  </a:moveTo>
                  <a:lnTo>
                    <a:pt x="155460" y="0"/>
                  </a:lnTo>
                  <a:lnTo>
                    <a:pt x="146316" y="0"/>
                  </a:lnTo>
                  <a:lnTo>
                    <a:pt x="144792" y="1524"/>
                  </a:lnTo>
                  <a:lnTo>
                    <a:pt x="143268" y="1524"/>
                  </a:lnTo>
                  <a:lnTo>
                    <a:pt x="143268" y="3048"/>
                  </a:lnTo>
                  <a:lnTo>
                    <a:pt x="128028" y="25908"/>
                  </a:lnTo>
                  <a:lnTo>
                    <a:pt x="126504" y="28956"/>
                  </a:lnTo>
                  <a:lnTo>
                    <a:pt x="124980" y="30480"/>
                  </a:lnTo>
                  <a:lnTo>
                    <a:pt x="124980" y="32004"/>
                  </a:lnTo>
                  <a:lnTo>
                    <a:pt x="123456" y="33528"/>
                  </a:lnTo>
                  <a:lnTo>
                    <a:pt x="123456" y="35052"/>
                  </a:lnTo>
                  <a:lnTo>
                    <a:pt x="121932" y="36576"/>
                  </a:lnTo>
                  <a:lnTo>
                    <a:pt x="121932" y="42672"/>
                  </a:lnTo>
                  <a:lnTo>
                    <a:pt x="120408" y="44196"/>
                  </a:lnTo>
                  <a:lnTo>
                    <a:pt x="120408" y="50292"/>
                  </a:lnTo>
                  <a:lnTo>
                    <a:pt x="121932" y="51816"/>
                  </a:lnTo>
                  <a:lnTo>
                    <a:pt x="121932" y="54864"/>
                  </a:lnTo>
                  <a:lnTo>
                    <a:pt x="123456" y="56388"/>
                  </a:lnTo>
                  <a:lnTo>
                    <a:pt x="124980" y="56388"/>
                  </a:lnTo>
                  <a:lnTo>
                    <a:pt x="124980" y="57912"/>
                  </a:lnTo>
                  <a:lnTo>
                    <a:pt x="137172" y="57912"/>
                  </a:lnTo>
                  <a:lnTo>
                    <a:pt x="140220" y="54864"/>
                  </a:lnTo>
                  <a:lnTo>
                    <a:pt x="140220" y="53340"/>
                  </a:lnTo>
                  <a:lnTo>
                    <a:pt x="141744" y="51816"/>
                  </a:lnTo>
                  <a:lnTo>
                    <a:pt x="141744" y="35052"/>
                  </a:lnTo>
                  <a:lnTo>
                    <a:pt x="155460" y="3048"/>
                  </a:lnTo>
                  <a:lnTo>
                    <a:pt x="156984" y="3048"/>
                  </a:lnTo>
                  <a:lnTo>
                    <a:pt x="156984" y="1524"/>
                  </a:lnTo>
                  <a:close/>
                </a:path>
                <a:path w="196850" h="191135">
                  <a:moveTo>
                    <a:pt x="196608" y="0"/>
                  </a:moveTo>
                  <a:lnTo>
                    <a:pt x="185940" y="0"/>
                  </a:lnTo>
                  <a:lnTo>
                    <a:pt x="185940" y="1524"/>
                  </a:lnTo>
                  <a:lnTo>
                    <a:pt x="182892" y="1524"/>
                  </a:lnTo>
                  <a:lnTo>
                    <a:pt x="182892" y="3048"/>
                  </a:lnTo>
                  <a:lnTo>
                    <a:pt x="167652" y="25908"/>
                  </a:lnTo>
                  <a:lnTo>
                    <a:pt x="166128" y="28956"/>
                  </a:lnTo>
                  <a:lnTo>
                    <a:pt x="164604" y="30480"/>
                  </a:lnTo>
                  <a:lnTo>
                    <a:pt x="164604" y="32004"/>
                  </a:lnTo>
                  <a:lnTo>
                    <a:pt x="163080" y="33528"/>
                  </a:lnTo>
                  <a:lnTo>
                    <a:pt x="163080" y="36576"/>
                  </a:lnTo>
                  <a:lnTo>
                    <a:pt x="161556" y="38100"/>
                  </a:lnTo>
                  <a:lnTo>
                    <a:pt x="161556" y="54864"/>
                  </a:lnTo>
                  <a:lnTo>
                    <a:pt x="163080" y="54864"/>
                  </a:lnTo>
                  <a:lnTo>
                    <a:pt x="163080" y="56388"/>
                  </a:lnTo>
                  <a:lnTo>
                    <a:pt x="164604" y="56388"/>
                  </a:lnTo>
                  <a:lnTo>
                    <a:pt x="164604" y="57912"/>
                  </a:lnTo>
                  <a:lnTo>
                    <a:pt x="176796" y="57912"/>
                  </a:lnTo>
                  <a:lnTo>
                    <a:pt x="181368" y="53340"/>
                  </a:lnTo>
                  <a:lnTo>
                    <a:pt x="181368" y="35052"/>
                  </a:lnTo>
                  <a:lnTo>
                    <a:pt x="196608" y="3048"/>
                  </a:lnTo>
                  <a:lnTo>
                    <a:pt x="1966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2" name="object 82" descr=""/>
          <p:cNvSpPr txBox="1"/>
          <p:nvPr/>
        </p:nvSpPr>
        <p:spPr>
          <a:xfrm>
            <a:off x="1755139" y="5544889"/>
            <a:ext cx="102108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18844" algn="l"/>
              </a:tabLst>
            </a:pPr>
            <a:r>
              <a:rPr dirty="0" sz="1800" spc="-10">
                <a:latin typeface="Calibri"/>
                <a:cs typeface="Calibri"/>
              </a:rPr>
              <a:t>printf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-50">
                <a:latin typeface="Calibri"/>
                <a:cs typeface="Calibri"/>
              </a:rPr>
              <a:t>\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3" name="object 83" descr=""/>
          <p:cNvGrpSpPr/>
          <p:nvPr/>
        </p:nvGrpSpPr>
        <p:grpSpPr>
          <a:xfrm>
            <a:off x="2782823" y="5628132"/>
            <a:ext cx="311150" cy="196850"/>
            <a:chOff x="2782823" y="5628132"/>
            <a:chExt cx="311150" cy="196850"/>
          </a:xfrm>
        </p:grpSpPr>
        <p:pic>
          <p:nvPicPr>
            <p:cNvPr id="84" name="object 84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782823" y="5678423"/>
              <a:ext cx="86868" cy="108204"/>
            </a:xfrm>
            <a:prstGeom prst="rect">
              <a:avLst/>
            </a:prstGeom>
          </p:spPr>
        </p:pic>
        <p:sp>
          <p:nvSpPr>
            <p:cNvPr id="85" name="object 85" descr=""/>
            <p:cNvSpPr/>
            <p:nvPr/>
          </p:nvSpPr>
          <p:spPr>
            <a:xfrm>
              <a:off x="2889504" y="5628131"/>
              <a:ext cx="204470" cy="196850"/>
            </a:xfrm>
            <a:custGeom>
              <a:avLst/>
              <a:gdLst/>
              <a:ahLst/>
              <a:cxnLst/>
              <a:rect l="l" t="t" r="r" b="b"/>
              <a:pathLst>
                <a:path w="204469" h="196850">
                  <a:moveTo>
                    <a:pt x="35052" y="4584"/>
                  </a:moveTo>
                  <a:lnTo>
                    <a:pt x="33528" y="3060"/>
                  </a:lnTo>
                  <a:lnTo>
                    <a:pt x="32004" y="3060"/>
                  </a:lnTo>
                  <a:lnTo>
                    <a:pt x="32004" y="1536"/>
                  </a:lnTo>
                  <a:lnTo>
                    <a:pt x="19812" y="1536"/>
                  </a:lnTo>
                  <a:lnTo>
                    <a:pt x="18288" y="3060"/>
                  </a:lnTo>
                  <a:lnTo>
                    <a:pt x="16764" y="3060"/>
                  </a:lnTo>
                  <a:lnTo>
                    <a:pt x="16764" y="4584"/>
                  </a:lnTo>
                  <a:lnTo>
                    <a:pt x="15240" y="6108"/>
                  </a:lnTo>
                  <a:lnTo>
                    <a:pt x="15240" y="24396"/>
                  </a:lnTo>
                  <a:lnTo>
                    <a:pt x="0" y="56400"/>
                  </a:lnTo>
                  <a:lnTo>
                    <a:pt x="0" y="57924"/>
                  </a:lnTo>
                  <a:lnTo>
                    <a:pt x="1524" y="59448"/>
                  </a:lnTo>
                  <a:lnTo>
                    <a:pt x="10668" y="59448"/>
                  </a:lnTo>
                  <a:lnTo>
                    <a:pt x="10668" y="57924"/>
                  </a:lnTo>
                  <a:lnTo>
                    <a:pt x="13716" y="57924"/>
                  </a:lnTo>
                  <a:lnTo>
                    <a:pt x="13716" y="56400"/>
                  </a:lnTo>
                  <a:lnTo>
                    <a:pt x="28956" y="33540"/>
                  </a:lnTo>
                  <a:lnTo>
                    <a:pt x="30480" y="30492"/>
                  </a:lnTo>
                  <a:lnTo>
                    <a:pt x="32004" y="28968"/>
                  </a:lnTo>
                  <a:lnTo>
                    <a:pt x="32004" y="27444"/>
                  </a:lnTo>
                  <a:lnTo>
                    <a:pt x="33528" y="25920"/>
                  </a:lnTo>
                  <a:lnTo>
                    <a:pt x="33528" y="24396"/>
                  </a:lnTo>
                  <a:lnTo>
                    <a:pt x="35052" y="22872"/>
                  </a:lnTo>
                  <a:lnTo>
                    <a:pt x="35052" y="4584"/>
                  </a:lnTo>
                  <a:close/>
                </a:path>
                <a:path w="204469" h="196850">
                  <a:moveTo>
                    <a:pt x="76200" y="7632"/>
                  </a:moveTo>
                  <a:lnTo>
                    <a:pt x="74676" y="6108"/>
                  </a:lnTo>
                  <a:lnTo>
                    <a:pt x="74676" y="3060"/>
                  </a:lnTo>
                  <a:lnTo>
                    <a:pt x="73152" y="3060"/>
                  </a:lnTo>
                  <a:lnTo>
                    <a:pt x="71628" y="1536"/>
                  </a:lnTo>
                  <a:lnTo>
                    <a:pt x="59436" y="1536"/>
                  </a:lnTo>
                  <a:lnTo>
                    <a:pt x="57912" y="3060"/>
                  </a:lnTo>
                  <a:lnTo>
                    <a:pt x="56388" y="3060"/>
                  </a:lnTo>
                  <a:lnTo>
                    <a:pt x="56388" y="6108"/>
                  </a:lnTo>
                  <a:lnTo>
                    <a:pt x="54864" y="7632"/>
                  </a:lnTo>
                  <a:lnTo>
                    <a:pt x="54864" y="24396"/>
                  </a:lnTo>
                  <a:lnTo>
                    <a:pt x="41148" y="56400"/>
                  </a:lnTo>
                  <a:lnTo>
                    <a:pt x="39624" y="56400"/>
                  </a:lnTo>
                  <a:lnTo>
                    <a:pt x="39624" y="57924"/>
                  </a:lnTo>
                  <a:lnTo>
                    <a:pt x="41148" y="57924"/>
                  </a:lnTo>
                  <a:lnTo>
                    <a:pt x="41148" y="59448"/>
                  </a:lnTo>
                  <a:lnTo>
                    <a:pt x="50292" y="59448"/>
                  </a:lnTo>
                  <a:lnTo>
                    <a:pt x="51816" y="57924"/>
                  </a:lnTo>
                  <a:lnTo>
                    <a:pt x="53340" y="57924"/>
                  </a:lnTo>
                  <a:lnTo>
                    <a:pt x="53340" y="56400"/>
                  </a:lnTo>
                  <a:lnTo>
                    <a:pt x="68580" y="33540"/>
                  </a:lnTo>
                  <a:lnTo>
                    <a:pt x="70104" y="30492"/>
                  </a:lnTo>
                  <a:lnTo>
                    <a:pt x="71628" y="28968"/>
                  </a:lnTo>
                  <a:lnTo>
                    <a:pt x="71628" y="27444"/>
                  </a:lnTo>
                  <a:lnTo>
                    <a:pt x="73152" y="25920"/>
                  </a:lnTo>
                  <a:lnTo>
                    <a:pt x="73152" y="24396"/>
                  </a:lnTo>
                  <a:lnTo>
                    <a:pt x="74676" y="22872"/>
                  </a:lnTo>
                  <a:lnTo>
                    <a:pt x="74676" y="16776"/>
                  </a:lnTo>
                  <a:lnTo>
                    <a:pt x="76200" y="15252"/>
                  </a:lnTo>
                  <a:lnTo>
                    <a:pt x="76200" y="7632"/>
                  </a:lnTo>
                  <a:close/>
                </a:path>
                <a:path w="204469" h="196850">
                  <a:moveTo>
                    <a:pt x="141732" y="97548"/>
                  </a:moveTo>
                  <a:lnTo>
                    <a:pt x="135636" y="48768"/>
                  </a:lnTo>
                  <a:lnTo>
                    <a:pt x="117348" y="1524"/>
                  </a:lnTo>
                  <a:lnTo>
                    <a:pt x="115824" y="1524"/>
                  </a:lnTo>
                  <a:lnTo>
                    <a:pt x="114300" y="0"/>
                  </a:lnTo>
                  <a:lnTo>
                    <a:pt x="103632" y="0"/>
                  </a:lnTo>
                  <a:lnTo>
                    <a:pt x="102108" y="1524"/>
                  </a:lnTo>
                  <a:lnTo>
                    <a:pt x="100584" y="1524"/>
                  </a:lnTo>
                  <a:lnTo>
                    <a:pt x="100584" y="4572"/>
                  </a:lnTo>
                  <a:lnTo>
                    <a:pt x="105765" y="16002"/>
                  </a:lnTo>
                  <a:lnTo>
                    <a:pt x="110109" y="27432"/>
                  </a:lnTo>
                  <a:lnTo>
                    <a:pt x="120751" y="73736"/>
                  </a:lnTo>
                  <a:lnTo>
                    <a:pt x="121920" y="97548"/>
                  </a:lnTo>
                  <a:lnTo>
                    <a:pt x="121627" y="109855"/>
                  </a:lnTo>
                  <a:lnTo>
                    <a:pt x="113893" y="157099"/>
                  </a:lnTo>
                  <a:lnTo>
                    <a:pt x="102108" y="192036"/>
                  </a:lnTo>
                  <a:lnTo>
                    <a:pt x="100584" y="192036"/>
                  </a:lnTo>
                  <a:lnTo>
                    <a:pt x="100584" y="195084"/>
                  </a:lnTo>
                  <a:lnTo>
                    <a:pt x="102108" y="195084"/>
                  </a:lnTo>
                  <a:lnTo>
                    <a:pt x="102108" y="196608"/>
                  </a:lnTo>
                  <a:lnTo>
                    <a:pt x="114300" y="196608"/>
                  </a:lnTo>
                  <a:lnTo>
                    <a:pt x="114300" y="195084"/>
                  </a:lnTo>
                  <a:lnTo>
                    <a:pt x="117348" y="195084"/>
                  </a:lnTo>
                  <a:lnTo>
                    <a:pt x="117348" y="193560"/>
                  </a:lnTo>
                  <a:lnTo>
                    <a:pt x="120396" y="185940"/>
                  </a:lnTo>
                  <a:lnTo>
                    <a:pt x="124968" y="178320"/>
                  </a:lnTo>
                  <a:lnTo>
                    <a:pt x="131064" y="163080"/>
                  </a:lnTo>
                  <a:lnTo>
                    <a:pt x="132588" y="155460"/>
                  </a:lnTo>
                  <a:lnTo>
                    <a:pt x="135636" y="147840"/>
                  </a:lnTo>
                  <a:lnTo>
                    <a:pt x="137160" y="140220"/>
                  </a:lnTo>
                  <a:lnTo>
                    <a:pt x="138684" y="131076"/>
                  </a:lnTo>
                  <a:lnTo>
                    <a:pt x="140208" y="123456"/>
                  </a:lnTo>
                  <a:lnTo>
                    <a:pt x="140436" y="116827"/>
                  </a:lnTo>
                  <a:lnTo>
                    <a:pt x="141490" y="104165"/>
                  </a:lnTo>
                  <a:lnTo>
                    <a:pt x="141732" y="97548"/>
                  </a:lnTo>
                  <a:close/>
                </a:path>
                <a:path w="204469" h="196850">
                  <a:moveTo>
                    <a:pt x="204216" y="140220"/>
                  </a:moveTo>
                  <a:lnTo>
                    <a:pt x="202692" y="138696"/>
                  </a:lnTo>
                  <a:lnTo>
                    <a:pt x="202692" y="135648"/>
                  </a:lnTo>
                  <a:lnTo>
                    <a:pt x="201168" y="135648"/>
                  </a:lnTo>
                  <a:lnTo>
                    <a:pt x="199644" y="134124"/>
                  </a:lnTo>
                  <a:lnTo>
                    <a:pt x="187452" y="134124"/>
                  </a:lnTo>
                  <a:lnTo>
                    <a:pt x="185928" y="135648"/>
                  </a:lnTo>
                  <a:lnTo>
                    <a:pt x="184404" y="135648"/>
                  </a:lnTo>
                  <a:lnTo>
                    <a:pt x="182880" y="137172"/>
                  </a:lnTo>
                  <a:lnTo>
                    <a:pt x="182880" y="156984"/>
                  </a:lnTo>
                  <a:lnTo>
                    <a:pt x="167640" y="188988"/>
                  </a:lnTo>
                  <a:lnTo>
                    <a:pt x="166116" y="188988"/>
                  </a:lnTo>
                  <a:lnTo>
                    <a:pt x="166116" y="190512"/>
                  </a:lnTo>
                  <a:lnTo>
                    <a:pt x="167640" y="190512"/>
                  </a:lnTo>
                  <a:lnTo>
                    <a:pt x="167640" y="192036"/>
                  </a:lnTo>
                  <a:lnTo>
                    <a:pt x="178308" y="192036"/>
                  </a:lnTo>
                  <a:lnTo>
                    <a:pt x="178308" y="190512"/>
                  </a:lnTo>
                  <a:lnTo>
                    <a:pt x="181356" y="190512"/>
                  </a:lnTo>
                  <a:lnTo>
                    <a:pt x="181356" y="188988"/>
                  </a:lnTo>
                  <a:lnTo>
                    <a:pt x="196596" y="166128"/>
                  </a:lnTo>
                  <a:lnTo>
                    <a:pt x="198120" y="163080"/>
                  </a:lnTo>
                  <a:lnTo>
                    <a:pt x="199644" y="161556"/>
                  </a:lnTo>
                  <a:lnTo>
                    <a:pt x="199644" y="160032"/>
                  </a:lnTo>
                  <a:lnTo>
                    <a:pt x="201168" y="158508"/>
                  </a:lnTo>
                  <a:lnTo>
                    <a:pt x="201168" y="156984"/>
                  </a:lnTo>
                  <a:lnTo>
                    <a:pt x="202692" y="155460"/>
                  </a:lnTo>
                  <a:lnTo>
                    <a:pt x="202692" y="149364"/>
                  </a:lnTo>
                  <a:lnTo>
                    <a:pt x="204216" y="147840"/>
                  </a:lnTo>
                  <a:lnTo>
                    <a:pt x="204216" y="140220"/>
                  </a:lnTo>
                  <a:close/>
                </a:path>
                <a:path w="204469" h="196850">
                  <a:moveTo>
                    <a:pt x="204216" y="65544"/>
                  </a:moveTo>
                  <a:lnTo>
                    <a:pt x="202692" y="62496"/>
                  </a:lnTo>
                  <a:lnTo>
                    <a:pt x="202692" y="59448"/>
                  </a:lnTo>
                  <a:lnTo>
                    <a:pt x="201168" y="59448"/>
                  </a:lnTo>
                  <a:lnTo>
                    <a:pt x="201168" y="57924"/>
                  </a:lnTo>
                  <a:lnTo>
                    <a:pt x="199644" y="57924"/>
                  </a:lnTo>
                  <a:lnTo>
                    <a:pt x="198120" y="56400"/>
                  </a:lnTo>
                  <a:lnTo>
                    <a:pt x="187452" y="56400"/>
                  </a:lnTo>
                  <a:lnTo>
                    <a:pt x="185928" y="57924"/>
                  </a:lnTo>
                  <a:lnTo>
                    <a:pt x="184404" y="57924"/>
                  </a:lnTo>
                  <a:lnTo>
                    <a:pt x="181356" y="60972"/>
                  </a:lnTo>
                  <a:lnTo>
                    <a:pt x="181356" y="77736"/>
                  </a:lnTo>
                  <a:lnTo>
                    <a:pt x="184404" y="80784"/>
                  </a:lnTo>
                  <a:lnTo>
                    <a:pt x="185928" y="80784"/>
                  </a:lnTo>
                  <a:lnTo>
                    <a:pt x="187452" y="82308"/>
                  </a:lnTo>
                  <a:lnTo>
                    <a:pt x="198120" y="82308"/>
                  </a:lnTo>
                  <a:lnTo>
                    <a:pt x="199644" y="80784"/>
                  </a:lnTo>
                  <a:lnTo>
                    <a:pt x="201168" y="80784"/>
                  </a:lnTo>
                  <a:lnTo>
                    <a:pt x="201168" y="79260"/>
                  </a:lnTo>
                  <a:lnTo>
                    <a:pt x="202692" y="79260"/>
                  </a:lnTo>
                  <a:lnTo>
                    <a:pt x="202692" y="76212"/>
                  </a:lnTo>
                  <a:lnTo>
                    <a:pt x="204216" y="74688"/>
                  </a:lnTo>
                  <a:lnTo>
                    <a:pt x="204216" y="655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6" name="object 86" descr=""/>
          <p:cNvSpPr txBox="1"/>
          <p:nvPr/>
        </p:nvSpPr>
        <p:spPr>
          <a:xfrm>
            <a:off x="1654555" y="5819209"/>
            <a:ext cx="1104900" cy="1399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}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ts val="2170"/>
              </a:lnSpc>
              <a:spcBef>
                <a:spcPts val="65"/>
              </a:spcBef>
            </a:pPr>
            <a:r>
              <a:rPr dirty="0" sz="1800">
                <a:latin typeface="Calibri"/>
                <a:cs typeface="Calibri"/>
              </a:rPr>
              <a:t>Results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are: </a:t>
            </a:r>
            <a:r>
              <a:rPr dirty="0" sz="1800" spc="-50"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090"/>
              </a:lnSpc>
            </a:pPr>
            <a:r>
              <a:rPr dirty="0" sz="1800"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7" name="object 87" descr=""/>
          <p:cNvSpPr/>
          <p:nvPr/>
        </p:nvSpPr>
        <p:spPr>
          <a:xfrm>
            <a:off x="3717035" y="3360420"/>
            <a:ext cx="2131060" cy="3694429"/>
          </a:xfrm>
          <a:custGeom>
            <a:avLst/>
            <a:gdLst/>
            <a:ahLst/>
            <a:cxnLst/>
            <a:rect l="l" t="t" r="r" b="b"/>
            <a:pathLst>
              <a:path w="2131060" h="3694429">
                <a:moveTo>
                  <a:pt x="0" y="3694176"/>
                </a:moveTo>
                <a:lnTo>
                  <a:pt x="2130552" y="3694176"/>
                </a:lnTo>
                <a:lnTo>
                  <a:pt x="2130552" y="0"/>
                </a:lnTo>
                <a:lnTo>
                  <a:pt x="0" y="0"/>
                </a:lnTo>
                <a:lnTo>
                  <a:pt x="0" y="3694176"/>
                </a:lnTo>
                <a:close/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 descr=""/>
          <p:cNvSpPr txBox="1"/>
          <p:nvPr/>
        </p:nvSpPr>
        <p:spPr>
          <a:xfrm>
            <a:off x="3795776" y="3374714"/>
            <a:ext cx="72707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int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a=5;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9" name="object 89" descr=""/>
          <p:cNvSpPr/>
          <p:nvPr/>
        </p:nvSpPr>
        <p:spPr>
          <a:xfrm>
            <a:off x="4617720" y="4282439"/>
            <a:ext cx="196850" cy="191135"/>
          </a:xfrm>
          <a:custGeom>
            <a:avLst/>
            <a:gdLst/>
            <a:ahLst/>
            <a:cxnLst/>
            <a:rect l="l" t="t" r="r" b="b"/>
            <a:pathLst>
              <a:path w="196850" h="191135">
                <a:moveTo>
                  <a:pt x="38100" y="140220"/>
                </a:moveTo>
                <a:lnTo>
                  <a:pt x="36576" y="138696"/>
                </a:lnTo>
                <a:lnTo>
                  <a:pt x="36576" y="135636"/>
                </a:lnTo>
                <a:lnTo>
                  <a:pt x="35052" y="135636"/>
                </a:lnTo>
                <a:lnTo>
                  <a:pt x="35052" y="134112"/>
                </a:lnTo>
                <a:lnTo>
                  <a:pt x="32004" y="134112"/>
                </a:lnTo>
                <a:lnTo>
                  <a:pt x="30480" y="132588"/>
                </a:lnTo>
                <a:lnTo>
                  <a:pt x="22860" y="132588"/>
                </a:lnTo>
                <a:lnTo>
                  <a:pt x="21336" y="134112"/>
                </a:lnTo>
                <a:lnTo>
                  <a:pt x="18288" y="134112"/>
                </a:lnTo>
                <a:lnTo>
                  <a:pt x="18288" y="135636"/>
                </a:lnTo>
                <a:lnTo>
                  <a:pt x="16764" y="135636"/>
                </a:lnTo>
                <a:lnTo>
                  <a:pt x="16764" y="138696"/>
                </a:lnTo>
                <a:lnTo>
                  <a:pt x="15240" y="140220"/>
                </a:lnTo>
                <a:lnTo>
                  <a:pt x="15240" y="156984"/>
                </a:lnTo>
                <a:lnTo>
                  <a:pt x="1524" y="187464"/>
                </a:lnTo>
                <a:lnTo>
                  <a:pt x="1524" y="188988"/>
                </a:lnTo>
                <a:lnTo>
                  <a:pt x="0" y="188988"/>
                </a:lnTo>
                <a:lnTo>
                  <a:pt x="1524" y="190512"/>
                </a:lnTo>
                <a:lnTo>
                  <a:pt x="13716" y="190512"/>
                </a:lnTo>
                <a:lnTo>
                  <a:pt x="13716" y="188988"/>
                </a:lnTo>
                <a:lnTo>
                  <a:pt x="15240" y="188988"/>
                </a:lnTo>
                <a:lnTo>
                  <a:pt x="15240" y="187464"/>
                </a:lnTo>
                <a:lnTo>
                  <a:pt x="30480" y="164604"/>
                </a:lnTo>
                <a:lnTo>
                  <a:pt x="33528" y="161556"/>
                </a:lnTo>
                <a:lnTo>
                  <a:pt x="33528" y="160032"/>
                </a:lnTo>
                <a:lnTo>
                  <a:pt x="35052" y="156984"/>
                </a:lnTo>
                <a:lnTo>
                  <a:pt x="35052" y="155460"/>
                </a:lnTo>
                <a:lnTo>
                  <a:pt x="36576" y="153936"/>
                </a:lnTo>
                <a:lnTo>
                  <a:pt x="36576" y="146316"/>
                </a:lnTo>
                <a:lnTo>
                  <a:pt x="38100" y="144792"/>
                </a:lnTo>
                <a:lnTo>
                  <a:pt x="38100" y="140220"/>
                </a:lnTo>
                <a:close/>
              </a:path>
              <a:path w="196850" h="191135">
                <a:moveTo>
                  <a:pt x="156972" y="1524"/>
                </a:moveTo>
                <a:lnTo>
                  <a:pt x="155448" y="1524"/>
                </a:lnTo>
                <a:lnTo>
                  <a:pt x="153924" y="0"/>
                </a:lnTo>
                <a:lnTo>
                  <a:pt x="147828" y="0"/>
                </a:lnTo>
                <a:lnTo>
                  <a:pt x="146304" y="1524"/>
                </a:lnTo>
                <a:lnTo>
                  <a:pt x="143256" y="1524"/>
                </a:lnTo>
                <a:lnTo>
                  <a:pt x="143256" y="3048"/>
                </a:lnTo>
                <a:lnTo>
                  <a:pt x="141732" y="3048"/>
                </a:lnTo>
                <a:lnTo>
                  <a:pt x="126492" y="27432"/>
                </a:lnTo>
                <a:lnTo>
                  <a:pt x="126492" y="28956"/>
                </a:lnTo>
                <a:lnTo>
                  <a:pt x="123444" y="32004"/>
                </a:lnTo>
                <a:lnTo>
                  <a:pt x="123444" y="33528"/>
                </a:lnTo>
                <a:lnTo>
                  <a:pt x="121920" y="35052"/>
                </a:lnTo>
                <a:lnTo>
                  <a:pt x="121920" y="41148"/>
                </a:lnTo>
                <a:lnTo>
                  <a:pt x="120396" y="42672"/>
                </a:lnTo>
                <a:lnTo>
                  <a:pt x="120396" y="53340"/>
                </a:lnTo>
                <a:lnTo>
                  <a:pt x="121920" y="53340"/>
                </a:lnTo>
                <a:lnTo>
                  <a:pt x="121920" y="56388"/>
                </a:lnTo>
                <a:lnTo>
                  <a:pt x="123444" y="56388"/>
                </a:lnTo>
                <a:lnTo>
                  <a:pt x="123444" y="57912"/>
                </a:lnTo>
                <a:lnTo>
                  <a:pt x="138684" y="57912"/>
                </a:lnTo>
                <a:lnTo>
                  <a:pt x="138684" y="56388"/>
                </a:lnTo>
                <a:lnTo>
                  <a:pt x="140208" y="56388"/>
                </a:lnTo>
                <a:lnTo>
                  <a:pt x="140208" y="53340"/>
                </a:lnTo>
                <a:lnTo>
                  <a:pt x="141732" y="53340"/>
                </a:lnTo>
                <a:lnTo>
                  <a:pt x="141732" y="35052"/>
                </a:lnTo>
                <a:lnTo>
                  <a:pt x="155448" y="4572"/>
                </a:lnTo>
                <a:lnTo>
                  <a:pt x="156972" y="3048"/>
                </a:lnTo>
                <a:lnTo>
                  <a:pt x="156972" y="1524"/>
                </a:lnTo>
                <a:close/>
              </a:path>
              <a:path w="196850" h="191135">
                <a:moveTo>
                  <a:pt x="196596" y="1524"/>
                </a:moveTo>
                <a:lnTo>
                  <a:pt x="195072" y="1524"/>
                </a:lnTo>
                <a:lnTo>
                  <a:pt x="193548" y="0"/>
                </a:lnTo>
                <a:lnTo>
                  <a:pt x="187452" y="0"/>
                </a:lnTo>
                <a:lnTo>
                  <a:pt x="185928" y="1524"/>
                </a:lnTo>
                <a:lnTo>
                  <a:pt x="184404" y="1524"/>
                </a:lnTo>
                <a:lnTo>
                  <a:pt x="182880" y="3048"/>
                </a:lnTo>
                <a:lnTo>
                  <a:pt x="167640" y="27432"/>
                </a:lnTo>
                <a:lnTo>
                  <a:pt x="164592" y="30480"/>
                </a:lnTo>
                <a:lnTo>
                  <a:pt x="164592" y="32004"/>
                </a:lnTo>
                <a:lnTo>
                  <a:pt x="163068" y="33528"/>
                </a:lnTo>
                <a:lnTo>
                  <a:pt x="163068" y="35052"/>
                </a:lnTo>
                <a:lnTo>
                  <a:pt x="161544" y="38100"/>
                </a:lnTo>
                <a:lnTo>
                  <a:pt x="161544" y="44196"/>
                </a:lnTo>
                <a:lnTo>
                  <a:pt x="160020" y="47244"/>
                </a:lnTo>
                <a:lnTo>
                  <a:pt x="160020" y="51816"/>
                </a:lnTo>
                <a:lnTo>
                  <a:pt x="161544" y="53340"/>
                </a:lnTo>
                <a:lnTo>
                  <a:pt x="161544" y="54864"/>
                </a:lnTo>
                <a:lnTo>
                  <a:pt x="164592" y="57912"/>
                </a:lnTo>
                <a:lnTo>
                  <a:pt x="178308" y="57912"/>
                </a:lnTo>
                <a:lnTo>
                  <a:pt x="178308" y="56388"/>
                </a:lnTo>
                <a:lnTo>
                  <a:pt x="179832" y="56388"/>
                </a:lnTo>
                <a:lnTo>
                  <a:pt x="179832" y="54864"/>
                </a:lnTo>
                <a:lnTo>
                  <a:pt x="181356" y="53340"/>
                </a:lnTo>
                <a:lnTo>
                  <a:pt x="181356" y="35052"/>
                </a:lnTo>
                <a:lnTo>
                  <a:pt x="196596" y="4572"/>
                </a:lnTo>
                <a:lnTo>
                  <a:pt x="196596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 descr=""/>
          <p:cNvSpPr txBox="1"/>
          <p:nvPr/>
        </p:nvSpPr>
        <p:spPr>
          <a:xfrm>
            <a:off x="3795776" y="3923353"/>
            <a:ext cx="165481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3030" marR="5080" indent="-100965">
              <a:lnSpc>
                <a:spcPct val="100000"/>
              </a:lnSpc>
              <a:spcBef>
                <a:spcPts val="100"/>
              </a:spcBef>
              <a:tabLst>
                <a:tab pos="1017905" algn="l"/>
              </a:tabLst>
            </a:pPr>
            <a:r>
              <a:rPr dirty="0" sz="1800">
                <a:latin typeface="Calibri"/>
                <a:cs typeface="Calibri"/>
              </a:rPr>
              <a:t>void somefunc()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{ </a:t>
            </a:r>
            <a:r>
              <a:rPr dirty="0" sz="1800" spc="-10">
                <a:latin typeface="Calibri"/>
                <a:cs typeface="Calibri"/>
              </a:rPr>
              <a:t>printf(a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-50">
                <a:latin typeface="Calibri"/>
                <a:cs typeface="Calibri"/>
              </a:rPr>
              <a:t>\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1" name="object 91" descr=""/>
          <p:cNvGrpSpPr/>
          <p:nvPr/>
        </p:nvGrpSpPr>
        <p:grpSpPr>
          <a:xfrm>
            <a:off x="4617720" y="4280915"/>
            <a:ext cx="615950" cy="1571625"/>
            <a:chOff x="4617720" y="4280915"/>
            <a:chExt cx="615950" cy="1571625"/>
          </a:xfrm>
        </p:grpSpPr>
        <p:pic>
          <p:nvPicPr>
            <p:cNvPr id="92" name="object 92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922519" y="4331207"/>
              <a:ext cx="86868" cy="108204"/>
            </a:xfrm>
            <a:prstGeom prst="rect">
              <a:avLst/>
            </a:prstGeom>
          </p:spPr>
        </p:pic>
        <p:sp>
          <p:nvSpPr>
            <p:cNvPr id="93" name="object 93" descr=""/>
            <p:cNvSpPr/>
            <p:nvPr/>
          </p:nvSpPr>
          <p:spPr>
            <a:xfrm>
              <a:off x="4617720" y="4280928"/>
              <a:ext cx="615950" cy="1571625"/>
            </a:xfrm>
            <a:custGeom>
              <a:avLst/>
              <a:gdLst/>
              <a:ahLst/>
              <a:cxnLst/>
              <a:rect l="l" t="t" r="r" b="b"/>
              <a:pathLst>
                <a:path w="615950" h="1571625">
                  <a:moveTo>
                    <a:pt x="38100" y="1514843"/>
                  </a:moveTo>
                  <a:lnTo>
                    <a:pt x="36576" y="1513319"/>
                  </a:lnTo>
                  <a:lnTo>
                    <a:pt x="36576" y="1511795"/>
                  </a:lnTo>
                  <a:lnTo>
                    <a:pt x="33528" y="1508747"/>
                  </a:lnTo>
                  <a:lnTo>
                    <a:pt x="19812" y="1508747"/>
                  </a:lnTo>
                  <a:lnTo>
                    <a:pt x="16764" y="1511795"/>
                  </a:lnTo>
                  <a:lnTo>
                    <a:pt x="16764" y="1513319"/>
                  </a:lnTo>
                  <a:lnTo>
                    <a:pt x="15240" y="1514843"/>
                  </a:lnTo>
                  <a:lnTo>
                    <a:pt x="15240" y="1531607"/>
                  </a:lnTo>
                  <a:lnTo>
                    <a:pt x="1524" y="1562087"/>
                  </a:lnTo>
                  <a:lnTo>
                    <a:pt x="1524" y="1563611"/>
                  </a:lnTo>
                  <a:lnTo>
                    <a:pt x="0" y="1563611"/>
                  </a:lnTo>
                  <a:lnTo>
                    <a:pt x="0" y="1565135"/>
                  </a:lnTo>
                  <a:lnTo>
                    <a:pt x="3048" y="1565135"/>
                  </a:lnTo>
                  <a:lnTo>
                    <a:pt x="4572" y="1566659"/>
                  </a:lnTo>
                  <a:lnTo>
                    <a:pt x="9144" y="1566659"/>
                  </a:lnTo>
                  <a:lnTo>
                    <a:pt x="9144" y="1565135"/>
                  </a:lnTo>
                  <a:lnTo>
                    <a:pt x="13716" y="1565135"/>
                  </a:lnTo>
                  <a:lnTo>
                    <a:pt x="13716" y="1563611"/>
                  </a:lnTo>
                  <a:lnTo>
                    <a:pt x="15240" y="1563611"/>
                  </a:lnTo>
                  <a:lnTo>
                    <a:pt x="30480" y="1539227"/>
                  </a:lnTo>
                  <a:lnTo>
                    <a:pt x="33528" y="1536179"/>
                  </a:lnTo>
                  <a:lnTo>
                    <a:pt x="33528" y="1534655"/>
                  </a:lnTo>
                  <a:lnTo>
                    <a:pt x="35052" y="1533131"/>
                  </a:lnTo>
                  <a:lnTo>
                    <a:pt x="35052" y="1531607"/>
                  </a:lnTo>
                  <a:lnTo>
                    <a:pt x="36576" y="1528559"/>
                  </a:lnTo>
                  <a:lnTo>
                    <a:pt x="36576" y="1522463"/>
                  </a:lnTo>
                  <a:lnTo>
                    <a:pt x="38100" y="1519415"/>
                  </a:lnTo>
                  <a:lnTo>
                    <a:pt x="38100" y="1514843"/>
                  </a:lnTo>
                  <a:close/>
                </a:path>
                <a:path w="615950" h="1571625">
                  <a:moveTo>
                    <a:pt x="156972" y="1376159"/>
                  </a:moveTo>
                  <a:lnTo>
                    <a:pt x="144780" y="1376159"/>
                  </a:lnTo>
                  <a:lnTo>
                    <a:pt x="141732" y="1379207"/>
                  </a:lnTo>
                  <a:lnTo>
                    <a:pt x="126492" y="1402067"/>
                  </a:lnTo>
                  <a:lnTo>
                    <a:pt x="126492" y="1403591"/>
                  </a:lnTo>
                  <a:lnTo>
                    <a:pt x="123444" y="1406639"/>
                  </a:lnTo>
                  <a:lnTo>
                    <a:pt x="123444" y="1409687"/>
                  </a:lnTo>
                  <a:lnTo>
                    <a:pt x="121920" y="1411211"/>
                  </a:lnTo>
                  <a:lnTo>
                    <a:pt x="121920" y="1415783"/>
                  </a:lnTo>
                  <a:lnTo>
                    <a:pt x="120396" y="1417307"/>
                  </a:lnTo>
                  <a:lnTo>
                    <a:pt x="120396" y="1427975"/>
                  </a:lnTo>
                  <a:lnTo>
                    <a:pt x="121920" y="1429499"/>
                  </a:lnTo>
                  <a:lnTo>
                    <a:pt x="121920" y="1431023"/>
                  </a:lnTo>
                  <a:lnTo>
                    <a:pt x="123444" y="1431023"/>
                  </a:lnTo>
                  <a:lnTo>
                    <a:pt x="123444" y="1432547"/>
                  </a:lnTo>
                  <a:lnTo>
                    <a:pt x="126492" y="1432547"/>
                  </a:lnTo>
                  <a:lnTo>
                    <a:pt x="128016" y="1434071"/>
                  </a:lnTo>
                  <a:lnTo>
                    <a:pt x="134112" y="1434071"/>
                  </a:lnTo>
                  <a:lnTo>
                    <a:pt x="135636" y="1432547"/>
                  </a:lnTo>
                  <a:lnTo>
                    <a:pt x="138684" y="1432547"/>
                  </a:lnTo>
                  <a:lnTo>
                    <a:pt x="138684" y="1431023"/>
                  </a:lnTo>
                  <a:lnTo>
                    <a:pt x="140208" y="1431023"/>
                  </a:lnTo>
                  <a:lnTo>
                    <a:pt x="140208" y="1429499"/>
                  </a:lnTo>
                  <a:lnTo>
                    <a:pt x="141732" y="1427975"/>
                  </a:lnTo>
                  <a:lnTo>
                    <a:pt x="141732" y="1409687"/>
                  </a:lnTo>
                  <a:lnTo>
                    <a:pt x="155448" y="1379207"/>
                  </a:lnTo>
                  <a:lnTo>
                    <a:pt x="156972" y="1377683"/>
                  </a:lnTo>
                  <a:lnTo>
                    <a:pt x="156972" y="1376159"/>
                  </a:lnTo>
                  <a:close/>
                </a:path>
                <a:path w="615950" h="1571625">
                  <a:moveTo>
                    <a:pt x="196596" y="1376159"/>
                  </a:moveTo>
                  <a:lnTo>
                    <a:pt x="184404" y="1376159"/>
                  </a:lnTo>
                  <a:lnTo>
                    <a:pt x="184404" y="1377683"/>
                  </a:lnTo>
                  <a:lnTo>
                    <a:pt x="182880" y="1377683"/>
                  </a:lnTo>
                  <a:lnTo>
                    <a:pt x="182880" y="1379207"/>
                  </a:lnTo>
                  <a:lnTo>
                    <a:pt x="167640" y="1402067"/>
                  </a:lnTo>
                  <a:lnTo>
                    <a:pt x="164592" y="1405115"/>
                  </a:lnTo>
                  <a:lnTo>
                    <a:pt x="164592" y="1406639"/>
                  </a:lnTo>
                  <a:lnTo>
                    <a:pt x="163068" y="1409687"/>
                  </a:lnTo>
                  <a:lnTo>
                    <a:pt x="163068" y="1411211"/>
                  </a:lnTo>
                  <a:lnTo>
                    <a:pt x="161544" y="1412735"/>
                  </a:lnTo>
                  <a:lnTo>
                    <a:pt x="161544" y="1420355"/>
                  </a:lnTo>
                  <a:lnTo>
                    <a:pt x="160020" y="1421879"/>
                  </a:lnTo>
                  <a:lnTo>
                    <a:pt x="160020" y="1426451"/>
                  </a:lnTo>
                  <a:lnTo>
                    <a:pt x="161544" y="1427975"/>
                  </a:lnTo>
                  <a:lnTo>
                    <a:pt x="161544" y="1429499"/>
                  </a:lnTo>
                  <a:lnTo>
                    <a:pt x="164592" y="1432547"/>
                  </a:lnTo>
                  <a:lnTo>
                    <a:pt x="166116" y="1432547"/>
                  </a:lnTo>
                  <a:lnTo>
                    <a:pt x="167640" y="1434071"/>
                  </a:lnTo>
                  <a:lnTo>
                    <a:pt x="173736" y="1434071"/>
                  </a:lnTo>
                  <a:lnTo>
                    <a:pt x="175260" y="1432547"/>
                  </a:lnTo>
                  <a:lnTo>
                    <a:pt x="178308" y="1432547"/>
                  </a:lnTo>
                  <a:lnTo>
                    <a:pt x="178308" y="1431023"/>
                  </a:lnTo>
                  <a:lnTo>
                    <a:pt x="179832" y="1431023"/>
                  </a:lnTo>
                  <a:lnTo>
                    <a:pt x="179832" y="1429499"/>
                  </a:lnTo>
                  <a:lnTo>
                    <a:pt x="181356" y="1429499"/>
                  </a:lnTo>
                  <a:lnTo>
                    <a:pt x="181356" y="1409687"/>
                  </a:lnTo>
                  <a:lnTo>
                    <a:pt x="196596" y="1379207"/>
                  </a:lnTo>
                  <a:lnTo>
                    <a:pt x="196596" y="1376159"/>
                  </a:lnTo>
                  <a:close/>
                </a:path>
                <a:path w="615950" h="1571625">
                  <a:moveTo>
                    <a:pt x="448043" y="1379207"/>
                  </a:moveTo>
                  <a:lnTo>
                    <a:pt x="446519" y="1379207"/>
                  </a:lnTo>
                  <a:lnTo>
                    <a:pt x="446519" y="1377683"/>
                  </a:lnTo>
                  <a:lnTo>
                    <a:pt x="444995" y="1377683"/>
                  </a:lnTo>
                  <a:lnTo>
                    <a:pt x="444995" y="1376159"/>
                  </a:lnTo>
                  <a:lnTo>
                    <a:pt x="431279" y="1376159"/>
                  </a:lnTo>
                  <a:lnTo>
                    <a:pt x="428231" y="1379207"/>
                  </a:lnTo>
                  <a:lnTo>
                    <a:pt x="428231" y="1399019"/>
                  </a:lnTo>
                  <a:lnTo>
                    <a:pt x="412991" y="1429499"/>
                  </a:lnTo>
                  <a:lnTo>
                    <a:pt x="412991" y="1432547"/>
                  </a:lnTo>
                  <a:lnTo>
                    <a:pt x="414515" y="1432547"/>
                  </a:lnTo>
                  <a:lnTo>
                    <a:pt x="416039" y="1434071"/>
                  </a:lnTo>
                  <a:lnTo>
                    <a:pt x="420611" y="1434071"/>
                  </a:lnTo>
                  <a:lnTo>
                    <a:pt x="420611" y="1432547"/>
                  </a:lnTo>
                  <a:lnTo>
                    <a:pt x="425183" y="1432547"/>
                  </a:lnTo>
                  <a:lnTo>
                    <a:pt x="425183" y="1431023"/>
                  </a:lnTo>
                  <a:lnTo>
                    <a:pt x="426707" y="1431023"/>
                  </a:lnTo>
                  <a:lnTo>
                    <a:pt x="426707" y="1429499"/>
                  </a:lnTo>
                  <a:lnTo>
                    <a:pt x="441947" y="1406639"/>
                  </a:lnTo>
                  <a:lnTo>
                    <a:pt x="443471" y="1405115"/>
                  </a:lnTo>
                  <a:lnTo>
                    <a:pt x="443471" y="1403591"/>
                  </a:lnTo>
                  <a:lnTo>
                    <a:pt x="444995" y="1402067"/>
                  </a:lnTo>
                  <a:lnTo>
                    <a:pt x="444995" y="1400543"/>
                  </a:lnTo>
                  <a:lnTo>
                    <a:pt x="446519" y="1399019"/>
                  </a:lnTo>
                  <a:lnTo>
                    <a:pt x="446519" y="1394447"/>
                  </a:lnTo>
                  <a:lnTo>
                    <a:pt x="448043" y="1392923"/>
                  </a:lnTo>
                  <a:lnTo>
                    <a:pt x="448043" y="1379207"/>
                  </a:lnTo>
                  <a:close/>
                </a:path>
                <a:path w="615950" h="1571625">
                  <a:moveTo>
                    <a:pt x="448043" y="6083"/>
                  </a:moveTo>
                  <a:lnTo>
                    <a:pt x="444995" y="3035"/>
                  </a:lnTo>
                  <a:lnTo>
                    <a:pt x="441947" y="3035"/>
                  </a:lnTo>
                  <a:lnTo>
                    <a:pt x="441947" y="1511"/>
                  </a:lnTo>
                  <a:lnTo>
                    <a:pt x="434327" y="1511"/>
                  </a:lnTo>
                  <a:lnTo>
                    <a:pt x="432803" y="3035"/>
                  </a:lnTo>
                  <a:lnTo>
                    <a:pt x="429755" y="3035"/>
                  </a:lnTo>
                  <a:lnTo>
                    <a:pt x="429755" y="4559"/>
                  </a:lnTo>
                  <a:lnTo>
                    <a:pt x="428231" y="4559"/>
                  </a:lnTo>
                  <a:lnTo>
                    <a:pt x="428231" y="25895"/>
                  </a:lnTo>
                  <a:lnTo>
                    <a:pt x="412991" y="56375"/>
                  </a:lnTo>
                  <a:lnTo>
                    <a:pt x="412991" y="59423"/>
                  </a:lnTo>
                  <a:lnTo>
                    <a:pt x="423659" y="59423"/>
                  </a:lnTo>
                  <a:lnTo>
                    <a:pt x="425183" y="57899"/>
                  </a:lnTo>
                  <a:lnTo>
                    <a:pt x="426707" y="57899"/>
                  </a:lnTo>
                  <a:lnTo>
                    <a:pt x="426707" y="56375"/>
                  </a:lnTo>
                  <a:lnTo>
                    <a:pt x="441947" y="33515"/>
                  </a:lnTo>
                  <a:lnTo>
                    <a:pt x="443471" y="31991"/>
                  </a:lnTo>
                  <a:lnTo>
                    <a:pt x="443471" y="30467"/>
                  </a:lnTo>
                  <a:lnTo>
                    <a:pt x="444995" y="27419"/>
                  </a:lnTo>
                  <a:lnTo>
                    <a:pt x="444995" y="25895"/>
                  </a:lnTo>
                  <a:lnTo>
                    <a:pt x="446519" y="24371"/>
                  </a:lnTo>
                  <a:lnTo>
                    <a:pt x="446519" y="21323"/>
                  </a:lnTo>
                  <a:lnTo>
                    <a:pt x="448043" y="19799"/>
                  </a:lnTo>
                  <a:lnTo>
                    <a:pt x="448043" y="6083"/>
                  </a:lnTo>
                  <a:close/>
                </a:path>
                <a:path w="615950" h="1571625">
                  <a:moveTo>
                    <a:pt x="487680" y="1379207"/>
                  </a:moveTo>
                  <a:lnTo>
                    <a:pt x="484619" y="1376159"/>
                  </a:lnTo>
                  <a:lnTo>
                    <a:pt x="470903" y="1376159"/>
                  </a:lnTo>
                  <a:lnTo>
                    <a:pt x="467855" y="1379207"/>
                  </a:lnTo>
                  <a:lnTo>
                    <a:pt x="467855" y="1399019"/>
                  </a:lnTo>
                  <a:lnTo>
                    <a:pt x="452615" y="1429499"/>
                  </a:lnTo>
                  <a:lnTo>
                    <a:pt x="452615" y="1432547"/>
                  </a:lnTo>
                  <a:lnTo>
                    <a:pt x="455663" y="1432547"/>
                  </a:lnTo>
                  <a:lnTo>
                    <a:pt x="455663" y="1434071"/>
                  </a:lnTo>
                  <a:lnTo>
                    <a:pt x="460235" y="1434071"/>
                  </a:lnTo>
                  <a:lnTo>
                    <a:pt x="461759" y="1432547"/>
                  </a:lnTo>
                  <a:lnTo>
                    <a:pt x="464807" y="1432547"/>
                  </a:lnTo>
                  <a:lnTo>
                    <a:pt x="464807" y="1431023"/>
                  </a:lnTo>
                  <a:lnTo>
                    <a:pt x="466331" y="1431023"/>
                  </a:lnTo>
                  <a:lnTo>
                    <a:pt x="466331" y="1429499"/>
                  </a:lnTo>
                  <a:lnTo>
                    <a:pt x="481571" y="1406639"/>
                  </a:lnTo>
                  <a:lnTo>
                    <a:pt x="484619" y="1403591"/>
                  </a:lnTo>
                  <a:lnTo>
                    <a:pt x="484619" y="1402067"/>
                  </a:lnTo>
                  <a:lnTo>
                    <a:pt x="486143" y="1400543"/>
                  </a:lnTo>
                  <a:lnTo>
                    <a:pt x="486143" y="1395971"/>
                  </a:lnTo>
                  <a:lnTo>
                    <a:pt x="487680" y="1394447"/>
                  </a:lnTo>
                  <a:lnTo>
                    <a:pt x="487680" y="1379207"/>
                  </a:lnTo>
                  <a:close/>
                </a:path>
                <a:path w="615950" h="1571625">
                  <a:moveTo>
                    <a:pt x="487680" y="4559"/>
                  </a:moveTo>
                  <a:lnTo>
                    <a:pt x="486143" y="4559"/>
                  </a:lnTo>
                  <a:lnTo>
                    <a:pt x="486143" y="3035"/>
                  </a:lnTo>
                  <a:lnTo>
                    <a:pt x="483095" y="3035"/>
                  </a:lnTo>
                  <a:lnTo>
                    <a:pt x="481571" y="1511"/>
                  </a:lnTo>
                  <a:lnTo>
                    <a:pt x="473951" y="1511"/>
                  </a:lnTo>
                  <a:lnTo>
                    <a:pt x="472427" y="3035"/>
                  </a:lnTo>
                  <a:lnTo>
                    <a:pt x="469379" y="3035"/>
                  </a:lnTo>
                  <a:lnTo>
                    <a:pt x="469379" y="4559"/>
                  </a:lnTo>
                  <a:lnTo>
                    <a:pt x="467855" y="4559"/>
                  </a:lnTo>
                  <a:lnTo>
                    <a:pt x="467855" y="25895"/>
                  </a:lnTo>
                  <a:lnTo>
                    <a:pt x="452615" y="56375"/>
                  </a:lnTo>
                  <a:lnTo>
                    <a:pt x="452615" y="59423"/>
                  </a:lnTo>
                  <a:lnTo>
                    <a:pt x="464807" y="59423"/>
                  </a:lnTo>
                  <a:lnTo>
                    <a:pt x="464807" y="57899"/>
                  </a:lnTo>
                  <a:lnTo>
                    <a:pt x="466331" y="57899"/>
                  </a:lnTo>
                  <a:lnTo>
                    <a:pt x="466331" y="56375"/>
                  </a:lnTo>
                  <a:lnTo>
                    <a:pt x="481571" y="33515"/>
                  </a:lnTo>
                  <a:lnTo>
                    <a:pt x="483095" y="31991"/>
                  </a:lnTo>
                  <a:lnTo>
                    <a:pt x="483095" y="30467"/>
                  </a:lnTo>
                  <a:lnTo>
                    <a:pt x="484619" y="27419"/>
                  </a:lnTo>
                  <a:lnTo>
                    <a:pt x="486143" y="25895"/>
                  </a:lnTo>
                  <a:lnTo>
                    <a:pt x="486143" y="22847"/>
                  </a:lnTo>
                  <a:lnTo>
                    <a:pt x="487680" y="21323"/>
                  </a:lnTo>
                  <a:lnTo>
                    <a:pt x="487680" y="4559"/>
                  </a:lnTo>
                  <a:close/>
                </a:path>
                <a:path w="615950" h="1571625">
                  <a:moveTo>
                    <a:pt x="553199" y="1472184"/>
                  </a:moveTo>
                  <a:lnTo>
                    <a:pt x="547103" y="1423416"/>
                  </a:lnTo>
                  <a:lnTo>
                    <a:pt x="528815" y="1376172"/>
                  </a:lnTo>
                  <a:lnTo>
                    <a:pt x="528815" y="1374648"/>
                  </a:lnTo>
                  <a:lnTo>
                    <a:pt x="513575" y="1374648"/>
                  </a:lnTo>
                  <a:lnTo>
                    <a:pt x="513575" y="1379220"/>
                  </a:lnTo>
                  <a:lnTo>
                    <a:pt x="518744" y="1389786"/>
                  </a:lnTo>
                  <a:lnTo>
                    <a:pt x="522909" y="1400937"/>
                  </a:lnTo>
                  <a:lnTo>
                    <a:pt x="526224" y="1412646"/>
                  </a:lnTo>
                  <a:lnTo>
                    <a:pt x="528815" y="1424940"/>
                  </a:lnTo>
                  <a:lnTo>
                    <a:pt x="531698" y="1436382"/>
                  </a:lnTo>
                  <a:lnTo>
                    <a:pt x="533577" y="1447990"/>
                  </a:lnTo>
                  <a:lnTo>
                    <a:pt x="534606" y="1459865"/>
                  </a:lnTo>
                  <a:lnTo>
                    <a:pt x="534911" y="1472184"/>
                  </a:lnTo>
                  <a:lnTo>
                    <a:pt x="534606" y="1483842"/>
                  </a:lnTo>
                  <a:lnTo>
                    <a:pt x="533577" y="1495806"/>
                  </a:lnTo>
                  <a:lnTo>
                    <a:pt x="531698" y="1507756"/>
                  </a:lnTo>
                  <a:lnTo>
                    <a:pt x="528815" y="1519428"/>
                  </a:lnTo>
                  <a:lnTo>
                    <a:pt x="526224" y="1530858"/>
                  </a:lnTo>
                  <a:lnTo>
                    <a:pt x="522909" y="1542288"/>
                  </a:lnTo>
                  <a:lnTo>
                    <a:pt x="518744" y="1553718"/>
                  </a:lnTo>
                  <a:lnTo>
                    <a:pt x="513575" y="1565148"/>
                  </a:lnTo>
                  <a:lnTo>
                    <a:pt x="513575" y="1569720"/>
                  </a:lnTo>
                  <a:lnTo>
                    <a:pt x="516623" y="1569720"/>
                  </a:lnTo>
                  <a:lnTo>
                    <a:pt x="516623" y="1571244"/>
                  </a:lnTo>
                  <a:lnTo>
                    <a:pt x="524243" y="1571244"/>
                  </a:lnTo>
                  <a:lnTo>
                    <a:pt x="525767" y="1569720"/>
                  </a:lnTo>
                  <a:lnTo>
                    <a:pt x="528815" y="1569720"/>
                  </a:lnTo>
                  <a:lnTo>
                    <a:pt x="528815" y="1568196"/>
                  </a:lnTo>
                  <a:lnTo>
                    <a:pt x="545706" y="1527543"/>
                  </a:lnTo>
                  <a:lnTo>
                    <a:pt x="547103" y="1520952"/>
                  </a:lnTo>
                  <a:lnTo>
                    <a:pt x="550151" y="1513332"/>
                  </a:lnTo>
                  <a:lnTo>
                    <a:pt x="551675" y="1505712"/>
                  </a:lnTo>
                  <a:lnTo>
                    <a:pt x="551675" y="1496568"/>
                  </a:lnTo>
                  <a:lnTo>
                    <a:pt x="553199" y="1488948"/>
                  </a:lnTo>
                  <a:lnTo>
                    <a:pt x="553199" y="1472184"/>
                  </a:lnTo>
                  <a:close/>
                </a:path>
                <a:path w="615950" h="1571625">
                  <a:moveTo>
                    <a:pt x="553199" y="99060"/>
                  </a:moveTo>
                  <a:lnTo>
                    <a:pt x="547103" y="50292"/>
                  </a:lnTo>
                  <a:lnTo>
                    <a:pt x="528815" y="3048"/>
                  </a:lnTo>
                  <a:lnTo>
                    <a:pt x="528815" y="1524"/>
                  </a:lnTo>
                  <a:lnTo>
                    <a:pt x="525767" y="1524"/>
                  </a:lnTo>
                  <a:lnTo>
                    <a:pt x="524243" y="0"/>
                  </a:lnTo>
                  <a:lnTo>
                    <a:pt x="518147" y="0"/>
                  </a:lnTo>
                  <a:lnTo>
                    <a:pt x="516623" y="1524"/>
                  </a:lnTo>
                  <a:lnTo>
                    <a:pt x="513575" y="1524"/>
                  </a:lnTo>
                  <a:lnTo>
                    <a:pt x="513575" y="4572"/>
                  </a:lnTo>
                  <a:lnTo>
                    <a:pt x="518744" y="16014"/>
                  </a:lnTo>
                  <a:lnTo>
                    <a:pt x="522909" y="27622"/>
                  </a:lnTo>
                  <a:lnTo>
                    <a:pt x="526224" y="39497"/>
                  </a:lnTo>
                  <a:lnTo>
                    <a:pt x="528815" y="51816"/>
                  </a:lnTo>
                  <a:lnTo>
                    <a:pt x="531698" y="63258"/>
                  </a:lnTo>
                  <a:lnTo>
                    <a:pt x="533577" y="74866"/>
                  </a:lnTo>
                  <a:lnTo>
                    <a:pt x="534606" y="86741"/>
                  </a:lnTo>
                  <a:lnTo>
                    <a:pt x="534911" y="99060"/>
                  </a:lnTo>
                  <a:lnTo>
                    <a:pt x="534606" y="110502"/>
                  </a:lnTo>
                  <a:lnTo>
                    <a:pt x="533577" y="122110"/>
                  </a:lnTo>
                  <a:lnTo>
                    <a:pt x="531698" y="133985"/>
                  </a:lnTo>
                  <a:lnTo>
                    <a:pt x="528815" y="146304"/>
                  </a:lnTo>
                  <a:lnTo>
                    <a:pt x="526224" y="157734"/>
                  </a:lnTo>
                  <a:lnTo>
                    <a:pt x="522909" y="169164"/>
                  </a:lnTo>
                  <a:lnTo>
                    <a:pt x="518744" y="180594"/>
                  </a:lnTo>
                  <a:lnTo>
                    <a:pt x="513575" y="192024"/>
                  </a:lnTo>
                  <a:lnTo>
                    <a:pt x="513575" y="196596"/>
                  </a:lnTo>
                  <a:lnTo>
                    <a:pt x="527291" y="196596"/>
                  </a:lnTo>
                  <a:lnTo>
                    <a:pt x="528815" y="195072"/>
                  </a:lnTo>
                  <a:lnTo>
                    <a:pt x="543864" y="160020"/>
                  </a:lnTo>
                  <a:lnTo>
                    <a:pt x="547103" y="147828"/>
                  </a:lnTo>
                  <a:lnTo>
                    <a:pt x="550151" y="140208"/>
                  </a:lnTo>
                  <a:lnTo>
                    <a:pt x="551675" y="132588"/>
                  </a:lnTo>
                  <a:lnTo>
                    <a:pt x="551675" y="123444"/>
                  </a:lnTo>
                  <a:lnTo>
                    <a:pt x="553199" y="115824"/>
                  </a:lnTo>
                  <a:lnTo>
                    <a:pt x="553199" y="99060"/>
                  </a:lnTo>
                  <a:close/>
                </a:path>
                <a:path w="615950" h="1571625">
                  <a:moveTo>
                    <a:pt x="615696" y="1511808"/>
                  </a:moveTo>
                  <a:lnTo>
                    <a:pt x="612648" y="1508760"/>
                  </a:lnTo>
                  <a:lnTo>
                    <a:pt x="598932" y="1508760"/>
                  </a:lnTo>
                  <a:lnTo>
                    <a:pt x="594360" y="1513332"/>
                  </a:lnTo>
                  <a:lnTo>
                    <a:pt x="594360" y="1531620"/>
                  </a:lnTo>
                  <a:lnTo>
                    <a:pt x="579120" y="1562100"/>
                  </a:lnTo>
                  <a:lnTo>
                    <a:pt x="579120" y="1565148"/>
                  </a:lnTo>
                  <a:lnTo>
                    <a:pt x="582168" y="1565148"/>
                  </a:lnTo>
                  <a:lnTo>
                    <a:pt x="582168" y="1566672"/>
                  </a:lnTo>
                  <a:lnTo>
                    <a:pt x="588264" y="1566672"/>
                  </a:lnTo>
                  <a:lnTo>
                    <a:pt x="588264" y="1565148"/>
                  </a:lnTo>
                  <a:lnTo>
                    <a:pt x="592836" y="1565148"/>
                  </a:lnTo>
                  <a:lnTo>
                    <a:pt x="592836" y="1563624"/>
                  </a:lnTo>
                  <a:lnTo>
                    <a:pt x="594360" y="1563624"/>
                  </a:lnTo>
                  <a:lnTo>
                    <a:pt x="594360" y="1562100"/>
                  </a:lnTo>
                  <a:lnTo>
                    <a:pt x="609600" y="1539240"/>
                  </a:lnTo>
                  <a:lnTo>
                    <a:pt x="611124" y="1537716"/>
                  </a:lnTo>
                  <a:lnTo>
                    <a:pt x="611124" y="1536192"/>
                  </a:lnTo>
                  <a:lnTo>
                    <a:pt x="614172" y="1533144"/>
                  </a:lnTo>
                  <a:lnTo>
                    <a:pt x="614172" y="1528572"/>
                  </a:lnTo>
                  <a:lnTo>
                    <a:pt x="615696" y="1527048"/>
                  </a:lnTo>
                  <a:lnTo>
                    <a:pt x="615696" y="1511808"/>
                  </a:lnTo>
                  <a:close/>
                </a:path>
                <a:path w="615950" h="1571625">
                  <a:moveTo>
                    <a:pt x="615696" y="1435608"/>
                  </a:moveTo>
                  <a:lnTo>
                    <a:pt x="614172" y="1434084"/>
                  </a:lnTo>
                  <a:lnTo>
                    <a:pt x="614172" y="1432560"/>
                  </a:lnTo>
                  <a:lnTo>
                    <a:pt x="612648" y="1432560"/>
                  </a:lnTo>
                  <a:lnTo>
                    <a:pt x="611124" y="1431036"/>
                  </a:lnTo>
                  <a:lnTo>
                    <a:pt x="597408" y="1431036"/>
                  </a:lnTo>
                  <a:lnTo>
                    <a:pt x="594360" y="1434084"/>
                  </a:lnTo>
                  <a:lnTo>
                    <a:pt x="594360" y="1437132"/>
                  </a:lnTo>
                  <a:lnTo>
                    <a:pt x="592836" y="1438656"/>
                  </a:lnTo>
                  <a:lnTo>
                    <a:pt x="592836" y="1447800"/>
                  </a:lnTo>
                  <a:lnTo>
                    <a:pt x="594360" y="1449324"/>
                  </a:lnTo>
                  <a:lnTo>
                    <a:pt x="594360" y="1452372"/>
                  </a:lnTo>
                  <a:lnTo>
                    <a:pt x="597408" y="1455420"/>
                  </a:lnTo>
                  <a:lnTo>
                    <a:pt x="600456" y="1455420"/>
                  </a:lnTo>
                  <a:lnTo>
                    <a:pt x="601980" y="1456944"/>
                  </a:lnTo>
                  <a:lnTo>
                    <a:pt x="606552" y="1456944"/>
                  </a:lnTo>
                  <a:lnTo>
                    <a:pt x="609600" y="1455420"/>
                  </a:lnTo>
                  <a:lnTo>
                    <a:pt x="611124" y="1455420"/>
                  </a:lnTo>
                  <a:lnTo>
                    <a:pt x="612648" y="1453896"/>
                  </a:lnTo>
                  <a:lnTo>
                    <a:pt x="614172" y="1453896"/>
                  </a:lnTo>
                  <a:lnTo>
                    <a:pt x="614172" y="1452372"/>
                  </a:lnTo>
                  <a:lnTo>
                    <a:pt x="615696" y="1450848"/>
                  </a:lnTo>
                  <a:lnTo>
                    <a:pt x="615696" y="1435608"/>
                  </a:lnTo>
                  <a:close/>
                </a:path>
                <a:path w="615950" h="1571625">
                  <a:moveTo>
                    <a:pt x="615696" y="137160"/>
                  </a:moveTo>
                  <a:lnTo>
                    <a:pt x="614172" y="137160"/>
                  </a:lnTo>
                  <a:lnTo>
                    <a:pt x="614172" y="135636"/>
                  </a:lnTo>
                  <a:lnTo>
                    <a:pt x="609600" y="135636"/>
                  </a:lnTo>
                  <a:lnTo>
                    <a:pt x="609600" y="134112"/>
                  </a:lnTo>
                  <a:lnTo>
                    <a:pt x="601980" y="134112"/>
                  </a:lnTo>
                  <a:lnTo>
                    <a:pt x="600456" y="135636"/>
                  </a:lnTo>
                  <a:lnTo>
                    <a:pt x="597408" y="135636"/>
                  </a:lnTo>
                  <a:lnTo>
                    <a:pt x="595884" y="137160"/>
                  </a:lnTo>
                  <a:lnTo>
                    <a:pt x="595884" y="138684"/>
                  </a:lnTo>
                  <a:lnTo>
                    <a:pt x="594360" y="140208"/>
                  </a:lnTo>
                  <a:lnTo>
                    <a:pt x="594360" y="158496"/>
                  </a:lnTo>
                  <a:lnTo>
                    <a:pt x="579120" y="188976"/>
                  </a:lnTo>
                  <a:lnTo>
                    <a:pt x="579120" y="192024"/>
                  </a:lnTo>
                  <a:lnTo>
                    <a:pt x="591312" y="192024"/>
                  </a:lnTo>
                  <a:lnTo>
                    <a:pt x="594360" y="188976"/>
                  </a:lnTo>
                  <a:lnTo>
                    <a:pt x="609600" y="166116"/>
                  </a:lnTo>
                  <a:lnTo>
                    <a:pt x="611124" y="164592"/>
                  </a:lnTo>
                  <a:lnTo>
                    <a:pt x="611124" y="163068"/>
                  </a:lnTo>
                  <a:lnTo>
                    <a:pt x="612648" y="161544"/>
                  </a:lnTo>
                  <a:lnTo>
                    <a:pt x="614172" y="158496"/>
                  </a:lnTo>
                  <a:lnTo>
                    <a:pt x="614172" y="155448"/>
                  </a:lnTo>
                  <a:lnTo>
                    <a:pt x="615696" y="153924"/>
                  </a:lnTo>
                  <a:lnTo>
                    <a:pt x="615696" y="137160"/>
                  </a:lnTo>
                  <a:close/>
                </a:path>
                <a:path w="615950" h="1571625">
                  <a:moveTo>
                    <a:pt x="615696" y="62484"/>
                  </a:moveTo>
                  <a:lnTo>
                    <a:pt x="614172" y="60960"/>
                  </a:lnTo>
                  <a:lnTo>
                    <a:pt x="614172" y="59436"/>
                  </a:lnTo>
                  <a:lnTo>
                    <a:pt x="612648" y="57912"/>
                  </a:lnTo>
                  <a:lnTo>
                    <a:pt x="609600" y="57912"/>
                  </a:lnTo>
                  <a:lnTo>
                    <a:pt x="608076" y="56388"/>
                  </a:lnTo>
                  <a:lnTo>
                    <a:pt x="600456" y="56388"/>
                  </a:lnTo>
                  <a:lnTo>
                    <a:pt x="598932" y="57912"/>
                  </a:lnTo>
                  <a:lnTo>
                    <a:pt x="595884" y="57912"/>
                  </a:lnTo>
                  <a:lnTo>
                    <a:pt x="595884" y="59436"/>
                  </a:lnTo>
                  <a:lnTo>
                    <a:pt x="594360" y="60960"/>
                  </a:lnTo>
                  <a:lnTo>
                    <a:pt x="594360" y="64008"/>
                  </a:lnTo>
                  <a:lnTo>
                    <a:pt x="592836" y="65532"/>
                  </a:lnTo>
                  <a:lnTo>
                    <a:pt x="592836" y="74676"/>
                  </a:lnTo>
                  <a:lnTo>
                    <a:pt x="594360" y="76200"/>
                  </a:lnTo>
                  <a:lnTo>
                    <a:pt x="594360" y="79248"/>
                  </a:lnTo>
                  <a:lnTo>
                    <a:pt x="597408" y="82296"/>
                  </a:lnTo>
                  <a:lnTo>
                    <a:pt x="611124" y="82296"/>
                  </a:lnTo>
                  <a:lnTo>
                    <a:pt x="612648" y="80772"/>
                  </a:lnTo>
                  <a:lnTo>
                    <a:pt x="614172" y="80772"/>
                  </a:lnTo>
                  <a:lnTo>
                    <a:pt x="614172" y="79248"/>
                  </a:lnTo>
                  <a:lnTo>
                    <a:pt x="615696" y="77724"/>
                  </a:lnTo>
                  <a:lnTo>
                    <a:pt x="615696" y="624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4" name="object 94" descr=""/>
          <p:cNvSpPr txBox="1"/>
          <p:nvPr/>
        </p:nvSpPr>
        <p:spPr>
          <a:xfrm>
            <a:off x="3795776" y="4473518"/>
            <a:ext cx="9779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}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5" name="object 95" descr=""/>
          <p:cNvSpPr txBox="1"/>
          <p:nvPr/>
        </p:nvSpPr>
        <p:spPr>
          <a:xfrm>
            <a:off x="3795776" y="5022157"/>
            <a:ext cx="120269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3030" marR="5080" indent="-10096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void main()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{ </a:t>
            </a:r>
            <a:r>
              <a:rPr dirty="0" sz="1800" spc="-10">
                <a:latin typeface="Calibri"/>
                <a:cs typeface="Calibri"/>
              </a:rPr>
              <a:t>inner();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6" name="object 96" descr=""/>
          <p:cNvSpPr txBox="1"/>
          <p:nvPr/>
        </p:nvSpPr>
        <p:spPr>
          <a:xfrm>
            <a:off x="3795776" y="5572321"/>
            <a:ext cx="1243330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3030">
              <a:lnSpc>
                <a:spcPct val="100000"/>
              </a:lnSpc>
              <a:spcBef>
                <a:spcPts val="100"/>
              </a:spcBef>
              <a:tabLst>
                <a:tab pos="1017905" algn="l"/>
              </a:tabLst>
            </a:pPr>
            <a:r>
              <a:rPr dirty="0" sz="1800" spc="-10">
                <a:latin typeface="Calibri"/>
                <a:cs typeface="Calibri"/>
              </a:rPr>
              <a:t>printf(a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-25">
                <a:latin typeface="Calibri"/>
                <a:cs typeface="Calibri"/>
              </a:rPr>
              <a:t>\n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}</a:t>
            </a:r>
            <a:endParaRPr sz="1800">
              <a:latin typeface="Calibri"/>
              <a:cs typeface="Calibri"/>
            </a:endParaRPr>
          </a:p>
          <a:p>
            <a:pPr marL="12700" marR="147955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Results</a:t>
            </a:r>
            <a:r>
              <a:rPr dirty="0" sz="1800" spc="-9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are: </a:t>
            </a:r>
            <a:r>
              <a:rPr dirty="0" sz="1800" spc="-50"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7" name="object 97" descr=""/>
          <p:cNvSpPr txBox="1"/>
          <p:nvPr/>
        </p:nvSpPr>
        <p:spPr>
          <a:xfrm>
            <a:off x="9215119" y="7047658"/>
            <a:ext cx="309880" cy="2343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u="sng" sz="1350" spc="-2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TOC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98" name="object 98" descr=""/>
          <p:cNvSpPr/>
          <p:nvPr/>
        </p:nvSpPr>
        <p:spPr>
          <a:xfrm>
            <a:off x="6057900" y="3360420"/>
            <a:ext cx="3429000" cy="3694429"/>
          </a:xfrm>
          <a:custGeom>
            <a:avLst/>
            <a:gdLst/>
            <a:ahLst/>
            <a:cxnLst/>
            <a:rect l="l" t="t" r="r" b="b"/>
            <a:pathLst>
              <a:path w="3429000" h="3694429">
                <a:moveTo>
                  <a:pt x="0" y="3694176"/>
                </a:moveTo>
                <a:lnTo>
                  <a:pt x="3429000" y="3694176"/>
                </a:lnTo>
                <a:lnTo>
                  <a:pt x="3429000" y="0"/>
                </a:lnTo>
                <a:lnTo>
                  <a:pt x="0" y="0"/>
                </a:lnTo>
                <a:lnTo>
                  <a:pt x="0" y="3694176"/>
                </a:lnTo>
                <a:close/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 descr=""/>
          <p:cNvSpPr txBox="1"/>
          <p:nvPr/>
        </p:nvSpPr>
        <p:spPr>
          <a:xfrm>
            <a:off x="6135115" y="3374714"/>
            <a:ext cx="165227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void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somefunc()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{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0" name="object 100" descr=""/>
          <p:cNvSpPr/>
          <p:nvPr/>
        </p:nvSpPr>
        <p:spPr>
          <a:xfrm>
            <a:off x="6957047" y="3733812"/>
            <a:ext cx="196850" cy="190500"/>
          </a:xfrm>
          <a:custGeom>
            <a:avLst/>
            <a:gdLst/>
            <a:ahLst/>
            <a:cxnLst/>
            <a:rect l="l" t="t" r="r" b="b"/>
            <a:pathLst>
              <a:path w="196850" h="190500">
                <a:moveTo>
                  <a:pt x="36576" y="135623"/>
                </a:moveTo>
                <a:lnTo>
                  <a:pt x="33528" y="132575"/>
                </a:lnTo>
                <a:lnTo>
                  <a:pt x="18288" y="132575"/>
                </a:lnTo>
                <a:lnTo>
                  <a:pt x="18288" y="134099"/>
                </a:lnTo>
                <a:lnTo>
                  <a:pt x="16764" y="134099"/>
                </a:lnTo>
                <a:lnTo>
                  <a:pt x="16764" y="135623"/>
                </a:lnTo>
                <a:lnTo>
                  <a:pt x="15240" y="137147"/>
                </a:lnTo>
                <a:lnTo>
                  <a:pt x="15240" y="155435"/>
                </a:lnTo>
                <a:lnTo>
                  <a:pt x="0" y="185915"/>
                </a:lnTo>
                <a:lnTo>
                  <a:pt x="0" y="188963"/>
                </a:lnTo>
                <a:lnTo>
                  <a:pt x="1524" y="188963"/>
                </a:lnTo>
                <a:lnTo>
                  <a:pt x="3048" y="190487"/>
                </a:lnTo>
                <a:lnTo>
                  <a:pt x="9144" y="190487"/>
                </a:lnTo>
                <a:lnTo>
                  <a:pt x="10668" y="188963"/>
                </a:lnTo>
                <a:lnTo>
                  <a:pt x="13716" y="188963"/>
                </a:lnTo>
                <a:lnTo>
                  <a:pt x="13716" y="187439"/>
                </a:lnTo>
                <a:lnTo>
                  <a:pt x="15240" y="187439"/>
                </a:lnTo>
                <a:lnTo>
                  <a:pt x="30480" y="163055"/>
                </a:lnTo>
                <a:lnTo>
                  <a:pt x="32004" y="161531"/>
                </a:lnTo>
                <a:lnTo>
                  <a:pt x="32004" y="160007"/>
                </a:lnTo>
                <a:lnTo>
                  <a:pt x="35052" y="156959"/>
                </a:lnTo>
                <a:lnTo>
                  <a:pt x="35052" y="152387"/>
                </a:lnTo>
                <a:lnTo>
                  <a:pt x="36576" y="150863"/>
                </a:lnTo>
                <a:lnTo>
                  <a:pt x="36576" y="135623"/>
                </a:lnTo>
                <a:close/>
              </a:path>
              <a:path w="196850" h="190500">
                <a:moveTo>
                  <a:pt x="155460" y="0"/>
                </a:moveTo>
                <a:lnTo>
                  <a:pt x="144792" y="0"/>
                </a:lnTo>
                <a:lnTo>
                  <a:pt x="143268" y="1524"/>
                </a:lnTo>
                <a:lnTo>
                  <a:pt x="141744" y="1524"/>
                </a:lnTo>
                <a:lnTo>
                  <a:pt x="141744" y="3048"/>
                </a:lnTo>
                <a:lnTo>
                  <a:pt x="126504" y="25908"/>
                </a:lnTo>
                <a:lnTo>
                  <a:pt x="124980" y="27432"/>
                </a:lnTo>
                <a:lnTo>
                  <a:pt x="124980" y="28956"/>
                </a:lnTo>
                <a:lnTo>
                  <a:pt x="123456" y="32004"/>
                </a:lnTo>
                <a:lnTo>
                  <a:pt x="123456" y="33528"/>
                </a:lnTo>
                <a:lnTo>
                  <a:pt x="121932" y="35052"/>
                </a:lnTo>
                <a:lnTo>
                  <a:pt x="121932" y="38100"/>
                </a:lnTo>
                <a:lnTo>
                  <a:pt x="120408" y="39624"/>
                </a:lnTo>
                <a:lnTo>
                  <a:pt x="120408" y="53340"/>
                </a:lnTo>
                <a:lnTo>
                  <a:pt x="121932" y="53340"/>
                </a:lnTo>
                <a:lnTo>
                  <a:pt x="121932" y="54864"/>
                </a:lnTo>
                <a:lnTo>
                  <a:pt x="123456" y="56388"/>
                </a:lnTo>
                <a:lnTo>
                  <a:pt x="126504" y="56388"/>
                </a:lnTo>
                <a:lnTo>
                  <a:pt x="126504" y="57912"/>
                </a:lnTo>
                <a:lnTo>
                  <a:pt x="134124" y="57912"/>
                </a:lnTo>
                <a:lnTo>
                  <a:pt x="135648" y="56388"/>
                </a:lnTo>
                <a:lnTo>
                  <a:pt x="138696" y="56388"/>
                </a:lnTo>
                <a:lnTo>
                  <a:pt x="138696" y="54864"/>
                </a:lnTo>
                <a:lnTo>
                  <a:pt x="140220" y="53340"/>
                </a:lnTo>
                <a:lnTo>
                  <a:pt x="140220" y="33528"/>
                </a:lnTo>
                <a:lnTo>
                  <a:pt x="155460" y="3048"/>
                </a:lnTo>
                <a:lnTo>
                  <a:pt x="155460" y="0"/>
                </a:lnTo>
                <a:close/>
              </a:path>
              <a:path w="196850" h="190500">
                <a:moveTo>
                  <a:pt x="196608" y="1524"/>
                </a:moveTo>
                <a:lnTo>
                  <a:pt x="195084" y="0"/>
                </a:lnTo>
                <a:lnTo>
                  <a:pt x="184416" y="0"/>
                </a:lnTo>
                <a:lnTo>
                  <a:pt x="181368" y="3048"/>
                </a:lnTo>
                <a:lnTo>
                  <a:pt x="166128" y="25908"/>
                </a:lnTo>
                <a:lnTo>
                  <a:pt x="166128" y="27432"/>
                </a:lnTo>
                <a:lnTo>
                  <a:pt x="164604" y="28956"/>
                </a:lnTo>
                <a:lnTo>
                  <a:pt x="163080" y="32004"/>
                </a:lnTo>
                <a:lnTo>
                  <a:pt x="163080" y="33528"/>
                </a:lnTo>
                <a:lnTo>
                  <a:pt x="161556" y="35052"/>
                </a:lnTo>
                <a:lnTo>
                  <a:pt x="161556" y="39624"/>
                </a:lnTo>
                <a:lnTo>
                  <a:pt x="160032" y="41148"/>
                </a:lnTo>
                <a:lnTo>
                  <a:pt x="160032" y="51816"/>
                </a:lnTo>
                <a:lnTo>
                  <a:pt x="161556" y="53340"/>
                </a:lnTo>
                <a:lnTo>
                  <a:pt x="161556" y="54864"/>
                </a:lnTo>
                <a:lnTo>
                  <a:pt x="163080" y="56388"/>
                </a:lnTo>
                <a:lnTo>
                  <a:pt x="166128" y="56388"/>
                </a:lnTo>
                <a:lnTo>
                  <a:pt x="167652" y="57912"/>
                </a:lnTo>
                <a:lnTo>
                  <a:pt x="173748" y="57912"/>
                </a:lnTo>
                <a:lnTo>
                  <a:pt x="175272" y="56388"/>
                </a:lnTo>
                <a:lnTo>
                  <a:pt x="178320" y="56388"/>
                </a:lnTo>
                <a:lnTo>
                  <a:pt x="179844" y="54864"/>
                </a:lnTo>
                <a:lnTo>
                  <a:pt x="179844" y="53340"/>
                </a:lnTo>
                <a:lnTo>
                  <a:pt x="181368" y="51816"/>
                </a:lnTo>
                <a:lnTo>
                  <a:pt x="181368" y="33528"/>
                </a:lnTo>
                <a:lnTo>
                  <a:pt x="195084" y="3048"/>
                </a:lnTo>
                <a:lnTo>
                  <a:pt x="196608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 descr=""/>
          <p:cNvSpPr txBox="1"/>
          <p:nvPr/>
        </p:nvSpPr>
        <p:spPr>
          <a:xfrm>
            <a:off x="6235700" y="3649033"/>
            <a:ext cx="101917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17575" algn="l"/>
              </a:tabLst>
            </a:pPr>
            <a:r>
              <a:rPr dirty="0" sz="1800" spc="-10">
                <a:latin typeface="Calibri"/>
                <a:cs typeface="Calibri"/>
              </a:rPr>
              <a:t>printf(a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-50">
                <a:latin typeface="Calibri"/>
                <a:cs typeface="Calibri"/>
              </a:rPr>
              <a:t>\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2" name="object 102" descr=""/>
          <p:cNvGrpSpPr/>
          <p:nvPr/>
        </p:nvGrpSpPr>
        <p:grpSpPr>
          <a:xfrm>
            <a:off x="6957059" y="3732276"/>
            <a:ext cx="615950" cy="1839595"/>
            <a:chOff x="6957059" y="3732276"/>
            <a:chExt cx="615950" cy="1839595"/>
          </a:xfrm>
        </p:grpSpPr>
        <p:pic>
          <p:nvPicPr>
            <p:cNvPr id="103" name="object 103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261860" y="3782568"/>
              <a:ext cx="86868" cy="108204"/>
            </a:xfrm>
            <a:prstGeom prst="rect">
              <a:avLst/>
            </a:prstGeom>
          </p:spPr>
        </p:pic>
        <p:sp>
          <p:nvSpPr>
            <p:cNvPr id="104" name="object 104" descr=""/>
            <p:cNvSpPr/>
            <p:nvPr/>
          </p:nvSpPr>
          <p:spPr>
            <a:xfrm>
              <a:off x="6957047" y="3732275"/>
              <a:ext cx="615950" cy="1839595"/>
            </a:xfrm>
            <a:custGeom>
              <a:avLst/>
              <a:gdLst/>
              <a:ahLst/>
              <a:cxnLst/>
              <a:rect l="l" t="t" r="r" b="b"/>
              <a:pathLst>
                <a:path w="615950" h="1839595">
                  <a:moveTo>
                    <a:pt x="36576" y="1784604"/>
                  </a:moveTo>
                  <a:lnTo>
                    <a:pt x="35052" y="1784604"/>
                  </a:lnTo>
                  <a:lnTo>
                    <a:pt x="35052" y="1783080"/>
                  </a:lnTo>
                  <a:lnTo>
                    <a:pt x="30480" y="1783080"/>
                  </a:lnTo>
                  <a:lnTo>
                    <a:pt x="30480" y="1781556"/>
                  </a:lnTo>
                  <a:lnTo>
                    <a:pt x="22860" y="1781556"/>
                  </a:lnTo>
                  <a:lnTo>
                    <a:pt x="21336" y="1783080"/>
                  </a:lnTo>
                  <a:lnTo>
                    <a:pt x="18288" y="1783080"/>
                  </a:lnTo>
                  <a:lnTo>
                    <a:pt x="16764" y="1784604"/>
                  </a:lnTo>
                  <a:lnTo>
                    <a:pt x="16764" y="1786128"/>
                  </a:lnTo>
                  <a:lnTo>
                    <a:pt x="15240" y="1787652"/>
                  </a:lnTo>
                  <a:lnTo>
                    <a:pt x="15240" y="1805940"/>
                  </a:lnTo>
                  <a:lnTo>
                    <a:pt x="0" y="1836420"/>
                  </a:lnTo>
                  <a:lnTo>
                    <a:pt x="0" y="1839468"/>
                  </a:lnTo>
                  <a:lnTo>
                    <a:pt x="12192" y="1839468"/>
                  </a:lnTo>
                  <a:lnTo>
                    <a:pt x="13716" y="1837944"/>
                  </a:lnTo>
                  <a:lnTo>
                    <a:pt x="15240" y="1837944"/>
                  </a:lnTo>
                  <a:lnTo>
                    <a:pt x="15240" y="1836420"/>
                  </a:lnTo>
                  <a:lnTo>
                    <a:pt x="30480" y="1813560"/>
                  </a:lnTo>
                  <a:lnTo>
                    <a:pt x="32004" y="1812036"/>
                  </a:lnTo>
                  <a:lnTo>
                    <a:pt x="32004" y="1810512"/>
                  </a:lnTo>
                  <a:lnTo>
                    <a:pt x="33528" y="1808988"/>
                  </a:lnTo>
                  <a:lnTo>
                    <a:pt x="35052" y="1805940"/>
                  </a:lnTo>
                  <a:lnTo>
                    <a:pt x="35052" y="1802892"/>
                  </a:lnTo>
                  <a:lnTo>
                    <a:pt x="36576" y="1801368"/>
                  </a:lnTo>
                  <a:lnTo>
                    <a:pt x="36576" y="1784604"/>
                  </a:lnTo>
                  <a:close/>
                </a:path>
                <a:path w="615950" h="1839595">
                  <a:moveTo>
                    <a:pt x="155460" y="1650504"/>
                  </a:moveTo>
                  <a:lnTo>
                    <a:pt x="153936" y="1650504"/>
                  </a:lnTo>
                  <a:lnTo>
                    <a:pt x="153936" y="1648980"/>
                  </a:lnTo>
                  <a:lnTo>
                    <a:pt x="147840" y="1648980"/>
                  </a:lnTo>
                  <a:lnTo>
                    <a:pt x="146316" y="1650504"/>
                  </a:lnTo>
                  <a:lnTo>
                    <a:pt x="143268" y="1650504"/>
                  </a:lnTo>
                  <a:lnTo>
                    <a:pt x="143268" y="1652028"/>
                  </a:lnTo>
                  <a:lnTo>
                    <a:pt x="141744" y="1652028"/>
                  </a:lnTo>
                  <a:lnTo>
                    <a:pt x="126504" y="1676412"/>
                  </a:lnTo>
                  <a:lnTo>
                    <a:pt x="124980" y="1677936"/>
                  </a:lnTo>
                  <a:lnTo>
                    <a:pt x="124980" y="1679460"/>
                  </a:lnTo>
                  <a:lnTo>
                    <a:pt x="123456" y="1680984"/>
                  </a:lnTo>
                  <a:lnTo>
                    <a:pt x="123456" y="1682508"/>
                  </a:lnTo>
                  <a:lnTo>
                    <a:pt x="121932" y="1684032"/>
                  </a:lnTo>
                  <a:lnTo>
                    <a:pt x="121932" y="1688604"/>
                  </a:lnTo>
                  <a:lnTo>
                    <a:pt x="120408" y="1690128"/>
                  </a:lnTo>
                  <a:lnTo>
                    <a:pt x="120408" y="1702320"/>
                  </a:lnTo>
                  <a:lnTo>
                    <a:pt x="121932" y="1703844"/>
                  </a:lnTo>
                  <a:lnTo>
                    <a:pt x="121932" y="1705368"/>
                  </a:lnTo>
                  <a:lnTo>
                    <a:pt x="123456" y="1705368"/>
                  </a:lnTo>
                  <a:lnTo>
                    <a:pt x="123456" y="1706892"/>
                  </a:lnTo>
                  <a:lnTo>
                    <a:pt x="137172" y="1706892"/>
                  </a:lnTo>
                  <a:lnTo>
                    <a:pt x="140220" y="1703844"/>
                  </a:lnTo>
                  <a:lnTo>
                    <a:pt x="140220" y="1684032"/>
                  </a:lnTo>
                  <a:lnTo>
                    <a:pt x="155460" y="1653552"/>
                  </a:lnTo>
                  <a:lnTo>
                    <a:pt x="155460" y="1650504"/>
                  </a:lnTo>
                  <a:close/>
                </a:path>
                <a:path w="615950" h="1839595">
                  <a:moveTo>
                    <a:pt x="196608" y="1650504"/>
                  </a:moveTo>
                  <a:lnTo>
                    <a:pt x="195084" y="1650504"/>
                  </a:lnTo>
                  <a:lnTo>
                    <a:pt x="193560" y="1648980"/>
                  </a:lnTo>
                  <a:lnTo>
                    <a:pt x="187464" y="1648980"/>
                  </a:lnTo>
                  <a:lnTo>
                    <a:pt x="185940" y="1650504"/>
                  </a:lnTo>
                  <a:lnTo>
                    <a:pt x="182892" y="1650504"/>
                  </a:lnTo>
                  <a:lnTo>
                    <a:pt x="182892" y="1652028"/>
                  </a:lnTo>
                  <a:lnTo>
                    <a:pt x="181368" y="1652028"/>
                  </a:lnTo>
                  <a:lnTo>
                    <a:pt x="166128" y="1676412"/>
                  </a:lnTo>
                  <a:lnTo>
                    <a:pt x="166128" y="1677936"/>
                  </a:lnTo>
                  <a:lnTo>
                    <a:pt x="163080" y="1680984"/>
                  </a:lnTo>
                  <a:lnTo>
                    <a:pt x="163080" y="1682508"/>
                  </a:lnTo>
                  <a:lnTo>
                    <a:pt x="161556" y="1684032"/>
                  </a:lnTo>
                  <a:lnTo>
                    <a:pt x="161556" y="1690128"/>
                  </a:lnTo>
                  <a:lnTo>
                    <a:pt x="160032" y="1691652"/>
                  </a:lnTo>
                  <a:lnTo>
                    <a:pt x="160032" y="1702320"/>
                  </a:lnTo>
                  <a:lnTo>
                    <a:pt x="161556" y="1702320"/>
                  </a:lnTo>
                  <a:lnTo>
                    <a:pt x="161556" y="1705368"/>
                  </a:lnTo>
                  <a:lnTo>
                    <a:pt x="163080" y="1705368"/>
                  </a:lnTo>
                  <a:lnTo>
                    <a:pt x="163080" y="1706892"/>
                  </a:lnTo>
                  <a:lnTo>
                    <a:pt x="176796" y="1706892"/>
                  </a:lnTo>
                  <a:lnTo>
                    <a:pt x="178320" y="1705368"/>
                  </a:lnTo>
                  <a:lnTo>
                    <a:pt x="179844" y="1705368"/>
                  </a:lnTo>
                  <a:lnTo>
                    <a:pt x="179844" y="1702320"/>
                  </a:lnTo>
                  <a:lnTo>
                    <a:pt x="181368" y="1702320"/>
                  </a:lnTo>
                  <a:lnTo>
                    <a:pt x="181368" y="1684032"/>
                  </a:lnTo>
                  <a:lnTo>
                    <a:pt x="195084" y="1653552"/>
                  </a:lnTo>
                  <a:lnTo>
                    <a:pt x="196608" y="1652028"/>
                  </a:lnTo>
                  <a:lnTo>
                    <a:pt x="196608" y="1650504"/>
                  </a:lnTo>
                  <a:close/>
                </a:path>
                <a:path w="615950" h="1839595">
                  <a:moveTo>
                    <a:pt x="448056" y="6108"/>
                  </a:moveTo>
                  <a:lnTo>
                    <a:pt x="446532" y="6108"/>
                  </a:lnTo>
                  <a:lnTo>
                    <a:pt x="446532" y="3060"/>
                  </a:lnTo>
                  <a:lnTo>
                    <a:pt x="445008" y="3060"/>
                  </a:lnTo>
                  <a:lnTo>
                    <a:pt x="445008" y="1536"/>
                  </a:lnTo>
                  <a:lnTo>
                    <a:pt x="429768" y="1536"/>
                  </a:lnTo>
                  <a:lnTo>
                    <a:pt x="429768" y="3060"/>
                  </a:lnTo>
                  <a:lnTo>
                    <a:pt x="428244" y="3060"/>
                  </a:lnTo>
                  <a:lnTo>
                    <a:pt x="428244" y="6108"/>
                  </a:lnTo>
                  <a:lnTo>
                    <a:pt x="426720" y="6108"/>
                  </a:lnTo>
                  <a:lnTo>
                    <a:pt x="426720" y="24396"/>
                  </a:lnTo>
                  <a:lnTo>
                    <a:pt x="413004" y="54876"/>
                  </a:lnTo>
                  <a:lnTo>
                    <a:pt x="411480" y="56400"/>
                  </a:lnTo>
                  <a:lnTo>
                    <a:pt x="411480" y="57924"/>
                  </a:lnTo>
                  <a:lnTo>
                    <a:pt x="413004" y="57924"/>
                  </a:lnTo>
                  <a:lnTo>
                    <a:pt x="414528" y="59448"/>
                  </a:lnTo>
                  <a:lnTo>
                    <a:pt x="420624" y="59448"/>
                  </a:lnTo>
                  <a:lnTo>
                    <a:pt x="422148" y="57924"/>
                  </a:lnTo>
                  <a:lnTo>
                    <a:pt x="425196" y="57924"/>
                  </a:lnTo>
                  <a:lnTo>
                    <a:pt x="425196" y="56400"/>
                  </a:lnTo>
                  <a:lnTo>
                    <a:pt x="426720" y="54876"/>
                  </a:lnTo>
                  <a:lnTo>
                    <a:pt x="441960" y="32016"/>
                  </a:lnTo>
                  <a:lnTo>
                    <a:pt x="441960" y="30492"/>
                  </a:lnTo>
                  <a:lnTo>
                    <a:pt x="445008" y="27444"/>
                  </a:lnTo>
                  <a:lnTo>
                    <a:pt x="445008" y="25920"/>
                  </a:lnTo>
                  <a:lnTo>
                    <a:pt x="446532" y="24396"/>
                  </a:lnTo>
                  <a:lnTo>
                    <a:pt x="446532" y="18300"/>
                  </a:lnTo>
                  <a:lnTo>
                    <a:pt x="448056" y="16776"/>
                  </a:lnTo>
                  <a:lnTo>
                    <a:pt x="448056" y="6108"/>
                  </a:lnTo>
                  <a:close/>
                </a:path>
                <a:path w="615950" h="1839595">
                  <a:moveTo>
                    <a:pt x="487680" y="6108"/>
                  </a:moveTo>
                  <a:lnTo>
                    <a:pt x="486156" y="4584"/>
                  </a:lnTo>
                  <a:lnTo>
                    <a:pt x="486156" y="3060"/>
                  </a:lnTo>
                  <a:lnTo>
                    <a:pt x="484632" y="3060"/>
                  </a:lnTo>
                  <a:lnTo>
                    <a:pt x="484632" y="1536"/>
                  </a:lnTo>
                  <a:lnTo>
                    <a:pt x="470916" y="1536"/>
                  </a:lnTo>
                  <a:lnTo>
                    <a:pt x="467868" y="4584"/>
                  </a:lnTo>
                  <a:lnTo>
                    <a:pt x="467868" y="24396"/>
                  </a:lnTo>
                  <a:lnTo>
                    <a:pt x="452628" y="54876"/>
                  </a:lnTo>
                  <a:lnTo>
                    <a:pt x="452628" y="57924"/>
                  </a:lnTo>
                  <a:lnTo>
                    <a:pt x="454152" y="57924"/>
                  </a:lnTo>
                  <a:lnTo>
                    <a:pt x="454152" y="59448"/>
                  </a:lnTo>
                  <a:lnTo>
                    <a:pt x="460248" y="59448"/>
                  </a:lnTo>
                  <a:lnTo>
                    <a:pt x="461772" y="57924"/>
                  </a:lnTo>
                  <a:lnTo>
                    <a:pt x="464820" y="57924"/>
                  </a:lnTo>
                  <a:lnTo>
                    <a:pt x="464820" y="56400"/>
                  </a:lnTo>
                  <a:lnTo>
                    <a:pt x="466344" y="56400"/>
                  </a:lnTo>
                  <a:lnTo>
                    <a:pt x="466344" y="54876"/>
                  </a:lnTo>
                  <a:lnTo>
                    <a:pt x="481584" y="32016"/>
                  </a:lnTo>
                  <a:lnTo>
                    <a:pt x="483108" y="30492"/>
                  </a:lnTo>
                  <a:lnTo>
                    <a:pt x="483108" y="28968"/>
                  </a:lnTo>
                  <a:lnTo>
                    <a:pt x="484632" y="27444"/>
                  </a:lnTo>
                  <a:lnTo>
                    <a:pt x="484632" y="25920"/>
                  </a:lnTo>
                  <a:lnTo>
                    <a:pt x="486156" y="24396"/>
                  </a:lnTo>
                  <a:lnTo>
                    <a:pt x="486156" y="19824"/>
                  </a:lnTo>
                  <a:lnTo>
                    <a:pt x="487680" y="18300"/>
                  </a:lnTo>
                  <a:lnTo>
                    <a:pt x="487680" y="6108"/>
                  </a:lnTo>
                  <a:close/>
                </a:path>
                <a:path w="615950" h="1839595">
                  <a:moveTo>
                    <a:pt x="553224" y="97536"/>
                  </a:moveTo>
                  <a:lnTo>
                    <a:pt x="547128" y="48768"/>
                  </a:lnTo>
                  <a:lnTo>
                    <a:pt x="528840" y="1524"/>
                  </a:lnTo>
                  <a:lnTo>
                    <a:pt x="527316" y="0"/>
                  </a:lnTo>
                  <a:lnTo>
                    <a:pt x="513600" y="0"/>
                  </a:lnTo>
                  <a:lnTo>
                    <a:pt x="513600" y="1524"/>
                  </a:lnTo>
                  <a:lnTo>
                    <a:pt x="512076" y="1524"/>
                  </a:lnTo>
                  <a:lnTo>
                    <a:pt x="512076" y="3048"/>
                  </a:lnTo>
                  <a:lnTo>
                    <a:pt x="513600" y="4572"/>
                  </a:lnTo>
                  <a:lnTo>
                    <a:pt x="518121" y="15367"/>
                  </a:lnTo>
                  <a:lnTo>
                    <a:pt x="530834" y="61963"/>
                  </a:lnTo>
                  <a:lnTo>
                    <a:pt x="533412" y="97536"/>
                  </a:lnTo>
                  <a:lnTo>
                    <a:pt x="533120" y="109207"/>
                  </a:lnTo>
                  <a:lnTo>
                    <a:pt x="526021" y="156425"/>
                  </a:lnTo>
                  <a:lnTo>
                    <a:pt x="513600" y="190500"/>
                  </a:lnTo>
                  <a:lnTo>
                    <a:pt x="513600" y="192024"/>
                  </a:lnTo>
                  <a:lnTo>
                    <a:pt x="512076" y="192024"/>
                  </a:lnTo>
                  <a:lnTo>
                    <a:pt x="512076" y="193548"/>
                  </a:lnTo>
                  <a:lnTo>
                    <a:pt x="513600" y="195072"/>
                  </a:lnTo>
                  <a:lnTo>
                    <a:pt x="515124" y="195072"/>
                  </a:lnTo>
                  <a:lnTo>
                    <a:pt x="516648" y="196596"/>
                  </a:lnTo>
                  <a:lnTo>
                    <a:pt x="524268" y="196596"/>
                  </a:lnTo>
                  <a:lnTo>
                    <a:pt x="525792" y="195072"/>
                  </a:lnTo>
                  <a:lnTo>
                    <a:pt x="528840" y="195072"/>
                  </a:lnTo>
                  <a:lnTo>
                    <a:pt x="528840" y="193548"/>
                  </a:lnTo>
                  <a:lnTo>
                    <a:pt x="533412" y="185928"/>
                  </a:lnTo>
                  <a:lnTo>
                    <a:pt x="539508" y="170688"/>
                  </a:lnTo>
                  <a:lnTo>
                    <a:pt x="551700" y="123444"/>
                  </a:lnTo>
                  <a:lnTo>
                    <a:pt x="553199" y="104165"/>
                  </a:lnTo>
                  <a:lnTo>
                    <a:pt x="553224" y="97536"/>
                  </a:lnTo>
                  <a:close/>
                </a:path>
                <a:path w="615950" h="1839595">
                  <a:moveTo>
                    <a:pt x="615696" y="137160"/>
                  </a:moveTo>
                  <a:lnTo>
                    <a:pt x="614172" y="137160"/>
                  </a:lnTo>
                  <a:lnTo>
                    <a:pt x="614172" y="135636"/>
                  </a:lnTo>
                  <a:lnTo>
                    <a:pt x="612648" y="135636"/>
                  </a:lnTo>
                  <a:lnTo>
                    <a:pt x="612648" y="134112"/>
                  </a:lnTo>
                  <a:lnTo>
                    <a:pt x="597408" y="134112"/>
                  </a:lnTo>
                  <a:lnTo>
                    <a:pt x="597408" y="135636"/>
                  </a:lnTo>
                  <a:lnTo>
                    <a:pt x="595884" y="135636"/>
                  </a:lnTo>
                  <a:lnTo>
                    <a:pt x="595884" y="137160"/>
                  </a:lnTo>
                  <a:lnTo>
                    <a:pt x="594360" y="137160"/>
                  </a:lnTo>
                  <a:lnTo>
                    <a:pt x="594360" y="156972"/>
                  </a:lnTo>
                  <a:lnTo>
                    <a:pt x="579120" y="187452"/>
                  </a:lnTo>
                  <a:lnTo>
                    <a:pt x="579120" y="190500"/>
                  </a:lnTo>
                  <a:lnTo>
                    <a:pt x="580644" y="190500"/>
                  </a:lnTo>
                  <a:lnTo>
                    <a:pt x="580644" y="192024"/>
                  </a:lnTo>
                  <a:lnTo>
                    <a:pt x="588264" y="192024"/>
                  </a:lnTo>
                  <a:lnTo>
                    <a:pt x="588264" y="190500"/>
                  </a:lnTo>
                  <a:lnTo>
                    <a:pt x="591312" y="190500"/>
                  </a:lnTo>
                  <a:lnTo>
                    <a:pt x="592836" y="188976"/>
                  </a:lnTo>
                  <a:lnTo>
                    <a:pt x="609600" y="164592"/>
                  </a:lnTo>
                  <a:lnTo>
                    <a:pt x="609600" y="163068"/>
                  </a:lnTo>
                  <a:lnTo>
                    <a:pt x="612648" y="160020"/>
                  </a:lnTo>
                  <a:lnTo>
                    <a:pt x="612648" y="158496"/>
                  </a:lnTo>
                  <a:lnTo>
                    <a:pt x="614172" y="156972"/>
                  </a:lnTo>
                  <a:lnTo>
                    <a:pt x="614172" y="152400"/>
                  </a:lnTo>
                  <a:lnTo>
                    <a:pt x="615696" y="150876"/>
                  </a:lnTo>
                  <a:lnTo>
                    <a:pt x="615696" y="137160"/>
                  </a:lnTo>
                  <a:close/>
                </a:path>
                <a:path w="615950" h="1839595">
                  <a:moveTo>
                    <a:pt x="615696" y="60960"/>
                  </a:moveTo>
                  <a:lnTo>
                    <a:pt x="614172" y="59436"/>
                  </a:lnTo>
                  <a:lnTo>
                    <a:pt x="614172" y="57912"/>
                  </a:lnTo>
                  <a:lnTo>
                    <a:pt x="612648" y="57912"/>
                  </a:lnTo>
                  <a:lnTo>
                    <a:pt x="611124" y="56388"/>
                  </a:lnTo>
                  <a:lnTo>
                    <a:pt x="597408" y="56388"/>
                  </a:lnTo>
                  <a:lnTo>
                    <a:pt x="594360" y="59436"/>
                  </a:lnTo>
                  <a:lnTo>
                    <a:pt x="594360" y="60960"/>
                  </a:lnTo>
                  <a:lnTo>
                    <a:pt x="592836" y="62484"/>
                  </a:lnTo>
                  <a:lnTo>
                    <a:pt x="592836" y="74676"/>
                  </a:lnTo>
                  <a:lnTo>
                    <a:pt x="594360" y="76200"/>
                  </a:lnTo>
                  <a:lnTo>
                    <a:pt x="594360" y="77724"/>
                  </a:lnTo>
                  <a:lnTo>
                    <a:pt x="595884" y="79248"/>
                  </a:lnTo>
                  <a:lnTo>
                    <a:pt x="595884" y="80772"/>
                  </a:lnTo>
                  <a:lnTo>
                    <a:pt x="598932" y="80772"/>
                  </a:lnTo>
                  <a:lnTo>
                    <a:pt x="600456" y="82296"/>
                  </a:lnTo>
                  <a:lnTo>
                    <a:pt x="608076" y="82296"/>
                  </a:lnTo>
                  <a:lnTo>
                    <a:pt x="609600" y="80772"/>
                  </a:lnTo>
                  <a:lnTo>
                    <a:pt x="612648" y="80772"/>
                  </a:lnTo>
                  <a:lnTo>
                    <a:pt x="614172" y="79248"/>
                  </a:lnTo>
                  <a:lnTo>
                    <a:pt x="614172" y="77724"/>
                  </a:lnTo>
                  <a:lnTo>
                    <a:pt x="615696" y="76200"/>
                  </a:lnTo>
                  <a:lnTo>
                    <a:pt x="615696" y="609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5" name="object 105" descr=""/>
          <p:cNvSpPr txBox="1"/>
          <p:nvPr/>
        </p:nvSpPr>
        <p:spPr>
          <a:xfrm>
            <a:off x="6135115" y="3923353"/>
            <a:ext cx="9779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}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6" name="object 106" descr=""/>
          <p:cNvSpPr txBox="1"/>
          <p:nvPr/>
        </p:nvSpPr>
        <p:spPr>
          <a:xfrm>
            <a:off x="6135115" y="4473518"/>
            <a:ext cx="124333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3030" marR="5080" indent="-100965">
              <a:lnSpc>
                <a:spcPct val="100000"/>
              </a:lnSpc>
              <a:spcBef>
                <a:spcPts val="100"/>
              </a:spcBef>
              <a:tabLst>
                <a:tab pos="1017905" algn="l"/>
              </a:tabLst>
            </a:pPr>
            <a:r>
              <a:rPr dirty="0" sz="1800">
                <a:latin typeface="Calibri"/>
                <a:cs typeface="Calibri"/>
              </a:rPr>
              <a:t>void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main()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{ </a:t>
            </a:r>
            <a:r>
              <a:rPr dirty="0" sz="1800">
                <a:latin typeface="Calibri"/>
                <a:cs typeface="Calibri"/>
              </a:rPr>
              <a:t>int</a:t>
            </a:r>
            <a:r>
              <a:rPr dirty="0" sz="1800" spc="-20">
                <a:latin typeface="Calibri"/>
                <a:cs typeface="Calibri"/>
              </a:rPr>
              <a:t> a=5; </a:t>
            </a:r>
            <a:r>
              <a:rPr dirty="0" sz="1800" spc="-10">
                <a:latin typeface="Calibri"/>
                <a:cs typeface="Calibri"/>
              </a:rPr>
              <a:t>inner(); printf(a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-25">
                <a:latin typeface="Calibri"/>
                <a:cs typeface="Calibri"/>
              </a:rPr>
              <a:t>\n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7" name="object 107" descr=""/>
          <p:cNvSpPr/>
          <p:nvPr/>
        </p:nvSpPr>
        <p:spPr>
          <a:xfrm>
            <a:off x="7368527" y="5379732"/>
            <a:ext cx="205740" cy="196850"/>
          </a:xfrm>
          <a:custGeom>
            <a:avLst/>
            <a:gdLst/>
            <a:ahLst/>
            <a:cxnLst/>
            <a:rect l="l" t="t" r="r" b="b"/>
            <a:pathLst>
              <a:path w="205740" h="196850">
                <a:moveTo>
                  <a:pt x="36576" y="7620"/>
                </a:moveTo>
                <a:lnTo>
                  <a:pt x="35052" y="6096"/>
                </a:lnTo>
                <a:lnTo>
                  <a:pt x="35052" y="4572"/>
                </a:lnTo>
                <a:lnTo>
                  <a:pt x="33528" y="3048"/>
                </a:lnTo>
                <a:lnTo>
                  <a:pt x="30480" y="3048"/>
                </a:lnTo>
                <a:lnTo>
                  <a:pt x="28956" y="1524"/>
                </a:lnTo>
                <a:lnTo>
                  <a:pt x="22860" y="1524"/>
                </a:lnTo>
                <a:lnTo>
                  <a:pt x="21336" y="3048"/>
                </a:lnTo>
                <a:lnTo>
                  <a:pt x="18288" y="3048"/>
                </a:lnTo>
                <a:lnTo>
                  <a:pt x="16764" y="4572"/>
                </a:lnTo>
                <a:lnTo>
                  <a:pt x="16764" y="6096"/>
                </a:lnTo>
                <a:lnTo>
                  <a:pt x="15240" y="7620"/>
                </a:lnTo>
                <a:lnTo>
                  <a:pt x="15240" y="25908"/>
                </a:lnTo>
                <a:lnTo>
                  <a:pt x="1524" y="56388"/>
                </a:lnTo>
                <a:lnTo>
                  <a:pt x="0" y="56388"/>
                </a:lnTo>
                <a:lnTo>
                  <a:pt x="0" y="57912"/>
                </a:lnTo>
                <a:lnTo>
                  <a:pt x="1524" y="59436"/>
                </a:lnTo>
                <a:lnTo>
                  <a:pt x="12192" y="59436"/>
                </a:lnTo>
                <a:lnTo>
                  <a:pt x="15240" y="56388"/>
                </a:lnTo>
                <a:lnTo>
                  <a:pt x="30480" y="33528"/>
                </a:lnTo>
                <a:lnTo>
                  <a:pt x="30480" y="32004"/>
                </a:lnTo>
                <a:lnTo>
                  <a:pt x="32004" y="30480"/>
                </a:lnTo>
                <a:lnTo>
                  <a:pt x="33528" y="27432"/>
                </a:lnTo>
                <a:lnTo>
                  <a:pt x="33528" y="25908"/>
                </a:lnTo>
                <a:lnTo>
                  <a:pt x="35052" y="24384"/>
                </a:lnTo>
                <a:lnTo>
                  <a:pt x="35052" y="19812"/>
                </a:lnTo>
                <a:lnTo>
                  <a:pt x="36576" y="18288"/>
                </a:lnTo>
                <a:lnTo>
                  <a:pt x="36576" y="7620"/>
                </a:lnTo>
                <a:close/>
              </a:path>
              <a:path w="205740" h="196850">
                <a:moveTo>
                  <a:pt x="76200" y="6096"/>
                </a:moveTo>
                <a:lnTo>
                  <a:pt x="73152" y="3048"/>
                </a:lnTo>
                <a:lnTo>
                  <a:pt x="70104" y="3048"/>
                </a:lnTo>
                <a:lnTo>
                  <a:pt x="68580" y="1524"/>
                </a:lnTo>
                <a:lnTo>
                  <a:pt x="62484" y="1524"/>
                </a:lnTo>
                <a:lnTo>
                  <a:pt x="60960" y="3048"/>
                </a:lnTo>
                <a:lnTo>
                  <a:pt x="57912" y="3048"/>
                </a:lnTo>
                <a:lnTo>
                  <a:pt x="57912" y="4572"/>
                </a:lnTo>
                <a:lnTo>
                  <a:pt x="56388" y="4572"/>
                </a:lnTo>
                <a:lnTo>
                  <a:pt x="56388" y="25908"/>
                </a:lnTo>
                <a:lnTo>
                  <a:pt x="41148" y="56388"/>
                </a:lnTo>
                <a:lnTo>
                  <a:pt x="41148" y="59436"/>
                </a:lnTo>
                <a:lnTo>
                  <a:pt x="51816" y="59436"/>
                </a:lnTo>
                <a:lnTo>
                  <a:pt x="53340" y="57912"/>
                </a:lnTo>
                <a:lnTo>
                  <a:pt x="54864" y="57912"/>
                </a:lnTo>
                <a:lnTo>
                  <a:pt x="54864" y="56388"/>
                </a:lnTo>
                <a:lnTo>
                  <a:pt x="70104" y="33528"/>
                </a:lnTo>
                <a:lnTo>
                  <a:pt x="71628" y="32004"/>
                </a:lnTo>
                <a:lnTo>
                  <a:pt x="71628" y="30480"/>
                </a:lnTo>
                <a:lnTo>
                  <a:pt x="73152" y="27432"/>
                </a:lnTo>
                <a:lnTo>
                  <a:pt x="73152" y="25908"/>
                </a:lnTo>
                <a:lnTo>
                  <a:pt x="74676" y="24384"/>
                </a:lnTo>
                <a:lnTo>
                  <a:pt x="74676" y="21336"/>
                </a:lnTo>
                <a:lnTo>
                  <a:pt x="76200" y="19812"/>
                </a:lnTo>
                <a:lnTo>
                  <a:pt x="76200" y="6096"/>
                </a:lnTo>
                <a:close/>
              </a:path>
              <a:path w="205740" h="196850">
                <a:moveTo>
                  <a:pt x="141744" y="99060"/>
                </a:moveTo>
                <a:lnTo>
                  <a:pt x="135648" y="50292"/>
                </a:lnTo>
                <a:lnTo>
                  <a:pt x="117360" y="3048"/>
                </a:lnTo>
                <a:lnTo>
                  <a:pt x="117360" y="1524"/>
                </a:lnTo>
                <a:lnTo>
                  <a:pt x="114312" y="1524"/>
                </a:lnTo>
                <a:lnTo>
                  <a:pt x="112788" y="0"/>
                </a:lnTo>
                <a:lnTo>
                  <a:pt x="106692" y="0"/>
                </a:lnTo>
                <a:lnTo>
                  <a:pt x="105168" y="1524"/>
                </a:lnTo>
                <a:lnTo>
                  <a:pt x="102120" y="1524"/>
                </a:lnTo>
                <a:lnTo>
                  <a:pt x="102120" y="4572"/>
                </a:lnTo>
                <a:lnTo>
                  <a:pt x="107276" y="16014"/>
                </a:lnTo>
                <a:lnTo>
                  <a:pt x="111455" y="27622"/>
                </a:lnTo>
                <a:lnTo>
                  <a:pt x="114757" y="39497"/>
                </a:lnTo>
                <a:lnTo>
                  <a:pt x="117360" y="51816"/>
                </a:lnTo>
                <a:lnTo>
                  <a:pt x="120230" y="63258"/>
                </a:lnTo>
                <a:lnTo>
                  <a:pt x="122123" y="74866"/>
                </a:lnTo>
                <a:lnTo>
                  <a:pt x="123139" y="86741"/>
                </a:lnTo>
                <a:lnTo>
                  <a:pt x="123456" y="99060"/>
                </a:lnTo>
                <a:lnTo>
                  <a:pt x="123139" y="110502"/>
                </a:lnTo>
                <a:lnTo>
                  <a:pt x="122123" y="122110"/>
                </a:lnTo>
                <a:lnTo>
                  <a:pt x="120230" y="133985"/>
                </a:lnTo>
                <a:lnTo>
                  <a:pt x="117360" y="146304"/>
                </a:lnTo>
                <a:lnTo>
                  <a:pt x="114757" y="157734"/>
                </a:lnTo>
                <a:lnTo>
                  <a:pt x="111455" y="169164"/>
                </a:lnTo>
                <a:lnTo>
                  <a:pt x="107276" y="180594"/>
                </a:lnTo>
                <a:lnTo>
                  <a:pt x="102120" y="192024"/>
                </a:lnTo>
                <a:lnTo>
                  <a:pt x="102120" y="196596"/>
                </a:lnTo>
                <a:lnTo>
                  <a:pt x="115836" y="196596"/>
                </a:lnTo>
                <a:lnTo>
                  <a:pt x="117360" y="195072"/>
                </a:lnTo>
                <a:lnTo>
                  <a:pt x="132410" y="160020"/>
                </a:lnTo>
                <a:lnTo>
                  <a:pt x="135648" y="147828"/>
                </a:lnTo>
                <a:lnTo>
                  <a:pt x="138696" y="140208"/>
                </a:lnTo>
                <a:lnTo>
                  <a:pt x="140220" y="132588"/>
                </a:lnTo>
                <a:lnTo>
                  <a:pt x="140220" y="123444"/>
                </a:lnTo>
                <a:lnTo>
                  <a:pt x="141744" y="115824"/>
                </a:lnTo>
                <a:lnTo>
                  <a:pt x="141744" y="99060"/>
                </a:lnTo>
                <a:close/>
              </a:path>
              <a:path w="205740" h="196850">
                <a:moveTo>
                  <a:pt x="205740" y="141732"/>
                </a:moveTo>
                <a:lnTo>
                  <a:pt x="204216" y="140208"/>
                </a:lnTo>
                <a:lnTo>
                  <a:pt x="204216" y="137160"/>
                </a:lnTo>
                <a:lnTo>
                  <a:pt x="202692" y="137160"/>
                </a:lnTo>
                <a:lnTo>
                  <a:pt x="202692" y="135636"/>
                </a:lnTo>
                <a:lnTo>
                  <a:pt x="199644" y="135636"/>
                </a:lnTo>
                <a:lnTo>
                  <a:pt x="198120" y="134112"/>
                </a:lnTo>
                <a:lnTo>
                  <a:pt x="190500" y="134112"/>
                </a:lnTo>
                <a:lnTo>
                  <a:pt x="188976" y="135636"/>
                </a:lnTo>
                <a:lnTo>
                  <a:pt x="185928" y="135636"/>
                </a:lnTo>
                <a:lnTo>
                  <a:pt x="185928" y="137160"/>
                </a:lnTo>
                <a:lnTo>
                  <a:pt x="184404" y="137160"/>
                </a:lnTo>
                <a:lnTo>
                  <a:pt x="184404" y="158496"/>
                </a:lnTo>
                <a:lnTo>
                  <a:pt x="169164" y="188976"/>
                </a:lnTo>
                <a:lnTo>
                  <a:pt x="167640" y="188976"/>
                </a:lnTo>
                <a:lnTo>
                  <a:pt x="167640" y="192024"/>
                </a:lnTo>
                <a:lnTo>
                  <a:pt x="179832" y="192024"/>
                </a:lnTo>
                <a:lnTo>
                  <a:pt x="181356" y="190500"/>
                </a:lnTo>
                <a:lnTo>
                  <a:pt x="182880" y="190500"/>
                </a:lnTo>
                <a:lnTo>
                  <a:pt x="182880" y="188976"/>
                </a:lnTo>
                <a:lnTo>
                  <a:pt x="198120" y="166116"/>
                </a:lnTo>
                <a:lnTo>
                  <a:pt x="201168" y="163068"/>
                </a:lnTo>
                <a:lnTo>
                  <a:pt x="201168" y="161544"/>
                </a:lnTo>
                <a:lnTo>
                  <a:pt x="202692" y="158496"/>
                </a:lnTo>
                <a:lnTo>
                  <a:pt x="202692" y="156972"/>
                </a:lnTo>
                <a:lnTo>
                  <a:pt x="204216" y="155448"/>
                </a:lnTo>
                <a:lnTo>
                  <a:pt x="204216" y="147828"/>
                </a:lnTo>
                <a:lnTo>
                  <a:pt x="205740" y="146304"/>
                </a:lnTo>
                <a:lnTo>
                  <a:pt x="205740" y="141732"/>
                </a:lnTo>
                <a:close/>
              </a:path>
              <a:path w="205740" h="196850">
                <a:moveTo>
                  <a:pt x="205740" y="67056"/>
                </a:moveTo>
                <a:lnTo>
                  <a:pt x="204216" y="65532"/>
                </a:lnTo>
                <a:lnTo>
                  <a:pt x="204216" y="60960"/>
                </a:lnTo>
                <a:lnTo>
                  <a:pt x="201168" y="57912"/>
                </a:lnTo>
                <a:lnTo>
                  <a:pt x="199644" y="57912"/>
                </a:lnTo>
                <a:lnTo>
                  <a:pt x="198120" y="56388"/>
                </a:lnTo>
                <a:lnTo>
                  <a:pt x="188976" y="56388"/>
                </a:lnTo>
                <a:lnTo>
                  <a:pt x="187452" y="57912"/>
                </a:lnTo>
                <a:lnTo>
                  <a:pt x="185928" y="57912"/>
                </a:lnTo>
                <a:lnTo>
                  <a:pt x="182880" y="60960"/>
                </a:lnTo>
                <a:lnTo>
                  <a:pt x="182880" y="79248"/>
                </a:lnTo>
                <a:lnTo>
                  <a:pt x="184404" y="80772"/>
                </a:lnTo>
                <a:lnTo>
                  <a:pt x="185928" y="80772"/>
                </a:lnTo>
                <a:lnTo>
                  <a:pt x="185928" y="82296"/>
                </a:lnTo>
                <a:lnTo>
                  <a:pt x="201168" y="82296"/>
                </a:lnTo>
                <a:lnTo>
                  <a:pt x="201168" y="80772"/>
                </a:lnTo>
                <a:lnTo>
                  <a:pt x="202692" y="80772"/>
                </a:lnTo>
                <a:lnTo>
                  <a:pt x="204216" y="79248"/>
                </a:lnTo>
                <a:lnTo>
                  <a:pt x="204216" y="74676"/>
                </a:lnTo>
                <a:lnTo>
                  <a:pt x="205740" y="73152"/>
                </a:lnTo>
                <a:lnTo>
                  <a:pt x="205740" y="670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 descr=""/>
          <p:cNvSpPr txBox="1"/>
          <p:nvPr/>
        </p:nvSpPr>
        <p:spPr>
          <a:xfrm>
            <a:off x="6135115" y="5572321"/>
            <a:ext cx="9779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}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9" name="object 109" descr=""/>
          <p:cNvSpPr txBox="1"/>
          <p:nvPr/>
        </p:nvSpPr>
        <p:spPr>
          <a:xfrm>
            <a:off x="6135115" y="6120962"/>
            <a:ext cx="291846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Results</a:t>
            </a:r>
            <a:r>
              <a:rPr dirty="0" sz="1800" spc="-9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are: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Errors</a:t>
            </a:r>
            <a:r>
              <a:rPr dirty="0" sz="1800" spc="-1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out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because</a:t>
            </a:r>
            <a:r>
              <a:rPr dirty="0" sz="1800" spc="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variable </a:t>
            </a:r>
            <a:r>
              <a:rPr dirty="0" sz="1800">
                <a:latin typeface="Calibri"/>
                <a:cs typeface="Calibri"/>
              </a:rPr>
              <a:t>does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not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exist</a:t>
            </a:r>
            <a:r>
              <a:rPr dirty="0" sz="1800" spc="-10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scope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658111" y="3485388"/>
            <a:ext cx="728980" cy="513715"/>
            <a:chOff x="1658111" y="3485388"/>
            <a:chExt cx="728980" cy="513715"/>
          </a:xfrm>
        </p:grpSpPr>
        <p:sp>
          <p:nvSpPr>
            <p:cNvPr id="3" name="object 3" descr=""/>
            <p:cNvSpPr/>
            <p:nvPr/>
          </p:nvSpPr>
          <p:spPr>
            <a:xfrm>
              <a:off x="1658111" y="3485388"/>
              <a:ext cx="240665" cy="405765"/>
            </a:xfrm>
            <a:custGeom>
              <a:avLst/>
              <a:gdLst/>
              <a:ahLst/>
              <a:cxnLst/>
              <a:rect l="l" t="t" r="r" b="b"/>
              <a:pathLst>
                <a:path w="240664" h="405764">
                  <a:moveTo>
                    <a:pt x="3048" y="397764"/>
                  </a:moveTo>
                  <a:lnTo>
                    <a:pt x="0" y="391668"/>
                  </a:lnTo>
                  <a:lnTo>
                    <a:pt x="0" y="18288"/>
                  </a:lnTo>
                  <a:lnTo>
                    <a:pt x="3048" y="10668"/>
                  </a:lnTo>
                  <a:lnTo>
                    <a:pt x="10668" y="4572"/>
                  </a:lnTo>
                  <a:lnTo>
                    <a:pt x="15240" y="1524"/>
                  </a:lnTo>
                  <a:lnTo>
                    <a:pt x="19812" y="0"/>
                  </a:lnTo>
                  <a:lnTo>
                    <a:pt x="128016" y="0"/>
                  </a:lnTo>
                  <a:lnTo>
                    <a:pt x="140589" y="2476"/>
                  </a:lnTo>
                  <a:lnTo>
                    <a:pt x="147732" y="4071"/>
                  </a:lnTo>
                  <a:lnTo>
                    <a:pt x="155448" y="6096"/>
                  </a:lnTo>
                  <a:lnTo>
                    <a:pt x="163449" y="7810"/>
                  </a:lnTo>
                  <a:lnTo>
                    <a:pt x="171450" y="10668"/>
                  </a:lnTo>
                  <a:lnTo>
                    <a:pt x="179451" y="14668"/>
                  </a:lnTo>
                  <a:lnTo>
                    <a:pt x="182710" y="16764"/>
                  </a:lnTo>
                  <a:lnTo>
                    <a:pt x="24384" y="16764"/>
                  </a:lnTo>
                  <a:lnTo>
                    <a:pt x="22860" y="18288"/>
                  </a:lnTo>
                  <a:lnTo>
                    <a:pt x="19812" y="19812"/>
                  </a:lnTo>
                  <a:lnTo>
                    <a:pt x="18288" y="21336"/>
                  </a:lnTo>
                  <a:lnTo>
                    <a:pt x="18288" y="387096"/>
                  </a:lnTo>
                  <a:lnTo>
                    <a:pt x="16764" y="387096"/>
                  </a:lnTo>
                  <a:lnTo>
                    <a:pt x="15240" y="390144"/>
                  </a:lnTo>
                  <a:lnTo>
                    <a:pt x="35560" y="390144"/>
                  </a:lnTo>
                  <a:lnTo>
                    <a:pt x="36068" y="393192"/>
                  </a:lnTo>
                  <a:lnTo>
                    <a:pt x="10668" y="393192"/>
                  </a:lnTo>
                  <a:lnTo>
                    <a:pt x="3048" y="397764"/>
                  </a:lnTo>
                  <a:close/>
                </a:path>
                <a:path w="240664" h="405764">
                  <a:moveTo>
                    <a:pt x="217932" y="83820"/>
                  </a:moveTo>
                  <a:lnTo>
                    <a:pt x="197810" y="49172"/>
                  </a:lnTo>
                  <a:lnTo>
                    <a:pt x="164592" y="27051"/>
                  </a:lnTo>
                  <a:lnTo>
                    <a:pt x="150876" y="22860"/>
                  </a:lnTo>
                  <a:lnTo>
                    <a:pt x="141732" y="19812"/>
                  </a:lnTo>
                  <a:lnTo>
                    <a:pt x="134112" y="18288"/>
                  </a:lnTo>
                  <a:lnTo>
                    <a:pt x="126492" y="18288"/>
                  </a:lnTo>
                  <a:lnTo>
                    <a:pt x="118872" y="16764"/>
                  </a:lnTo>
                  <a:lnTo>
                    <a:pt x="182710" y="16764"/>
                  </a:lnTo>
                  <a:lnTo>
                    <a:pt x="187452" y="19812"/>
                  </a:lnTo>
                  <a:lnTo>
                    <a:pt x="196048" y="24907"/>
                  </a:lnTo>
                  <a:lnTo>
                    <a:pt x="226695" y="60388"/>
                  </a:lnTo>
                  <a:lnTo>
                    <a:pt x="234696" y="77724"/>
                  </a:lnTo>
                  <a:lnTo>
                    <a:pt x="225552" y="80772"/>
                  </a:lnTo>
                  <a:lnTo>
                    <a:pt x="217932" y="83820"/>
                  </a:lnTo>
                  <a:close/>
                </a:path>
                <a:path w="240664" h="405764">
                  <a:moveTo>
                    <a:pt x="99060" y="217932"/>
                  </a:moveTo>
                  <a:lnTo>
                    <a:pt x="36576" y="217932"/>
                  </a:lnTo>
                  <a:lnTo>
                    <a:pt x="36576" y="32004"/>
                  </a:lnTo>
                  <a:lnTo>
                    <a:pt x="100584" y="32004"/>
                  </a:lnTo>
                  <a:lnTo>
                    <a:pt x="108346" y="32027"/>
                  </a:lnTo>
                  <a:lnTo>
                    <a:pt x="148399" y="37909"/>
                  </a:lnTo>
                  <a:lnTo>
                    <a:pt x="168495" y="48768"/>
                  </a:lnTo>
                  <a:lnTo>
                    <a:pt x="54864" y="48768"/>
                  </a:lnTo>
                  <a:lnTo>
                    <a:pt x="54864" y="201168"/>
                  </a:lnTo>
                  <a:lnTo>
                    <a:pt x="164656" y="201168"/>
                  </a:lnTo>
                  <a:lnTo>
                    <a:pt x="161925" y="203073"/>
                  </a:lnTo>
                  <a:lnTo>
                    <a:pt x="123063" y="216598"/>
                  </a:lnTo>
                  <a:lnTo>
                    <a:pt x="111347" y="217622"/>
                  </a:lnTo>
                  <a:lnTo>
                    <a:pt x="99060" y="217932"/>
                  </a:lnTo>
                  <a:close/>
                </a:path>
                <a:path w="240664" h="405764">
                  <a:moveTo>
                    <a:pt x="196596" y="160020"/>
                  </a:moveTo>
                  <a:lnTo>
                    <a:pt x="187452" y="156972"/>
                  </a:lnTo>
                  <a:lnTo>
                    <a:pt x="179832" y="153924"/>
                  </a:lnTo>
                  <a:lnTo>
                    <a:pt x="181849" y="146685"/>
                  </a:lnTo>
                  <a:lnTo>
                    <a:pt x="183261" y="139065"/>
                  </a:lnTo>
                  <a:lnTo>
                    <a:pt x="184118" y="130778"/>
                  </a:lnTo>
                  <a:lnTo>
                    <a:pt x="184404" y="121920"/>
                  </a:lnTo>
                  <a:lnTo>
                    <a:pt x="183856" y="111037"/>
                  </a:lnTo>
                  <a:lnTo>
                    <a:pt x="166687" y="70104"/>
                  </a:lnTo>
                  <a:lnTo>
                    <a:pt x="129540" y="51816"/>
                  </a:lnTo>
                  <a:lnTo>
                    <a:pt x="100584" y="48768"/>
                  </a:lnTo>
                  <a:lnTo>
                    <a:pt x="168495" y="48768"/>
                  </a:lnTo>
                  <a:lnTo>
                    <a:pt x="196905" y="85486"/>
                  </a:lnTo>
                  <a:lnTo>
                    <a:pt x="202692" y="121920"/>
                  </a:lnTo>
                  <a:lnTo>
                    <a:pt x="202382" y="132159"/>
                  </a:lnTo>
                  <a:lnTo>
                    <a:pt x="201358" y="142113"/>
                  </a:lnTo>
                  <a:lnTo>
                    <a:pt x="199477" y="151495"/>
                  </a:lnTo>
                  <a:lnTo>
                    <a:pt x="196596" y="160020"/>
                  </a:lnTo>
                  <a:close/>
                </a:path>
                <a:path w="240664" h="405764">
                  <a:moveTo>
                    <a:pt x="38100" y="388620"/>
                  </a:moveTo>
                  <a:lnTo>
                    <a:pt x="36576" y="388620"/>
                  </a:lnTo>
                  <a:lnTo>
                    <a:pt x="36576" y="233172"/>
                  </a:lnTo>
                  <a:lnTo>
                    <a:pt x="96012" y="233172"/>
                  </a:lnTo>
                  <a:lnTo>
                    <a:pt x="112323" y="232600"/>
                  </a:lnTo>
                  <a:lnTo>
                    <a:pt x="152400" y="224028"/>
                  </a:lnTo>
                  <a:lnTo>
                    <a:pt x="190500" y="201168"/>
                  </a:lnTo>
                  <a:lnTo>
                    <a:pt x="214884" y="166116"/>
                  </a:lnTo>
                  <a:lnTo>
                    <a:pt x="222504" y="118872"/>
                  </a:lnTo>
                  <a:lnTo>
                    <a:pt x="222218" y="109751"/>
                  </a:lnTo>
                  <a:lnTo>
                    <a:pt x="221361" y="100774"/>
                  </a:lnTo>
                  <a:lnTo>
                    <a:pt x="219932" y="92082"/>
                  </a:lnTo>
                  <a:lnTo>
                    <a:pt x="217932" y="83820"/>
                  </a:lnTo>
                  <a:lnTo>
                    <a:pt x="225552" y="80772"/>
                  </a:lnTo>
                  <a:lnTo>
                    <a:pt x="240670" y="121920"/>
                  </a:lnTo>
                  <a:lnTo>
                    <a:pt x="240220" y="133207"/>
                  </a:lnTo>
                  <a:lnTo>
                    <a:pt x="231648" y="172212"/>
                  </a:lnTo>
                  <a:lnTo>
                    <a:pt x="211288" y="204573"/>
                  </a:lnTo>
                  <a:lnTo>
                    <a:pt x="182308" y="229362"/>
                  </a:lnTo>
                  <a:lnTo>
                    <a:pt x="144446" y="244792"/>
                  </a:lnTo>
                  <a:lnTo>
                    <a:pt x="96012" y="249936"/>
                  </a:lnTo>
                  <a:lnTo>
                    <a:pt x="54864" y="249936"/>
                  </a:lnTo>
                  <a:lnTo>
                    <a:pt x="54864" y="387096"/>
                  </a:lnTo>
                  <a:lnTo>
                    <a:pt x="38100" y="387096"/>
                  </a:lnTo>
                  <a:lnTo>
                    <a:pt x="38100" y="388620"/>
                  </a:lnTo>
                  <a:close/>
                </a:path>
                <a:path w="240664" h="405764">
                  <a:moveTo>
                    <a:pt x="164656" y="201168"/>
                  </a:moveTo>
                  <a:lnTo>
                    <a:pt x="99060" y="201168"/>
                  </a:lnTo>
                  <a:lnTo>
                    <a:pt x="110180" y="200644"/>
                  </a:lnTo>
                  <a:lnTo>
                    <a:pt x="120586" y="199263"/>
                  </a:lnTo>
                  <a:lnTo>
                    <a:pt x="158615" y="183499"/>
                  </a:lnTo>
                  <a:lnTo>
                    <a:pt x="179832" y="153924"/>
                  </a:lnTo>
                  <a:lnTo>
                    <a:pt x="187452" y="156972"/>
                  </a:lnTo>
                  <a:lnTo>
                    <a:pt x="196596" y="160020"/>
                  </a:lnTo>
                  <a:lnTo>
                    <a:pt x="192643" y="168878"/>
                  </a:lnTo>
                  <a:lnTo>
                    <a:pt x="187833" y="177165"/>
                  </a:lnTo>
                  <a:lnTo>
                    <a:pt x="182451" y="184880"/>
                  </a:lnTo>
                  <a:lnTo>
                    <a:pt x="176784" y="192024"/>
                  </a:lnTo>
                  <a:lnTo>
                    <a:pt x="169640" y="197691"/>
                  </a:lnTo>
                  <a:lnTo>
                    <a:pt x="164656" y="201168"/>
                  </a:lnTo>
                  <a:close/>
                </a:path>
                <a:path w="240664" h="405764">
                  <a:moveTo>
                    <a:pt x="15240" y="390144"/>
                  </a:moveTo>
                  <a:lnTo>
                    <a:pt x="16764" y="387096"/>
                  </a:lnTo>
                  <a:lnTo>
                    <a:pt x="18288" y="387096"/>
                  </a:lnTo>
                  <a:lnTo>
                    <a:pt x="18288" y="388620"/>
                  </a:lnTo>
                  <a:lnTo>
                    <a:pt x="15240" y="390144"/>
                  </a:lnTo>
                  <a:close/>
                </a:path>
                <a:path w="240664" h="405764">
                  <a:moveTo>
                    <a:pt x="35560" y="390144"/>
                  </a:moveTo>
                  <a:lnTo>
                    <a:pt x="15240" y="390144"/>
                  </a:lnTo>
                  <a:lnTo>
                    <a:pt x="18288" y="388620"/>
                  </a:lnTo>
                  <a:lnTo>
                    <a:pt x="18288" y="387096"/>
                  </a:lnTo>
                  <a:lnTo>
                    <a:pt x="19812" y="387096"/>
                  </a:lnTo>
                  <a:lnTo>
                    <a:pt x="22860" y="388620"/>
                  </a:lnTo>
                  <a:lnTo>
                    <a:pt x="35306" y="388620"/>
                  </a:lnTo>
                  <a:lnTo>
                    <a:pt x="35560" y="390144"/>
                  </a:lnTo>
                  <a:close/>
                </a:path>
                <a:path w="240664" h="405764">
                  <a:moveTo>
                    <a:pt x="35306" y="388620"/>
                  </a:moveTo>
                  <a:lnTo>
                    <a:pt x="33528" y="388620"/>
                  </a:lnTo>
                  <a:lnTo>
                    <a:pt x="35052" y="387096"/>
                  </a:lnTo>
                  <a:lnTo>
                    <a:pt x="35306" y="388620"/>
                  </a:lnTo>
                  <a:close/>
                </a:path>
                <a:path w="240664" h="405764">
                  <a:moveTo>
                    <a:pt x="53340" y="396240"/>
                  </a:moveTo>
                  <a:lnTo>
                    <a:pt x="36576" y="396240"/>
                  </a:lnTo>
                  <a:lnTo>
                    <a:pt x="35052" y="387096"/>
                  </a:lnTo>
                  <a:lnTo>
                    <a:pt x="36576" y="387096"/>
                  </a:lnTo>
                  <a:lnTo>
                    <a:pt x="36576" y="388620"/>
                  </a:lnTo>
                  <a:lnTo>
                    <a:pt x="38100" y="388620"/>
                  </a:lnTo>
                  <a:lnTo>
                    <a:pt x="39528" y="389477"/>
                  </a:lnTo>
                  <a:lnTo>
                    <a:pt x="42672" y="394716"/>
                  </a:lnTo>
                  <a:lnTo>
                    <a:pt x="53340" y="394716"/>
                  </a:lnTo>
                  <a:lnTo>
                    <a:pt x="53340" y="396240"/>
                  </a:lnTo>
                  <a:close/>
                </a:path>
                <a:path w="240664" h="405764">
                  <a:moveTo>
                    <a:pt x="39528" y="389477"/>
                  </a:moveTo>
                  <a:lnTo>
                    <a:pt x="38100" y="388620"/>
                  </a:lnTo>
                  <a:lnTo>
                    <a:pt x="38100" y="387096"/>
                  </a:lnTo>
                  <a:lnTo>
                    <a:pt x="39528" y="389477"/>
                  </a:lnTo>
                  <a:close/>
                </a:path>
                <a:path w="240664" h="405764">
                  <a:moveTo>
                    <a:pt x="40907" y="390304"/>
                  </a:moveTo>
                  <a:lnTo>
                    <a:pt x="39528" y="389477"/>
                  </a:lnTo>
                  <a:lnTo>
                    <a:pt x="38100" y="387096"/>
                  </a:lnTo>
                  <a:lnTo>
                    <a:pt x="39624" y="388620"/>
                  </a:lnTo>
                  <a:lnTo>
                    <a:pt x="40233" y="388620"/>
                  </a:lnTo>
                  <a:lnTo>
                    <a:pt x="40907" y="390304"/>
                  </a:lnTo>
                  <a:close/>
                </a:path>
                <a:path w="240664" h="405764">
                  <a:moveTo>
                    <a:pt x="40233" y="388620"/>
                  </a:moveTo>
                  <a:lnTo>
                    <a:pt x="39624" y="388620"/>
                  </a:lnTo>
                  <a:lnTo>
                    <a:pt x="38100" y="387096"/>
                  </a:lnTo>
                  <a:lnTo>
                    <a:pt x="39624" y="387096"/>
                  </a:lnTo>
                  <a:lnTo>
                    <a:pt x="40233" y="388620"/>
                  </a:lnTo>
                  <a:close/>
                </a:path>
                <a:path w="240664" h="405764">
                  <a:moveTo>
                    <a:pt x="54102" y="393192"/>
                  </a:moveTo>
                  <a:lnTo>
                    <a:pt x="45720" y="393192"/>
                  </a:lnTo>
                  <a:lnTo>
                    <a:pt x="40907" y="390304"/>
                  </a:lnTo>
                  <a:lnTo>
                    <a:pt x="39624" y="387096"/>
                  </a:lnTo>
                  <a:lnTo>
                    <a:pt x="54864" y="387096"/>
                  </a:lnTo>
                  <a:lnTo>
                    <a:pt x="54864" y="391668"/>
                  </a:lnTo>
                  <a:lnTo>
                    <a:pt x="54102" y="393192"/>
                  </a:lnTo>
                  <a:close/>
                </a:path>
                <a:path w="240664" h="405764">
                  <a:moveTo>
                    <a:pt x="42672" y="394716"/>
                  </a:moveTo>
                  <a:lnTo>
                    <a:pt x="39528" y="389477"/>
                  </a:lnTo>
                  <a:lnTo>
                    <a:pt x="40907" y="390304"/>
                  </a:lnTo>
                  <a:lnTo>
                    <a:pt x="42672" y="394716"/>
                  </a:lnTo>
                  <a:close/>
                </a:path>
                <a:path w="240664" h="405764">
                  <a:moveTo>
                    <a:pt x="53340" y="394716"/>
                  </a:moveTo>
                  <a:lnTo>
                    <a:pt x="42672" y="394716"/>
                  </a:lnTo>
                  <a:lnTo>
                    <a:pt x="40907" y="390304"/>
                  </a:lnTo>
                  <a:lnTo>
                    <a:pt x="45720" y="393192"/>
                  </a:lnTo>
                  <a:lnTo>
                    <a:pt x="54102" y="393192"/>
                  </a:lnTo>
                  <a:lnTo>
                    <a:pt x="53340" y="394716"/>
                  </a:lnTo>
                  <a:close/>
                </a:path>
                <a:path w="240664" h="405764">
                  <a:moveTo>
                    <a:pt x="48768" y="402336"/>
                  </a:moveTo>
                  <a:lnTo>
                    <a:pt x="7620" y="402336"/>
                  </a:lnTo>
                  <a:lnTo>
                    <a:pt x="3048" y="397764"/>
                  </a:lnTo>
                  <a:lnTo>
                    <a:pt x="10668" y="393192"/>
                  </a:lnTo>
                  <a:lnTo>
                    <a:pt x="36068" y="393192"/>
                  </a:lnTo>
                  <a:lnTo>
                    <a:pt x="36576" y="396240"/>
                  </a:lnTo>
                  <a:lnTo>
                    <a:pt x="53340" y="396240"/>
                  </a:lnTo>
                  <a:lnTo>
                    <a:pt x="53340" y="397764"/>
                  </a:lnTo>
                  <a:lnTo>
                    <a:pt x="50292" y="399288"/>
                  </a:lnTo>
                  <a:lnTo>
                    <a:pt x="48768" y="402336"/>
                  </a:lnTo>
                  <a:close/>
                </a:path>
                <a:path w="240664" h="405764">
                  <a:moveTo>
                    <a:pt x="42672" y="403860"/>
                  </a:moveTo>
                  <a:lnTo>
                    <a:pt x="12192" y="403860"/>
                  </a:lnTo>
                  <a:lnTo>
                    <a:pt x="10668" y="402336"/>
                  </a:lnTo>
                  <a:lnTo>
                    <a:pt x="45720" y="402336"/>
                  </a:lnTo>
                  <a:lnTo>
                    <a:pt x="42672" y="403860"/>
                  </a:lnTo>
                  <a:close/>
                </a:path>
                <a:path w="240664" h="405764">
                  <a:moveTo>
                    <a:pt x="38100" y="405384"/>
                  </a:moveTo>
                  <a:lnTo>
                    <a:pt x="18288" y="405384"/>
                  </a:lnTo>
                  <a:lnTo>
                    <a:pt x="15240" y="403860"/>
                  </a:lnTo>
                  <a:lnTo>
                    <a:pt x="41148" y="403860"/>
                  </a:lnTo>
                  <a:lnTo>
                    <a:pt x="38100" y="4053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4811" y="3514344"/>
              <a:ext cx="461772" cy="484632"/>
            </a:xfrm>
            <a:prstGeom prst="rect">
              <a:avLst/>
            </a:prstGeom>
          </p:spPr>
        </p:pic>
      </p:grpSp>
      <p:sp>
        <p:nvSpPr>
          <p:cNvPr id="5" name="object 5" descr=""/>
          <p:cNvSpPr/>
          <p:nvPr/>
        </p:nvSpPr>
        <p:spPr>
          <a:xfrm>
            <a:off x="2439923" y="3454908"/>
            <a:ext cx="236220" cy="435609"/>
          </a:xfrm>
          <a:custGeom>
            <a:avLst/>
            <a:gdLst/>
            <a:ahLst/>
            <a:cxnLst/>
            <a:rect l="l" t="t" r="r" b="b"/>
            <a:pathLst>
              <a:path w="236219" h="435610">
                <a:moveTo>
                  <a:pt x="12700" y="11430"/>
                </a:moveTo>
                <a:lnTo>
                  <a:pt x="9144" y="11430"/>
                </a:lnTo>
                <a:lnTo>
                  <a:pt x="1524" y="8890"/>
                </a:lnTo>
                <a:lnTo>
                  <a:pt x="3048" y="5080"/>
                </a:lnTo>
                <a:lnTo>
                  <a:pt x="6096" y="2540"/>
                </a:lnTo>
                <a:lnTo>
                  <a:pt x="7620" y="2540"/>
                </a:lnTo>
                <a:lnTo>
                  <a:pt x="13716" y="0"/>
                </a:lnTo>
                <a:lnTo>
                  <a:pt x="38100" y="0"/>
                </a:lnTo>
                <a:lnTo>
                  <a:pt x="44196" y="2540"/>
                </a:lnTo>
                <a:lnTo>
                  <a:pt x="45720" y="3810"/>
                </a:lnTo>
                <a:lnTo>
                  <a:pt x="48768" y="5080"/>
                </a:lnTo>
                <a:lnTo>
                  <a:pt x="50292" y="8890"/>
                </a:lnTo>
                <a:lnTo>
                  <a:pt x="16764" y="8890"/>
                </a:lnTo>
                <a:lnTo>
                  <a:pt x="17018" y="10160"/>
                </a:lnTo>
                <a:lnTo>
                  <a:pt x="12192" y="10160"/>
                </a:lnTo>
                <a:lnTo>
                  <a:pt x="12700" y="11430"/>
                </a:lnTo>
                <a:close/>
              </a:path>
              <a:path w="236219" h="435610">
                <a:moveTo>
                  <a:pt x="1524" y="426720"/>
                </a:moveTo>
                <a:lnTo>
                  <a:pt x="0" y="424180"/>
                </a:lnTo>
                <a:lnTo>
                  <a:pt x="0" y="10160"/>
                </a:lnTo>
                <a:lnTo>
                  <a:pt x="1524" y="8890"/>
                </a:lnTo>
                <a:lnTo>
                  <a:pt x="9144" y="11430"/>
                </a:lnTo>
                <a:lnTo>
                  <a:pt x="12700" y="11430"/>
                </a:lnTo>
                <a:lnTo>
                  <a:pt x="15240" y="17780"/>
                </a:lnTo>
                <a:lnTo>
                  <a:pt x="16764" y="17780"/>
                </a:lnTo>
                <a:lnTo>
                  <a:pt x="16764" y="416560"/>
                </a:lnTo>
                <a:lnTo>
                  <a:pt x="15240" y="416560"/>
                </a:lnTo>
                <a:lnTo>
                  <a:pt x="13716" y="420370"/>
                </a:lnTo>
                <a:lnTo>
                  <a:pt x="17716" y="420370"/>
                </a:lnTo>
                <a:lnTo>
                  <a:pt x="17335" y="422910"/>
                </a:lnTo>
                <a:lnTo>
                  <a:pt x="9144" y="422910"/>
                </a:lnTo>
                <a:lnTo>
                  <a:pt x="1524" y="426720"/>
                </a:lnTo>
                <a:close/>
              </a:path>
              <a:path w="236219" h="435610">
                <a:moveTo>
                  <a:pt x="33528" y="16510"/>
                </a:moveTo>
                <a:lnTo>
                  <a:pt x="18288" y="16510"/>
                </a:lnTo>
                <a:lnTo>
                  <a:pt x="16764" y="8890"/>
                </a:lnTo>
                <a:lnTo>
                  <a:pt x="35052" y="8890"/>
                </a:lnTo>
                <a:lnTo>
                  <a:pt x="33528" y="16510"/>
                </a:lnTo>
                <a:close/>
              </a:path>
              <a:path w="236219" h="435610">
                <a:moveTo>
                  <a:pt x="35052" y="17780"/>
                </a:moveTo>
                <a:lnTo>
                  <a:pt x="33528" y="16510"/>
                </a:lnTo>
                <a:lnTo>
                  <a:pt x="35052" y="8890"/>
                </a:lnTo>
                <a:lnTo>
                  <a:pt x="50292" y="8890"/>
                </a:lnTo>
                <a:lnTo>
                  <a:pt x="51816" y="10160"/>
                </a:lnTo>
                <a:lnTo>
                  <a:pt x="39624" y="10160"/>
                </a:lnTo>
                <a:lnTo>
                  <a:pt x="36576" y="15240"/>
                </a:lnTo>
                <a:lnTo>
                  <a:pt x="35052" y="16510"/>
                </a:lnTo>
                <a:lnTo>
                  <a:pt x="35052" y="17780"/>
                </a:lnTo>
                <a:close/>
              </a:path>
              <a:path w="236219" h="435610">
                <a:moveTo>
                  <a:pt x="16764" y="17780"/>
                </a:moveTo>
                <a:lnTo>
                  <a:pt x="16764" y="16510"/>
                </a:lnTo>
                <a:lnTo>
                  <a:pt x="13716" y="13970"/>
                </a:lnTo>
                <a:lnTo>
                  <a:pt x="12192" y="10160"/>
                </a:lnTo>
                <a:lnTo>
                  <a:pt x="17018" y="10160"/>
                </a:lnTo>
                <a:lnTo>
                  <a:pt x="18288" y="16510"/>
                </a:lnTo>
                <a:lnTo>
                  <a:pt x="16764" y="17780"/>
                </a:lnTo>
                <a:close/>
              </a:path>
              <a:path w="236219" h="435610">
                <a:moveTo>
                  <a:pt x="36576" y="15240"/>
                </a:moveTo>
                <a:lnTo>
                  <a:pt x="39624" y="10160"/>
                </a:lnTo>
                <a:lnTo>
                  <a:pt x="51816" y="10160"/>
                </a:lnTo>
                <a:lnTo>
                  <a:pt x="51816" y="11430"/>
                </a:lnTo>
                <a:lnTo>
                  <a:pt x="42672" y="11430"/>
                </a:lnTo>
                <a:lnTo>
                  <a:pt x="38862" y="13970"/>
                </a:lnTo>
                <a:lnTo>
                  <a:pt x="38100" y="13970"/>
                </a:lnTo>
                <a:lnTo>
                  <a:pt x="36576" y="15240"/>
                </a:lnTo>
                <a:close/>
              </a:path>
              <a:path w="236219" h="435610">
                <a:moveTo>
                  <a:pt x="35052" y="208280"/>
                </a:moveTo>
                <a:lnTo>
                  <a:pt x="35052" y="17780"/>
                </a:lnTo>
                <a:lnTo>
                  <a:pt x="37229" y="15058"/>
                </a:lnTo>
                <a:lnTo>
                  <a:pt x="42672" y="11430"/>
                </a:lnTo>
                <a:lnTo>
                  <a:pt x="51816" y="11430"/>
                </a:lnTo>
                <a:lnTo>
                  <a:pt x="51816" y="164224"/>
                </a:lnTo>
                <a:lnTo>
                  <a:pt x="48244" y="167640"/>
                </a:lnTo>
                <a:lnTo>
                  <a:pt x="36576" y="179070"/>
                </a:lnTo>
                <a:lnTo>
                  <a:pt x="44196" y="185420"/>
                </a:lnTo>
                <a:lnTo>
                  <a:pt x="56007" y="185420"/>
                </a:lnTo>
                <a:lnTo>
                  <a:pt x="50292" y="191770"/>
                </a:lnTo>
                <a:lnTo>
                  <a:pt x="35052" y="208280"/>
                </a:lnTo>
                <a:close/>
              </a:path>
              <a:path w="236219" h="435610">
                <a:moveTo>
                  <a:pt x="15240" y="17780"/>
                </a:moveTo>
                <a:lnTo>
                  <a:pt x="13716" y="13970"/>
                </a:lnTo>
                <a:lnTo>
                  <a:pt x="15748" y="16510"/>
                </a:lnTo>
                <a:lnTo>
                  <a:pt x="15240" y="16510"/>
                </a:lnTo>
                <a:lnTo>
                  <a:pt x="15240" y="17780"/>
                </a:lnTo>
                <a:close/>
              </a:path>
              <a:path w="236219" h="435610">
                <a:moveTo>
                  <a:pt x="16764" y="17780"/>
                </a:moveTo>
                <a:lnTo>
                  <a:pt x="13716" y="13970"/>
                </a:lnTo>
                <a:lnTo>
                  <a:pt x="16764" y="16510"/>
                </a:lnTo>
                <a:lnTo>
                  <a:pt x="16764" y="17780"/>
                </a:lnTo>
                <a:close/>
              </a:path>
              <a:path w="236219" h="435610">
                <a:moveTo>
                  <a:pt x="36322" y="15663"/>
                </a:moveTo>
                <a:lnTo>
                  <a:pt x="36576" y="15240"/>
                </a:lnTo>
                <a:lnTo>
                  <a:pt x="38100" y="13970"/>
                </a:lnTo>
                <a:lnTo>
                  <a:pt x="37229" y="15058"/>
                </a:lnTo>
                <a:lnTo>
                  <a:pt x="36322" y="15663"/>
                </a:lnTo>
                <a:close/>
              </a:path>
              <a:path w="236219" h="435610">
                <a:moveTo>
                  <a:pt x="37229" y="15058"/>
                </a:moveTo>
                <a:lnTo>
                  <a:pt x="38100" y="13970"/>
                </a:lnTo>
                <a:lnTo>
                  <a:pt x="38862" y="13970"/>
                </a:lnTo>
                <a:lnTo>
                  <a:pt x="37229" y="15058"/>
                </a:lnTo>
                <a:close/>
              </a:path>
              <a:path w="236219" h="435610">
                <a:moveTo>
                  <a:pt x="35052" y="17780"/>
                </a:moveTo>
                <a:lnTo>
                  <a:pt x="36322" y="15663"/>
                </a:lnTo>
                <a:lnTo>
                  <a:pt x="37229" y="15058"/>
                </a:lnTo>
                <a:lnTo>
                  <a:pt x="35052" y="17780"/>
                </a:lnTo>
                <a:close/>
              </a:path>
              <a:path w="236219" h="435610">
                <a:moveTo>
                  <a:pt x="35052" y="16510"/>
                </a:moveTo>
                <a:lnTo>
                  <a:pt x="36576" y="15240"/>
                </a:lnTo>
                <a:lnTo>
                  <a:pt x="36322" y="15663"/>
                </a:lnTo>
                <a:lnTo>
                  <a:pt x="35052" y="16510"/>
                </a:lnTo>
                <a:close/>
              </a:path>
              <a:path w="236219" h="435610">
                <a:moveTo>
                  <a:pt x="35052" y="17780"/>
                </a:moveTo>
                <a:lnTo>
                  <a:pt x="35052" y="16510"/>
                </a:lnTo>
                <a:lnTo>
                  <a:pt x="36322" y="15663"/>
                </a:lnTo>
                <a:lnTo>
                  <a:pt x="35052" y="17780"/>
                </a:lnTo>
                <a:close/>
              </a:path>
              <a:path w="236219" h="435610">
                <a:moveTo>
                  <a:pt x="16764" y="17780"/>
                </a:moveTo>
                <a:lnTo>
                  <a:pt x="15240" y="17780"/>
                </a:lnTo>
                <a:lnTo>
                  <a:pt x="15240" y="16510"/>
                </a:lnTo>
                <a:lnTo>
                  <a:pt x="16764" y="17780"/>
                </a:lnTo>
                <a:close/>
              </a:path>
              <a:path w="236219" h="435610">
                <a:moveTo>
                  <a:pt x="16764" y="17780"/>
                </a:moveTo>
                <a:lnTo>
                  <a:pt x="15240" y="16510"/>
                </a:lnTo>
                <a:lnTo>
                  <a:pt x="15748" y="16510"/>
                </a:lnTo>
                <a:lnTo>
                  <a:pt x="16764" y="17780"/>
                </a:lnTo>
                <a:close/>
              </a:path>
              <a:path w="236219" h="435610">
                <a:moveTo>
                  <a:pt x="56007" y="185420"/>
                </a:moveTo>
                <a:lnTo>
                  <a:pt x="51816" y="185420"/>
                </a:lnTo>
                <a:lnTo>
                  <a:pt x="51816" y="164224"/>
                </a:lnTo>
                <a:lnTo>
                  <a:pt x="83820" y="140970"/>
                </a:lnTo>
                <a:lnTo>
                  <a:pt x="120038" y="129540"/>
                </a:lnTo>
                <a:lnTo>
                  <a:pt x="145994" y="129540"/>
                </a:lnTo>
                <a:lnTo>
                  <a:pt x="191071" y="143510"/>
                </a:lnTo>
                <a:lnTo>
                  <a:pt x="194500" y="146050"/>
                </a:lnTo>
                <a:lnTo>
                  <a:pt x="122301" y="146050"/>
                </a:lnTo>
                <a:lnTo>
                  <a:pt x="101727" y="151130"/>
                </a:lnTo>
                <a:lnTo>
                  <a:pt x="91440" y="156210"/>
                </a:lnTo>
                <a:lnTo>
                  <a:pt x="81153" y="162560"/>
                </a:lnTo>
                <a:lnTo>
                  <a:pt x="70866" y="170180"/>
                </a:lnTo>
                <a:lnTo>
                  <a:pt x="60579" y="180340"/>
                </a:lnTo>
                <a:lnTo>
                  <a:pt x="56007" y="185420"/>
                </a:lnTo>
                <a:close/>
              </a:path>
              <a:path w="236219" h="435610">
                <a:moveTo>
                  <a:pt x="236220" y="422910"/>
                </a:moveTo>
                <a:lnTo>
                  <a:pt x="227076" y="422910"/>
                </a:lnTo>
                <a:lnTo>
                  <a:pt x="219456" y="419100"/>
                </a:lnTo>
                <a:lnTo>
                  <a:pt x="219456" y="255270"/>
                </a:lnTo>
                <a:lnTo>
                  <a:pt x="219170" y="242570"/>
                </a:lnTo>
                <a:lnTo>
                  <a:pt x="212074" y="199390"/>
                </a:lnTo>
                <a:lnTo>
                  <a:pt x="188404" y="163830"/>
                </a:lnTo>
                <a:lnTo>
                  <a:pt x="144589" y="146050"/>
                </a:lnTo>
                <a:lnTo>
                  <a:pt x="194500" y="146050"/>
                </a:lnTo>
                <a:lnTo>
                  <a:pt x="224790" y="182880"/>
                </a:lnTo>
                <a:lnTo>
                  <a:pt x="235077" y="227330"/>
                </a:lnTo>
                <a:lnTo>
                  <a:pt x="236220" y="255270"/>
                </a:lnTo>
                <a:lnTo>
                  <a:pt x="236220" y="416560"/>
                </a:lnTo>
                <a:lnTo>
                  <a:pt x="220980" y="416560"/>
                </a:lnTo>
                <a:lnTo>
                  <a:pt x="220980" y="419100"/>
                </a:lnTo>
                <a:lnTo>
                  <a:pt x="236220" y="419100"/>
                </a:lnTo>
                <a:lnTo>
                  <a:pt x="236220" y="422910"/>
                </a:lnTo>
                <a:close/>
              </a:path>
              <a:path w="236219" h="435610">
                <a:moveTo>
                  <a:pt x="38227" y="420687"/>
                </a:moveTo>
                <a:lnTo>
                  <a:pt x="35052" y="419100"/>
                </a:lnTo>
                <a:lnTo>
                  <a:pt x="35052" y="222250"/>
                </a:lnTo>
                <a:lnTo>
                  <a:pt x="36576" y="220980"/>
                </a:lnTo>
                <a:lnTo>
                  <a:pt x="48006" y="205740"/>
                </a:lnTo>
                <a:lnTo>
                  <a:pt x="70866" y="182880"/>
                </a:lnTo>
                <a:lnTo>
                  <a:pt x="93726" y="167640"/>
                </a:lnTo>
                <a:lnTo>
                  <a:pt x="105156" y="162560"/>
                </a:lnTo>
                <a:lnTo>
                  <a:pt x="116586" y="160020"/>
                </a:lnTo>
                <a:lnTo>
                  <a:pt x="136898" y="160020"/>
                </a:lnTo>
                <a:lnTo>
                  <a:pt x="174117" y="173990"/>
                </a:lnTo>
                <a:lnTo>
                  <a:pt x="176288" y="176530"/>
                </a:lnTo>
                <a:lnTo>
                  <a:pt x="119729" y="176530"/>
                </a:lnTo>
                <a:lnTo>
                  <a:pt x="110871" y="179070"/>
                </a:lnTo>
                <a:lnTo>
                  <a:pt x="72009" y="207010"/>
                </a:lnTo>
                <a:lnTo>
                  <a:pt x="55864" y="224790"/>
                </a:lnTo>
                <a:lnTo>
                  <a:pt x="44196" y="224790"/>
                </a:lnTo>
                <a:lnTo>
                  <a:pt x="50292" y="231140"/>
                </a:lnTo>
                <a:lnTo>
                  <a:pt x="51816" y="231140"/>
                </a:lnTo>
                <a:lnTo>
                  <a:pt x="51816" y="416560"/>
                </a:lnTo>
                <a:lnTo>
                  <a:pt x="36576" y="416560"/>
                </a:lnTo>
                <a:lnTo>
                  <a:pt x="36576" y="419100"/>
                </a:lnTo>
                <a:lnTo>
                  <a:pt x="37592" y="419100"/>
                </a:lnTo>
                <a:lnTo>
                  <a:pt x="38227" y="420687"/>
                </a:lnTo>
                <a:close/>
              </a:path>
              <a:path w="236219" h="435610">
                <a:moveTo>
                  <a:pt x="51816" y="185420"/>
                </a:moveTo>
                <a:lnTo>
                  <a:pt x="44196" y="185420"/>
                </a:lnTo>
                <a:lnTo>
                  <a:pt x="36576" y="179070"/>
                </a:lnTo>
                <a:lnTo>
                  <a:pt x="48244" y="167640"/>
                </a:lnTo>
                <a:lnTo>
                  <a:pt x="51816" y="164224"/>
                </a:lnTo>
                <a:lnTo>
                  <a:pt x="51816" y="185420"/>
                </a:lnTo>
                <a:close/>
              </a:path>
              <a:path w="236219" h="435610">
                <a:moveTo>
                  <a:pt x="185928" y="427990"/>
                </a:moveTo>
                <a:lnTo>
                  <a:pt x="184404" y="424180"/>
                </a:lnTo>
                <a:lnTo>
                  <a:pt x="184308" y="255270"/>
                </a:lnTo>
                <a:lnTo>
                  <a:pt x="184118" y="247650"/>
                </a:lnTo>
                <a:lnTo>
                  <a:pt x="183261" y="237490"/>
                </a:lnTo>
                <a:lnTo>
                  <a:pt x="181832" y="228600"/>
                </a:lnTo>
                <a:lnTo>
                  <a:pt x="179832" y="220980"/>
                </a:lnTo>
                <a:lnTo>
                  <a:pt x="178188" y="213360"/>
                </a:lnTo>
                <a:lnTo>
                  <a:pt x="148161" y="179070"/>
                </a:lnTo>
                <a:lnTo>
                  <a:pt x="135493" y="176530"/>
                </a:lnTo>
                <a:lnTo>
                  <a:pt x="176288" y="176530"/>
                </a:lnTo>
                <a:lnTo>
                  <a:pt x="198120" y="215900"/>
                </a:lnTo>
                <a:lnTo>
                  <a:pt x="201089" y="255270"/>
                </a:lnTo>
                <a:lnTo>
                  <a:pt x="201168" y="416560"/>
                </a:lnTo>
                <a:lnTo>
                  <a:pt x="199644" y="416560"/>
                </a:lnTo>
                <a:lnTo>
                  <a:pt x="197104" y="422910"/>
                </a:lnTo>
                <a:lnTo>
                  <a:pt x="193548" y="422910"/>
                </a:lnTo>
                <a:lnTo>
                  <a:pt x="185928" y="426720"/>
                </a:lnTo>
                <a:lnTo>
                  <a:pt x="186472" y="427627"/>
                </a:lnTo>
                <a:lnTo>
                  <a:pt x="185928" y="427990"/>
                </a:lnTo>
                <a:close/>
              </a:path>
              <a:path w="236219" h="435610">
                <a:moveTo>
                  <a:pt x="50292" y="231140"/>
                </a:moveTo>
                <a:lnTo>
                  <a:pt x="44196" y="224790"/>
                </a:lnTo>
                <a:lnTo>
                  <a:pt x="51816" y="224790"/>
                </a:lnTo>
                <a:lnTo>
                  <a:pt x="51816" y="229403"/>
                </a:lnTo>
                <a:lnTo>
                  <a:pt x="50292" y="231140"/>
                </a:lnTo>
                <a:close/>
              </a:path>
              <a:path w="236219" h="435610">
                <a:moveTo>
                  <a:pt x="51816" y="229403"/>
                </a:moveTo>
                <a:lnTo>
                  <a:pt x="51816" y="224790"/>
                </a:lnTo>
                <a:lnTo>
                  <a:pt x="55864" y="224790"/>
                </a:lnTo>
                <a:lnTo>
                  <a:pt x="51816" y="229403"/>
                </a:lnTo>
                <a:close/>
              </a:path>
              <a:path w="236219" h="435610">
                <a:moveTo>
                  <a:pt x="51816" y="231140"/>
                </a:moveTo>
                <a:lnTo>
                  <a:pt x="50292" y="231140"/>
                </a:lnTo>
                <a:lnTo>
                  <a:pt x="51816" y="229403"/>
                </a:lnTo>
                <a:lnTo>
                  <a:pt x="51816" y="231140"/>
                </a:lnTo>
                <a:close/>
              </a:path>
              <a:path w="236219" h="435610">
                <a:moveTo>
                  <a:pt x="13716" y="420370"/>
                </a:moveTo>
                <a:lnTo>
                  <a:pt x="15240" y="416560"/>
                </a:lnTo>
                <a:lnTo>
                  <a:pt x="16764" y="416560"/>
                </a:lnTo>
                <a:lnTo>
                  <a:pt x="16764" y="419100"/>
                </a:lnTo>
                <a:lnTo>
                  <a:pt x="13716" y="420370"/>
                </a:lnTo>
                <a:close/>
              </a:path>
              <a:path w="236219" h="435610">
                <a:moveTo>
                  <a:pt x="17716" y="420370"/>
                </a:moveTo>
                <a:lnTo>
                  <a:pt x="13716" y="420370"/>
                </a:lnTo>
                <a:lnTo>
                  <a:pt x="16764" y="419100"/>
                </a:lnTo>
                <a:lnTo>
                  <a:pt x="16764" y="416560"/>
                </a:lnTo>
                <a:lnTo>
                  <a:pt x="18288" y="416560"/>
                </a:lnTo>
                <a:lnTo>
                  <a:pt x="17716" y="420370"/>
                </a:lnTo>
                <a:close/>
              </a:path>
              <a:path w="236219" h="435610">
                <a:moveTo>
                  <a:pt x="35052" y="426720"/>
                </a:moveTo>
                <a:lnTo>
                  <a:pt x="16764" y="426720"/>
                </a:lnTo>
                <a:lnTo>
                  <a:pt x="18288" y="416560"/>
                </a:lnTo>
                <a:lnTo>
                  <a:pt x="19812" y="419100"/>
                </a:lnTo>
                <a:lnTo>
                  <a:pt x="33909" y="419100"/>
                </a:lnTo>
                <a:lnTo>
                  <a:pt x="35052" y="426720"/>
                </a:lnTo>
                <a:close/>
              </a:path>
              <a:path w="236219" h="435610">
                <a:moveTo>
                  <a:pt x="33909" y="419100"/>
                </a:moveTo>
                <a:lnTo>
                  <a:pt x="32004" y="419100"/>
                </a:lnTo>
                <a:lnTo>
                  <a:pt x="33528" y="416560"/>
                </a:lnTo>
                <a:lnTo>
                  <a:pt x="33909" y="419100"/>
                </a:lnTo>
                <a:close/>
              </a:path>
              <a:path w="236219" h="435610">
                <a:moveTo>
                  <a:pt x="50292" y="426720"/>
                </a:moveTo>
                <a:lnTo>
                  <a:pt x="35052" y="426720"/>
                </a:lnTo>
                <a:lnTo>
                  <a:pt x="33528" y="416560"/>
                </a:lnTo>
                <a:lnTo>
                  <a:pt x="35052" y="416560"/>
                </a:lnTo>
                <a:lnTo>
                  <a:pt x="35052" y="419100"/>
                </a:lnTo>
                <a:lnTo>
                  <a:pt x="38227" y="420687"/>
                </a:lnTo>
                <a:lnTo>
                  <a:pt x="39624" y="424180"/>
                </a:lnTo>
                <a:lnTo>
                  <a:pt x="51816" y="424180"/>
                </a:lnTo>
                <a:lnTo>
                  <a:pt x="50292" y="426720"/>
                </a:lnTo>
                <a:close/>
              </a:path>
              <a:path w="236219" h="435610">
                <a:moveTo>
                  <a:pt x="37592" y="419100"/>
                </a:moveTo>
                <a:lnTo>
                  <a:pt x="36576" y="419100"/>
                </a:lnTo>
                <a:lnTo>
                  <a:pt x="36576" y="416560"/>
                </a:lnTo>
                <a:lnTo>
                  <a:pt x="37592" y="419100"/>
                </a:lnTo>
                <a:close/>
              </a:path>
              <a:path w="236219" h="435610">
                <a:moveTo>
                  <a:pt x="51816" y="422910"/>
                </a:moveTo>
                <a:lnTo>
                  <a:pt x="42672" y="422910"/>
                </a:lnTo>
                <a:lnTo>
                  <a:pt x="38227" y="420687"/>
                </a:lnTo>
                <a:lnTo>
                  <a:pt x="36576" y="416560"/>
                </a:lnTo>
                <a:lnTo>
                  <a:pt x="51816" y="416560"/>
                </a:lnTo>
                <a:lnTo>
                  <a:pt x="51816" y="422910"/>
                </a:lnTo>
                <a:close/>
              </a:path>
              <a:path w="236219" h="435610">
                <a:moveTo>
                  <a:pt x="201549" y="424180"/>
                </a:moveTo>
                <a:lnTo>
                  <a:pt x="196596" y="424180"/>
                </a:lnTo>
                <a:lnTo>
                  <a:pt x="199644" y="416560"/>
                </a:lnTo>
                <a:lnTo>
                  <a:pt x="199644" y="420370"/>
                </a:lnTo>
                <a:lnTo>
                  <a:pt x="202120" y="420370"/>
                </a:lnTo>
                <a:lnTo>
                  <a:pt x="201549" y="424180"/>
                </a:lnTo>
                <a:close/>
              </a:path>
              <a:path w="236219" h="435610">
                <a:moveTo>
                  <a:pt x="199644" y="420370"/>
                </a:moveTo>
                <a:lnTo>
                  <a:pt x="199644" y="416560"/>
                </a:lnTo>
                <a:lnTo>
                  <a:pt x="201168" y="416560"/>
                </a:lnTo>
                <a:lnTo>
                  <a:pt x="201168" y="419100"/>
                </a:lnTo>
                <a:lnTo>
                  <a:pt x="199644" y="420370"/>
                </a:lnTo>
                <a:close/>
              </a:path>
              <a:path w="236219" h="435610">
                <a:moveTo>
                  <a:pt x="202120" y="420370"/>
                </a:moveTo>
                <a:lnTo>
                  <a:pt x="199644" y="420370"/>
                </a:lnTo>
                <a:lnTo>
                  <a:pt x="201168" y="419100"/>
                </a:lnTo>
                <a:lnTo>
                  <a:pt x="201168" y="416560"/>
                </a:lnTo>
                <a:lnTo>
                  <a:pt x="202692" y="416560"/>
                </a:lnTo>
                <a:lnTo>
                  <a:pt x="202120" y="420370"/>
                </a:lnTo>
                <a:close/>
              </a:path>
              <a:path w="236219" h="435610">
                <a:moveTo>
                  <a:pt x="219456" y="426720"/>
                </a:moveTo>
                <a:lnTo>
                  <a:pt x="201168" y="426720"/>
                </a:lnTo>
                <a:lnTo>
                  <a:pt x="202692" y="416560"/>
                </a:lnTo>
                <a:lnTo>
                  <a:pt x="204216" y="419100"/>
                </a:lnTo>
                <a:lnTo>
                  <a:pt x="218313" y="419100"/>
                </a:lnTo>
                <a:lnTo>
                  <a:pt x="219456" y="426720"/>
                </a:lnTo>
                <a:close/>
              </a:path>
              <a:path w="236219" h="435610">
                <a:moveTo>
                  <a:pt x="218313" y="419100"/>
                </a:moveTo>
                <a:lnTo>
                  <a:pt x="216408" y="419100"/>
                </a:lnTo>
                <a:lnTo>
                  <a:pt x="217932" y="416560"/>
                </a:lnTo>
                <a:lnTo>
                  <a:pt x="218313" y="419100"/>
                </a:lnTo>
                <a:close/>
              </a:path>
              <a:path w="236219" h="435610">
                <a:moveTo>
                  <a:pt x="234696" y="426720"/>
                </a:moveTo>
                <a:lnTo>
                  <a:pt x="219456" y="426720"/>
                </a:lnTo>
                <a:lnTo>
                  <a:pt x="217932" y="416560"/>
                </a:lnTo>
                <a:lnTo>
                  <a:pt x="219456" y="416560"/>
                </a:lnTo>
                <a:lnTo>
                  <a:pt x="219456" y="419100"/>
                </a:lnTo>
                <a:lnTo>
                  <a:pt x="227076" y="422910"/>
                </a:lnTo>
                <a:lnTo>
                  <a:pt x="236220" y="422910"/>
                </a:lnTo>
                <a:lnTo>
                  <a:pt x="236220" y="424180"/>
                </a:lnTo>
                <a:lnTo>
                  <a:pt x="234696" y="426720"/>
                </a:lnTo>
                <a:close/>
              </a:path>
              <a:path w="236219" h="435610">
                <a:moveTo>
                  <a:pt x="236220" y="419100"/>
                </a:moveTo>
                <a:lnTo>
                  <a:pt x="220980" y="419100"/>
                </a:lnTo>
                <a:lnTo>
                  <a:pt x="220980" y="416560"/>
                </a:lnTo>
                <a:lnTo>
                  <a:pt x="236220" y="416560"/>
                </a:lnTo>
                <a:lnTo>
                  <a:pt x="236220" y="419100"/>
                </a:lnTo>
                <a:close/>
              </a:path>
              <a:path w="236219" h="435610">
                <a:moveTo>
                  <a:pt x="51816" y="424180"/>
                </a:moveTo>
                <a:lnTo>
                  <a:pt x="39624" y="424180"/>
                </a:lnTo>
                <a:lnTo>
                  <a:pt x="38227" y="420687"/>
                </a:lnTo>
                <a:lnTo>
                  <a:pt x="42672" y="422910"/>
                </a:lnTo>
                <a:lnTo>
                  <a:pt x="51816" y="422910"/>
                </a:lnTo>
                <a:lnTo>
                  <a:pt x="51816" y="424180"/>
                </a:lnTo>
                <a:close/>
              </a:path>
              <a:path w="236219" h="435610">
                <a:moveTo>
                  <a:pt x="45720" y="431800"/>
                </a:moveTo>
                <a:lnTo>
                  <a:pt x="6096" y="431800"/>
                </a:lnTo>
                <a:lnTo>
                  <a:pt x="3048" y="429260"/>
                </a:lnTo>
                <a:lnTo>
                  <a:pt x="1524" y="426720"/>
                </a:lnTo>
                <a:lnTo>
                  <a:pt x="9144" y="422910"/>
                </a:lnTo>
                <a:lnTo>
                  <a:pt x="17335" y="422910"/>
                </a:lnTo>
                <a:lnTo>
                  <a:pt x="16764" y="426720"/>
                </a:lnTo>
                <a:lnTo>
                  <a:pt x="50292" y="426720"/>
                </a:lnTo>
                <a:lnTo>
                  <a:pt x="50292" y="427990"/>
                </a:lnTo>
                <a:lnTo>
                  <a:pt x="45720" y="431800"/>
                </a:lnTo>
                <a:close/>
              </a:path>
              <a:path w="236219" h="435610">
                <a:moveTo>
                  <a:pt x="186472" y="427627"/>
                </a:moveTo>
                <a:lnTo>
                  <a:pt x="185928" y="426720"/>
                </a:lnTo>
                <a:lnTo>
                  <a:pt x="193548" y="422910"/>
                </a:lnTo>
                <a:lnTo>
                  <a:pt x="186472" y="427627"/>
                </a:lnTo>
                <a:close/>
              </a:path>
              <a:path w="236219" h="435610">
                <a:moveTo>
                  <a:pt x="230124" y="431800"/>
                </a:moveTo>
                <a:lnTo>
                  <a:pt x="190500" y="431800"/>
                </a:lnTo>
                <a:lnTo>
                  <a:pt x="187452" y="429260"/>
                </a:lnTo>
                <a:lnTo>
                  <a:pt x="186472" y="427627"/>
                </a:lnTo>
                <a:lnTo>
                  <a:pt x="193548" y="422910"/>
                </a:lnTo>
                <a:lnTo>
                  <a:pt x="197104" y="422910"/>
                </a:lnTo>
                <a:lnTo>
                  <a:pt x="196596" y="424180"/>
                </a:lnTo>
                <a:lnTo>
                  <a:pt x="201549" y="424180"/>
                </a:lnTo>
                <a:lnTo>
                  <a:pt x="201168" y="426720"/>
                </a:lnTo>
                <a:lnTo>
                  <a:pt x="234696" y="426720"/>
                </a:lnTo>
                <a:lnTo>
                  <a:pt x="234696" y="427990"/>
                </a:lnTo>
                <a:lnTo>
                  <a:pt x="230124" y="431800"/>
                </a:lnTo>
                <a:close/>
              </a:path>
              <a:path w="236219" h="435610">
                <a:moveTo>
                  <a:pt x="41148" y="434340"/>
                </a:moveTo>
                <a:lnTo>
                  <a:pt x="10668" y="434340"/>
                </a:lnTo>
                <a:lnTo>
                  <a:pt x="9144" y="431800"/>
                </a:lnTo>
                <a:lnTo>
                  <a:pt x="42672" y="431800"/>
                </a:lnTo>
                <a:lnTo>
                  <a:pt x="41148" y="434340"/>
                </a:lnTo>
                <a:close/>
              </a:path>
              <a:path w="236219" h="435610">
                <a:moveTo>
                  <a:pt x="225552" y="434340"/>
                </a:moveTo>
                <a:lnTo>
                  <a:pt x="195072" y="434340"/>
                </a:lnTo>
                <a:lnTo>
                  <a:pt x="193548" y="431800"/>
                </a:lnTo>
                <a:lnTo>
                  <a:pt x="228600" y="431800"/>
                </a:lnTo>
                <a:lnTo>
                  <a:pt x="225552" y="434340"/>
                </a:lnTo>
                <a:close/>
              </a:path>
              <a:path w="236219" h="435610">
                <a:moveTo>
                  <a:pt x="36576" y="435610"/>
                </a:moveTo>
                <a:lnTo>
                  <a:pt x="15240" y="435610"/>
                </a:lnTo>
                <a:lnTo>
                  <a:pt x="13716" y="434340"/>
                </a:lnTo>
                <a:lnTo>
                  <a:pt x="38100" y="434340"/>
                </a:lnTo>
                <a:lnTo>
                  <a:pt x="36576" y="435610"/>
                </a:lnTo>
                <a:close/>
              </a:path>
              <a:path w="236219" h="435610">
                <a:moveTo>
                  <a:pt x="220980" y="435610"/>
                </a:moveTo>
                <a:lnTo>
                  <a:pt x="199644" y="435610"/>
                </a:lnTo>
                <a:lnTo>
                  <a:pt x="198120" y="434340"/>
                </a:lnTo>
                <a:lnTo>
                  <a:pt x="222504" y="434340"/>
                </a:lnTo>
                <a:lnTo>
                  <a:pt x="220980" y="4356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2729484" y="3584448"/>
            <a:ext cx="277495" cy="308610"/>
          </a:xfrm>
          <a:custGeom>
            <a:avLst/>
            <a:gdLst/>
            <a:ahLst/>
            <a:cxnLst/>
            <a:rect l="l" t="t" r="r" b="b"/>
            <a:pathLst>
              <a:path w="277494" h="308610">
                <a:moveTo>
                  <a:pt x="152471" y="308610"/>
                </a:moveTo>
                <a:lnTo>
                  <a:pt x="119943" y="308610"/>
                </a:lnTo>
                <a:lnTo>
                  <a:pt x="104965" y="306070"/>
                </a:lnTo>
                <a:lnTo>
                  <a:pt x="65484" y="292100"/>
                </a:lnTo>
                <a:lnTo>
                  <a:pt x="35052" y="267970"/>
                </a:lnTo>
                <a:lnTo>
                  <a:pt x="13406" y="232410"/>
                </a:lnTo>
                <a:lnTo>
                  <a:pt x="2286" y="189230"/>
                </a:lnTo>
                <a:lnTo>
                  <a:pt x="0" y="156210"/>
                </a:lnTo>
                <a:lnTo>
                  <a:pt x="571" y="139700"/>
                </a:lnTo>
                <a:lnTo>
                  <a:pt x="9144" y="93980"/>
                </a:lnTo>
                <a:lnTo>
                  <a:pt x="27360" y="55880"/>
                </a:lnTo>
                <a:lnTo>
                  <a:pt x="35052" y="43180"/>
                </a:lnTo>
                <a:lnTo>
                  <a:pt x="67627" y="17780"/>
                </a:lnTo>
                <a:lnTo>
                  <a:pt x="108966" y="2540"/>
                </a:lnTo>
                <a:lnTo>
                  <a:pt x="124920" y="0"/>
                </a:lnTo>
                <a:lnTo>
                  <a:pt x="157424" y="0"/>
                </a:lnTo>
                <a:lnTo>
                  <a:pt x="172402" y="1270"/>
                </a:lnTo>
                <a:lnTo>
                  <a:pt x="186523" y="5080"/>
                </a:lnTo>
                <a:lnTo>
                  <a:pt x="212550" y="15240"/>
                </a:lnTo>
                <a:lnTo>
                  <a:pt x="214463" y="16510"/>
                </a:lnTo>
                <a:lnTo>
                  <a:pt x="126301" y="16510"/>
                </a:lnTo>
                <a:lnTo>
                  <a:pt x="112014" y="19050"/>
                </a:lnTo>
                <a:lnTo>
                  <a:pt x="75985" y="33020"/>
                </a:lnTo>
                <a:lnTo>
                  <a:pt x="41338" y="64770"/>
                </a:lnTo>
                <a:lnTo>
                  <a:pt x="25908" y="100330"/>
                </a:lnTo>
                <a:lnTo>
                  <a:pt x="18835" y="140970"/>
                </a:lnTo>
                <a:lnTo>
                  <a:pt x="18288" y="156210"/>
                </a:lnTo>
                <a:lnTo>
                  <a:pt x="18835" y="171450"/>
                </a:lnTo>
                <a:lnTo>
                  <a:pt x="25908" y="214630"/>
                </a:lnTo>
                <a:lnTo>
                  <a:pt x="47244" y="255270"/>
                </a:lnTo>
                <a:lnTo>
                  <a:pt x="83820" y="283210"/>
                </a:lnTo>
                <a:lnTo>
                  <a:pt x="135636" y="292100"/>
                </a:lnTo>
                <a:lnTo>
                  <a:pt x="207930" y="292100"/>
                </a:lnTo>
                <a:lnTo>
                  <a:pt x="198120" y="297180"/>
                </a:lnTo>
                <a:lnTo>
                  <a:pt x="183856" y="302260"/>
                </a:lnTo>
                <a:lnTo>
                  <a:pt x="168592" y="306070"/>
                </a:lnTo>
                <a:lnTo>
                  <a:pt x="152471" y="308610"/>
                </a:lnTo>
                <a:close/>
              </a:path>
              <a:path w="277494" h="308610">
                <a:moveTo>
                  <a:pt x="251460" y="93980"/>
                </a:moveTo>
                <a:lnTo>
                  <a:pt x="230124" y="50800"/>
                </a:lnTo>
                <a:lnTo>
                  <a:pt x="193548" y="25400"/>
                </a:lnTo>
                <a:lnTo>
                  <a:pt x="156257" y="16510"/>
                </a:lnTo>
                <a:lnTo>
                  <a:pt x="214463" y="16510"/>
                </a:lnTo>
                <a:lnTo>
                  <a:pt x="251507" y="50800"/>
                </a:lnTo>
                <a:lnTo>
                  <a:pt x="268224" y="88900"/>
                </a:lnTo>
                <a:lnTo>
                  <a:pt x="260604" y="91440"/>
                </a:lnTo>
                <a:lnTo>
                  <a:pt x="251460" y="93980"/>
                </a:lnTo>
                <a:close/>
              </a:path>
              <a:path w="277494" h="308610">
                <a:moveTo>
                  <a:pt x="138684" y="276860"/>
                </a:moveTo>
                <a:lnTo>
                  <a:pt x="100750" y="270510"/>
                </a:lnTo>
                <a:lnTo>
                  <a:pt x="65698" y="247650"/>
                </a:lnTo>
                <a:lnTo>
                  <a:pt x="46148" y="209550"/>
                </a:lnTo>
                <a:lnTo>
                  <a:pt x="38385" y="165100"/>
                </a:lnTo>
                <a:lnTo>
                  <a:pt x="38152" y="152400"/>
                </a:lnTo>
                <a:lnTo>
                  <a:pt x="38623" y="140970"/>
                </a:lnTo>
                <a:lnTo>
                  <a:pt x="47696" y="93980"/>
                </a:lnTo>
                <a:lnTo>
                  <a:pt x="68770" y="58420"/>
                </a:lnTo>
                <a:lnTo>
                  <a:pt x="104203" y="35560"/>
                </a:lnTo>
                <a:lnTo>
                  <a:pt x="140208" y="29210"/>
                </a:lnTo>
                <a:lnTo>
                  <a:pt x="165544" y="31750"/>
                </a:lnTo>
                <a:lnTo>
                  <a:pt x="176855" y="35560"/>
                </a:lnTo>
                <a:lnTo>
                  <a:pt x="187452" y="40640"/>
                </a:lnTo>
                <a:lnTo>
                  <a:pt x="196286" y="45720"/>
                </a:lnTo>
                <a:lnTo>
                  <a:pt x="197910" y="46990"/>
                </a:lnTo>
                <a:lnTo>
                  <a:pt x="129325" y="46990"/>
                </a:lnTo>
                <a:lnTo>
                  <a:pt x="119443" y="48260"/>
                </a:lnTo>
                <a:lnTo>
                  <a:pt x="81319" y="69850"/>
                </a:lnTo>
                <a:lnTo>
                  <a:pt x="76200" y="74930"/>
                </a:lnTo>
                <a:lnTo>
                  <a:pt x="58959" y="119380"/>
                </a:lnTo>
                <a:lnTo>
                  <a:pt x="56416" y="152400"/>
                </a:lnTo>
                <a:lnTo>
                  <a:pt x="56459" y="156210"/>
                </a:lnTo>
                <a:lnTo>
                  <a:pt x="60960" y="194310"/>
                </a:lnTo>
                <a:lnTo>
                  <a:pt x="70389" y="220980"/>
                </a:lnTo>
                <a:lnTo>
                  <a:pt x="74676" y="229870"/>
                </a:lnTo>
                <a:lnTo>
                  <a:pt x="106751" y="255270"/>
                </a:lnTo>
                <a:lnTo>
                  <a:pt x="138684" y="260350"/>
                </a:lnTo>
                <a:lnTo>
                  <a:pt x="196486" y="260350"/>
                </a:lnTo>
                <a:lnTo>
                  <a:pt x="193238" y="262890"/>
                </a:lnTo>
                <a:lnTo>
                  <a:pt x="184404" y="267970"/>
                </a:lnTo>
                <a:lnTo>
                  <a:pt x="173831" y="271780"/>
                </a:lnTo>
                <a:lnTo>
                  <a:pt x="162687" y="274320"/>
                </a:lnTo>
                <a:lnTo>
                  <a:pt x="138684" y="276860"/>
                </a:lnTo>
                <a:close/>
              </a:path>
              <a:path w="277494" h="308610">
                <a:moveTo>
                  <a:pt x="233172" y="201930"/>
                </a:moveTo>
                <a:lnTo>
                  <a:pt x="225552" y="199390"/>
                </a:lnTo>
                <a:lnTo>
                  <a:pt x="216408" y="196850"/>
                </a:lnTo>
                <a:lnTo>
                  <a:pt x="218408" y="186690"/>
                </a:lnTo>
                <a:lnTo>
                  <a:pt x="220947" y="152400"/>
                </a:lnTo>
                <a:lnTo>
                  <a:pt x="220718" y="143510"/>
                </a:lnTo>
                <a:lnTo>
                  <a:pt x="215360" y="102870"/>
                </a:lnTo>
                <a:lnTo>
                  <a:pt x="192976" y="64770"/>
                </a:lnTo>
                <a:lnTo>
                  <a:pt x="151304" y="46990"/>
                </a:lnTo>
                <a:lnTo>
                  <a:pt x="197910" y="46990"/>
                </a:lnTo>
                <a:lnTo>
                  <a:pt x="223337" y="77470"/>
                </a:lnTo>
                <a:lnTo>
                  <a:pt x="236696" y="119380"/>
                </a:lnTo>
                <a:lnTo>
                  <a:pt x="239236" y="152400"/>
                </a:lnTo>
                <a:lnTo>
                  <a:pt x="239206" y="156210"/>
                </a:lnTo>
                <a:lnTo>
                  <a:pt x="238958" y="166370"/>
                </a:lnTo>
                <a:lnTo>
                  <a:pt x="237934" y="179070"/>
                </a:lnTo>
                <a:lnTo>
                  <a:pt x="236053" y="190500"/>
                </a:lnTo>
                <a:lnTo>
                  <a:pt x="233172" y="201930"/>
                </a:lnTo>
                <a:close/>
              </a:path>
              <a:path w="277494" h="308610">
                <a:moveTo>
                  <a:pt x="207930" y="292100"/>
                </a:moveTo>
                <a:lnTo>
                  <a:pt x="135636" y="292100"/>
                </a:lnTo>
                <a:lnTo>
                  <a:pt x="165354" y="289560"/>
                </a:lnTo>
                <a:lnTo>
                  <a:pt x="178498" y="285750"/>
                </a:lnTo>
                <a:lnTo>
                  <a:pt x="220289" y="260350"/>
                </a:lnTo>
                <a:lnTo>
                  <a:pt x="247459" y="220980"/>
                </a:lnTo>
                <a:lnTo>
                  <a:pt x="257556" y="181610"/>
                </a:lnTo>
                <a:lnTo>
                  <a:pt x="259080" y="152400"/>
                </a:lnTo>
                <a:lnTo>
                  <a:pt x="258746" y="135890"/>
                </a:lnTo>
                <a:lnTo>
                  <a:pt x="257556" y="120650"/>
                </a:lnTo>
                <a:lnTo>
                  <a:pt x="255222" y="106680"/>
                </a:lnTo>
                <a:lnTo>
                  <a:pt x="251460" y="93980"/>
                </a:lnTo>
                <a:lnTo>
                  <a:pt x="260604" y="91440"/>
                </a:lnTo>
                <a:lnTo>
                  <a:pt x="276796" y="134620"/>
                </a:lnTo>
                <a:lnTo>
                  <a:pt x="277368" y="152400"/>
                </a:lnTo>
                <a:lnTo>
                  <a:pt x="276796" y="167640"/>
                </a:lnTo>
                <a:lnTo>
                  <a:pt x="268224" y="213360"/>
                </a:lnTo>
                <a:lnTo>
                  <a:pt x="250650" y="252730"/>
                </a:lnTo>
                <a:lnTo>
                  <a:pt x="221932" y="283210"/>
                </a:lnTo>
                <a:lnTo>
                  <a:pt x="210383" y="290830"/>
                </a:lnTo>
                <a:lnTo>
                  <a:pt x="207930" y="292100"/>
                </a:lnTo>
                <a:close/>
              </a:path>
              <a:path w="277494" h="308610">
                <a:moveTo>
                  <a:pt x="196486" y="260350"/>
                </a:moveTo>
                <a:lnTo>
                  <a:pt x="138684" y="260350"/>
                </a:lnTo>
                <a:lnTo>
                  <a:pt x="149542" y="259080"/>
                </a:lnTo>
                <a:lnTo>
                  <a:pt x="159258" y="257810"/>
                </a:lnTo>
                <a:lnTo>
                  <a:pt x="196048" y="237490"/>
                </a:lnTo>
                <a:lnTo>
                  <a:pt x="216408" y="196850"/>
                </a:lnTo>
                <a:lnTo>
                  <a:pt x="225552" y="199390"/>
                </a:lnTo>
                <a:lnTo>
                  <a:pt x="233172" y="201930"/>
                </a:lnTo>
                <a:lnTo>
                  <a:pt x="230314" y="213360"/>
                </a:lnTo>
                <a:lnTo>
                  <a:pt x="226314" y="222250"/>
                </a:lnTo>
                <a:lnTo>
                  <a:pt x="221170" y="232410"/>
                </a:lnTo>
                <a:lnTo>
                  <a:pt x="214884" y="240030"/>
                </a:lnTo>
                <a:lnTo>
                  <a:pt x="208621" y="248920"/>
                </a:lnTo>
                <a:lnTo>
                  <a:pt x="201358" y="256540"/>
                </a:lnTo>
                <a:lnTo>
                  <a:pt x="196486" y="260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3060192" y="3584447"/>
            <a:ext cx="238125" cy="306070"/>
          </a:xfrm>
          <a:custGeom>
            <a:avLst/>
            <a:gdLst/>
            <a:ahLst/>
            <a:cxnLst/>
            <a:rect l="l" t="t" r="r" b="b"/>
            <a:pathLst>
              <a:path w="238125" h="306070">
                <a:moveTo>
                  <a:pt x="55104" y="57150"/>
                </a:moveTo>
                <a:lnTo>
                  <a:pt x="51816" y="57150"/>
                </a:lnTo>
                <a:lnTo>
                  <a:pt x="51816" y="35064"/>
                </a:lnTo>
                <a:lnTo>
                  <a:pt x="83820" y="11430"/>
                </a:lnTo>
                <a:lnTo>
                  <a:pt x="120896" y="0"/>
                </a:lnTo>
                <a:lnTo>
                  <a:pt x="146637" y="0"/>
                </a:lnTo>
                <a:lnTo>
                  <a:pt x="191095" y="13970"/>
                </a:lnTo>
                <a:lnTo>
                  <a:pt x="194590" y="16510"/>
                </a:lnTo>
                <a:lnTo>
                  <a:pt x="123182" y="16510"/>
                </a:lnTo>
                <a:lnTo>
                  <a:pt x="113347" y="19050"/>
                </a:lnTo>
                <a:lnTo>
                  <a:pt x="92964" y="26670"/>
                </a:lnTo>
                <a:lnTo>
                  <a:pt x="82415" y="33020"/>
                </a:lnTo>
                <a:lnTo>
                  <a:pt x="71437" y="41910"/>
                </a:lnTo>
                <a:lnTo>
                  <a:pt x="60174" y="52070"/>
                </a:lnTo>
                <a:lnTo>
                  <a:pt x="55104" y="57150"/>
                </a:lnTo>
                <a:close/>
              </a:path>
              <a:path w="238125" h="306070">
                <a:moveTo>
                  <a:pt x="33528" y="19050"/>
                </a:moveTo>
                <a:lnTo>
                  <a:pt x="35052" y="11430"/>
                </a:lnTo>
                <a:lnTo>
                  <a:pt x="1524" y="11430"/>
                </a:lnTo>
                <a:lnTo>
                  <a:pt x="4572" y="8890"/>
                </a:lnTo>
                <a:lnTo>
                  <a:pt x="6096" y="5080"/>
                </a:lnTo>
                <a:lnTo>
                  <a:pt x="9144" y="5080"/>
                </a:lnTo>
                <a:lnTo>
                  <a:pt x="12192" y="3810"/>
                </a:lnTo>
                <a:lnTo>
                  <a:pt x="13716" y="2540"/>
                </a:lnTo>
                <a:lnTo>
                  <a:pt x="38100" y="2540"/>
                </a:lnTo>
                <a:lnTo>
                  <a:pt x="44196" y="5080"/>
                </a:lnTo>
                <a:lnTo>
                  <a:pt x="48768" y="8890"/>
                </a:lnTo>
                <a:lnTo>
                  <a:pt x="50292" y="11430"/>
                </a:lnTo>
                <a:lnTo>
                  <a:pt x="3048" y="11430"/>
                </a:lnTo>
                <a:lnTo>
                  <a:pt x="2667" y="11747"/>
                </a:lnTo>
                <a:lnTo>
                  <a:pt x="50292" y="11747"/>
                </a:lnTo>
                <a:lnTo>
                  <a:pt x="50292" y="12700"/>
                </a:lnTo>
                <a:lnTo>
                  <a:pt x="39624" y="12700"/>
                </a:lnTo>
                <a:lnTo>
                  <a:pt x="36957" y="17145"/>
                </a:lnTo>
                <a:lnTo>
                  <a:pt x="33528" y="19050"/>
                </a:lnTo>
                <a:close/>
              </a:path>
              <a:path w="238125" h="306070">
                <a:moveTo>
                  <a:pt x="10668" y="13970"/>
                </a:moveTo>
                <a:lnTo>
                  <a:pt x="2667" y="11747"/>
                </a:lnTo>
                <a:lnTo>
                  <a:pt x="3048" y="11430"/>
                </a:lnTo>
                <a:lnTo>
                  <a:pt x="10668" y="13970"/>
                </a:lnTo>
                <a:close/>
              </a:path>
              <a:path w="238125" h="306070">
                <a:moveTo>
                  <a:pt x="12954" y="13970"/>
                </a:moveTo>
                <a:lnTo>
                  <a:pt x="10668" y="13970"/>
                </a:lnTo>
                <a:lnTo>
                  <a:pt x="3048" y="11430"/>
                </a:lnTo>
                <a:lnTo>
                  <a:pt x="35052" y="11430"/>
                </a:lnTo>
                <a:lnTo>
                  <a:pt x="34798" y="12700"/>
                </a:lnTo>
                <a:lnTo>
                  <a:pt x="12192" y="12700"/>
                </a:lnTo>
                <a:lnTo>
                  <a:pt x="12954" y="13970"/>
                </a:lnTo>
                <a:close/>
              </a:path>
              <a:path w="238125" h="306070">
                <a:moveTo>
                  <a:pt x="2743" y="296672"/>
                </a:moveTo>
                <a:lnTo>
                  <a:pt x="0" y="292100"/>
                </a:lnTo>
                <a:lnTo>
                  <a:pt x="0" y="16510"/>
                </a:lnTo>
                <a:lnTo>
                  <a:pt x="1524" y="12700"/>
                </a:lnTo>
                <a:lnTo>
                  <a:pt x="2667" y="11747"/>
                </a:lnTo>
                <a:lnTo>
                  <a:pt x="10668" y="13970"/>
                </a:lnTo>
                <a:lnTo>
                  <a:pt x="12954" y="13970"/>
                </a:lnTo>
                <a:lnTo>
                  <a:pt x="15240" y="17780"/>
                </a:lnTo>
                <a:lnTo>
                  <a:pt x="13716" y="17780"/>
                </a:lnTo>
                <a:lnTo>
                  <a:pt x="16764" y="20320"/>
                </a:lnTo>
                <a:lnTo>
                  <a:pt x="18288" y="20320"/>
                </a:lnTo>
                <a:lnTo>
                  <a:pt x="18288" y="287020"/>
                </a:lnTo>
                <a:lnTo>
                  <a:pt x="16764" y="287020"/>
                </a:lnTo>
                <a:lnTo>
                  <a:pt x="15240" y="290830"/>
                </a:lnTo>
                <a:lnTo>
                  <a:pt x="19240" y="290830"/>
                </a:lnTo>
                <a:lnTo>
                  <a:pt x="18859" y="293370"/>
                </a:lnTo>
                <a:lnTo>
                  <a:pt x="10668" y="293370"/>
                </a:lnTo>
                <a:lnTo>
                  <a:pt x="2743" y="296672"/>
                </a:lnTo>
                <a:close/>
              </a:path>
              <a:path w="238125" h="306070">
                <a:moveTo>
                  <a:pt x="18288" y="20320"/>
                </a:moveTo>
                <a:lnTo>
                  <a:pt x="18288" y="19050"/>
                </a:lnTo>
                <a:lnTo>
                  <a:pt x="15544" y="18288"/>
                </a:lnTo>
                <a:lnTo>
                  <a:pt x="12192" y="12700"/>
                </a:lnTo>
                <a:lnTo>
                  <a:pt x="34798" y="12700"/>
                </a:lnTo>
                <a:lnTo>
                  <a:pt x="33528" y="19050"/>
                </a:lnTo>
                <a:lnTo>
                  <a:pt x="19812" y="19050"/>
                </a:lnTo>
                <a:lnTo>
                  <a:pt x="18288" y="20320"/>
                </a:lnTo>
                <a:close/>
              </a:path>
              <a:path w="238125" h="306070">
                <a:moveTo>
                  <a:pt x="36957" y="17145"/>
                </a:moveTo>
                <a:lnTo>
                  <a:pt x="39624" y="12700"/>
                </a:lnTo>
                <a:lnTo>
                  <a:pt x="50292" y="12700"/>
                </a:lnTo>
                <a:lnTo>
                  <a:pt x="50800" y="13970"/>
                </a:lnTo>
                <a:lnTo>
                  <a:pt x="42672" y="13970"/>
                </a:lnTo>
                <a:lnTo>
                  <a:pt x="36957" y="17145"/>
                </a:lnTo>
                <a:close/>
              </a:path>
              <a:path w="238125" h="306070">
                <a:moveTo>
                  <a:pt x="51816" y="20320"/>
                </a:moveTo>
                <a:lnTo>
                  <a:pt x="35052" y="20320"/>
                </a:lnTo>
                <a:lnTo>
                  <a:pt x="36957" y="17145"/>
                </a:lnTo>
                <a:lnTo>
                  <a:pt x="42672" y="13970"/>
                </a:lnTo>
                <a:lnTo>
                  <a:pt x="50800" y="13970"/>
                </a:lnTo>
                <a:lnTo>
                  <a:pt x="51816" y="16510"/>
                </a:lnTo>
                <a:lnTo>
                  <a:pt x="51816" y="20320"/>
                </a:lnTo>
                <a:close/>
              </a:path>
              <a:path w="238125" h="306070">
                <a:moveTo>
                  <a:pt x="220980" y="288290"/>
                </a:moveTo>
                <a:lnTo>
                  <a:pt x="219456" y="288290"/>
                </a:lnTo>
                <a:lnTo>
                  <a:pt x="219456" y="125730"/>
                </a:lnTo>
                <a:lnTo>
                  <a:pt x="219170" y="113030"/>
                </a:lnTo>
                <a:lnTo>
                  <a:pt x="212312" y="69850"/>
                </a:lnTo>
                <a:lnTo>
                  <a:pt x="189166" y="34290"/>
                </a:lnTo>
                <a:lnTo>
                  <a:pt x="144589" y="16510"/>
                </a:lnTo>
                <a:lnTo>
                  <a:pt x="194590" y="16510"/>
                </a:lnTo>
                <a:lnTo>
                  <a:pt x="225171" y="53340"/>
                </a:lnTo>
                <a:lnTo>
                  <a:pt x="236601" y="97790"/>
                </a:lnTo>
                <a:lnTo>
                  <a:pt x="237744" y="125730"/>
                </a:lnTo>
                <a:lnTo>
                  <a:pt x="237744" y="287020"/>
                </a:lnTo>
                <a:lnTo>
                  <a:pt x="220980" y="287020"/>
                </a:lnTo>
                <a:lnTo>
                  <a:pt x="220980" y="288290"/>
                </a:lnTo>
                <a:close/>
              </a:path>
              <a:path w="238125" h="306070">
                <a:moveTo>
                  <a:pt x="33528" y="19050"/>
                </a:moveTo>
                <a:lnTo>
                  <a:pt x="36957" y="17145"/>
                </a:lnTo>
                <a:lnTo>
                  <a:pt x="36576" y="17780"/>
                </a:lnTo>
                <a:lnTo>
                  <a:pt x="33528" y="19050"/>
                </a:lnTo>
                <a:close/>
              </a:path>
              <a:path w="238125" h="306070">
                <a:moveTo>
                  <a:pt x="16764" y="20320"/>
                </a:moveTo>
                <a:lnTo>
                  <a:pt x="13716" y="17780"/>
                </a:lnTo>
                <a:lnTo>
                  <a:pt x="15544" y="18288"/>
                </a:lnTo>
                <a:lnTo>
                  <a:pt x="16764" y="20320"/>
                </a:lnTo>
                <a:close/>
              </a:path>
              <a:path w="238125" h="306070">
                <a:moveTo>
                  <a:pt x="15544" y="18288"/>
                </a:moveTo>
                <a:lnTo>
                  <a:pt x="13716" y="17780"/>
                </a:lnTo>
                <a:lnTo>
                  <a:pt x="15240" y="17780"/>
                </a:lnTo>
                <a:lnTo>
                  <a:pt x="15544" y="18288"/>
                </a:lnTo>
                <a:close/>
              </a:path>
              <a:path w="238125" h="306070">
                <a:moveTo>
                  <a:pt x="35052" y="20320"/>
                </a:moveTo>
                <a:lnTo>
                  <a:pt x="33528" y="19050"/>
                </a:lnTo>
                <a:lnTo>
                  <a:pt x="36576" y="17780"/>
                </a:lnTo>
                <a:lnTo>
                  <a:pt x="35052" y="20320"/>
                </a:lnTo>
                <a:close/>
              </a:path>
              <a:path w="238125" h="306070">
                <a:moveTo>
                  <a:pt x="16764" y="20320"/>
                </a:moveTo>
                <a:lnTo>
                  <a:pt x="15544" y="18288"/>
                </a:lnTo>
                <a:lnTo>
                  <a:pt x="18288" y="19050"/>
                </a:lnTo>
                <a:lnTo>
                  <a:pt x="16764" y="19050"/>
                </a:lnTo>
                <a:lnTo>
                  <a:pt x="16764" y="20320"/>
                </a:lnTo>
                <a:close/>
              </a:path>
              <a:path w="238125" h="306070">
                <a:moveTo>
                  <a:pt x="16764" y="20320"/>
                </a:moveTo>
                <a:lnTo>
                  <a:pt x="16764" y="19050"/>
                </a:lnTo>
                <a:lnTo>
                  <a:pt x="18288" y="19050"/>
                </a:lnTo>
                <a:lnTo>
                  <a:pt x="16764" y="20320"/>
                </a:lnTo>
                <a:close/>
              </a:path>
              <a:path w="238125" h="306070">
                <a:moveTo>
                  <a:pt x="18288" y="20320"/>
                </a:moveTo>
                <a:lnTo>
                  <a:pt x="16764" y="20320"/>
                </a:lnTo>
                <a:lnTo>
                  <a:pt x="18288" y="19050"/>
                </a:lnTo>
                <a:lnTo>
                  <a:pt x="18288" y="20320"/>
                </a:lnTo>
                <a:close/>
              </a:path>
              <a:path w="238125" h="306070">
                <a:moveTo>
                  <a:pt x="33528" y="80010"/>
                </a:moveTo>
                <a:lnTo>
                  <a:pt x="33528" y="19050"/>
                </a:lnTo>
                <a:lnTo>
                  <a:pt x="35052" y="20320"/>
                </a:lnTo>
                <a:lnTo>
                  <a:pt x="51816" y="20320"/>
                </a:lnTo>
                <a:lnTo>
                  <a:pt x="51816" y="35064"/>
                </a:lnTo>
                <a:lnTo>
                  <a:pt x="48244" y="38100"/>
                </a:lnTo>
                <a:lnTo>
                  <a:pt x="36576" y="50800"/>
                </a:lnTo>
                <a:lnTo>
                  <a:pt x="42672" y="57150"/>
                </a:lnTo>
                <a:lnTo>
                  <a:pt x="55104" y="57150"/>
                </a:lnTo>
                <a:lnTo>
                  <a:pt x="48768" y="63500"/>
                </a:lnTo>
                <a:lnTo>
                  <a:pt x="33528" y="80010"/>
                </a:lnTo>
                <a:close/>
              </a:path>
              <a:path w="238125" h="306070">
                <a:moveTo>
                  <a:pt x="36576" y="288290"/>
                </a:moveTo>
                <a:lnTo>
                  <a:pt x="35052" y="288290"/>
                </a:lnTo>
                <a:lnTo>
                  <a:pt x="35052" y="92710"/>
                </a:lnTo>
                <a:lnTo>
                  <a:pt x="38100" y="91440"/>
                </a:lnTo>
                <a:lnTo>
                  <a:pt x="49530" y="76200"/>
                </a:lnTo>
                <a:lnTo>
                  <a:pt x="83820" y="44450"/>
                </a:lnTo>
                <a:lnTo>
                  <a:pt x="129540" y="29210"/>
                </a:lnTo>
                <a:lnTo>
                  <a:pt x="146685" y="31750"/>
                </a:lnTo>
                <a:lnTo>
                  <a:pt x="177688" y="46990"/>
                </a:lnTo>
                <a:lnTo>
                  <a:pt x="120610" y="46990"/>
                </a:lnTo>
                <a:lnTo>
                  <a:pt x="111823" y="49530"/>
                </a:lnTo>
                <a:lnTo>
                  <a:pt x="102750" y="54610"/>
                </a:lnTo>
                <a:lnTo>
                  <a:pt x="92964" y="59690"/>
                </a:lnTo>
                <a:lnTo>
                  <a:pt x="83319" y="68580"/>
                </a:lnTo>
                <a:lnTo>
                  <a:pt x="72961" y="77470"/>
                </a:lnTo>
                <a:lnTo>
                  <a:pt x="62317" y="88900"/>
                </a:lnTo>
                <a:lnTo>
                  <a:pt x="57066" y="95250"/>
                </a:lnTo>
                <a:lnTo>
                  <a:pt x="44196" y="95250"/>
                </a:lnTo>
                <a:lnTo>
                  <a:pt x="51816" y="101600"/>
                </a:lnTo>
                <a:lnTo>
                  <a:pt x="53340" y="101600"/>
                </a:lnTo>
                <a:lnTo>
                  <a:pt x="53340" y="287020"/>
                </a:lnTo>
                <a:lnTo>
                  <a:pt x="36576" y="287020"/>
                </a:lnTo>
                <a:lnTo>
                  <a:pt x="36576" y="288290"/>
                </a:lnTo>
                <a:close/>
              </a:path>
              <a:path w="238125" h="306070">
                <a:moveTo>
                  <a:pt x="51816" y="57150"/>
                </a:moveTo>
                <a:lnTo>
                  <a:pt x="42672" y="57150"/>
                </a:lnTo>
                <a:lnTo>
                  <a:pt x="36576" y="50800"/>
                </a:lnTo>
                <a:lnTo>
                  <a:pt x="48244" y="38100"/>
                </a:lnTo>
                <a:lnTo>
                  <a:pt x="51816" y="35064"/>
                </a:lnTo>
                <a:lnTo>
                  <a:pt x="51816" y="57150"/>
                </a:lnTo>
                <a:close/>
              </a:path>
              <a:path w="238125" h="306070">
                <a:moveTo>
                  <a:pt x="187452" y="298450"/>
                </a:moveTo>
                <a:lnTo>
                  <a:pt x="184404" y="292100"/>
                </a:lnTo>
                <a:lnTo>
                  <a:pt x="184314" y="116840"/>
                </a:lnTo>
                <a:lnTo>
                  <a:pt x="184023" y="107950"/>
                </a:lnTo>
                <a:lnTo>
                  <a:pt x="173855" y="71120"/>
                </a:lnTo>
                <a:lnTo>
                  <a:pt x="153924" y="52070"/>
                </a:lnTo>
                <a:lnTo>
                  <a:pt x="147828" y="48260"/>
                </a:lnTo>
                <a:lnTo>
                  <a:pt x="138684" y="46990"/>
                </a:lnTo>
                <a:lnTo>
                  <a:pt x="177688" y="46990"/>
                </a:lnTo>
                <a:lnTo>
                  <a:pt x="198120" y="86360"/>
                </a:lnTo>
                <a:lnTo>
                  <a:pt x="202606" y="125730"/>
                </a:lnTo>
                <a:lnTo>
                  <a:pt x="202692" y="287020"/>
                </a:lnTo>
                <a:lnTo>
                  <a:pt x="201168" y="287020"/>
                </a:lnTo>
                <a:lnTo>
                  <a:pt x="198628" y="293370"/>
                </a:lnTo>
                <a:lnTo>
                  <a:pt x="195072" y="293370"/>
                </a:lnTo>
                <a:lnTo>
                  <a:pt x="187452" y="297180"/>
                </a:lnTo>
                <a:lnTo>
                  <a:pt x="187996" y="298087"/>
                </a:lnTo>
                <a:lnTo>
                  <a:pt x="187452" y="298450"/>
                </a:lnTo>
                <a:close/>
              </a:path>
              <a:path w="238125" h="306070">
                <a:moveTo>
                  <a:pt x="51816" y="101600"/>
                </a:moveTo>
                <a:lnTo>
                  <a:pt x="44196" y="95250"/>
                </a:lnTo>
                <a:lnTo>
                  <a:pt x="53340" y="95250"/>
                </a:lnTo>
                <a:lnTo>
                  <a:pt x="53340" y="99756"/>
                </a:lnTo>
                <a:lnTo>
                  <a:pt x="51816" y="101600"/>
                </a:lnTo>
                <a:close/>
              </a:path>
              <a:path w="238125" h="306070">
                <a:moveTo>
                  <a:pt x="53340" y="99756"/>
                </a:moveTo>
                <a:lnTo>
                  <a:pt x="53340" y="95250"/>
                </a:lnTo>
                <a:lnTo>
                  <a:pt x="57066" y="95250"/>
                </a:lnTo>
                <a:lnTo>
                  <a:pt x="53340" y="99756"/>
                </a:lnTo>
                <a:close/>
              </a:path>
              <a:path w="238125" h="306070">
                <a:moveTo>
                  <a:pt x="53340" y="101600"/>
                </a:moveTo>
                <a:lnTo>
                  <a:pt x="51816" y="101600"/>
                </a:lnTo>
                <a:lnTo>
                  <a:pt x="53340" y="99756"/>
                </a:lnTo>
                <a:lnTo>
                  <a:pt x="53340" y="101600"/>
                </a:lnTo>
                <a:close/>
              </a:path>
              <a:path w="238125" h="306070">
                <a:moveTo>
                  <a:pt x="15240" y="290830"/>
                </a:moveTo>
                <a:lnTo>
                  <a:pt x="16764" y="287020"/>
                </a:lnTo>
                <a:lnTo>
                  <a:pt x="18288" y="288290"/>
                </a:lnTo>
                <a:lnTo>
                  <a:pt x="15240" y="290830"/>
                </a:lnTo>
                <a:close/>
              </a:path>
              <a:path w="238125" h="306070">
                <a:moveTo>
                  <a:pt x="18288" y="288290"/>
                </a:moveTo>
                <a:lnTo>
                  <a:pt x="16764" y="287020"/>
                </a:lnTo>
                <a:lnTo>
                  <a:pt x="18288" y="287020"/>
                </a:lnTo>
                <a:lnTo>
                  <a:pt x="18288" y="288290"/>
                </a:lnTo>
                <a:close/>
              </a:path>
              <a:path w="238125" h="306070">
                <a:moveTo>
                  <a:pt x="19240" y="290830"/>
                </a:moveTo>
                <a:lnTo>
                  <a:pt x="15240" y="290830"/>
                </a:lnTo>
                <a:lnTo>
                  <a:pt x="18288" y="288290"/>
                </a:lnTo>
                <a:lnTo>
                  <a:pt x="18288" y="287020"/>
                </a:lnTo>
                <a:lnTo>
                  <a:pt x="19812" y="287020"/>
                </a:lnTo>
                <a:lnTo>
                  <a:pt x="19240" y="290830"/>
                </a:lnTo>
                <a:close/>
              </a:path>
              <a:path w="238125" h="306070">
                <a:moveTo>
                  <a:pt x="35052" y="297180"/>
                </a:moveTo>
                <a:lnTo>
                  <a:pt x="18288" y="297180"/>
                </a:lnTo>
                <a:lnTo>
                  <a:pt x="19812" y="287020"/>
                </a:lnTo>
                <a:lnTo>
                  <a:pt x="21336" y="288290"/>
                </a:lnTo>
                <a:lnTo>
                  <a:pt x="33718" y="288290"/>
                </a:lnTo>
                <a:lnTo>
                  <a:pt x="35052" y="297180"/>
                </a:lnTo>
                <a:close/>
              </a:path>
              <a:path w="238125" h="306070">
                <a:moveTo>
                  <a:pt x="33718" y="288290"/>
                </a:moveTo>
                <a:lnTo>
                  <a:pt x="32004" y="288290"/>
                </a:lnTo>
                <a:lnTo>
                  <a:pt x="33528" y="287020"/>
                </a:lnTo>
                <a:lnTo>
                  <a:pt x="33718" y="288290"/>
                </a:lnTo>
                <a:close/>
              </a:path>
              <a:path w="238125" h="306070">
                <a:moveTo>
                  <a:pt x="51816" y="297180"/>
                </a:moveTo>
                <a:lnTo>
                  <a:pt x="35052" y="297180"/>
                </a:lnTo>
                <a:lnTo>
                  <a:pt x="33528" y="287020"/>
                </a:lnTo>
                <a:lnTo>
                  <a:pt x="35052" y="287020"/>
                </a:lnTo>
                <a:lnTo>
                  <a:pt x="35052" y="288290"/>
                </a:lnTo>
                <a:lnTo>
                  <a:pt x="36576" y="288290"/>
                </a:lnTo>
                <a:lnTo>
                  <a:pt x="37846" y="289136"/>
                </a:lnTo>
                <a:lnTo>
                  <a:pt x="41148" y="294640"/>
                </a:lnTo>
                <a:lnTo>
                  <a:pt x="51816" y="294640"/>
                </a:lnTo>
                <a:lnTo>
                  <a:pt x="51816" y="297180"/>
                </a:lnTo>
                <a:close/>
              </a:path>
              <a:path w="238125" h="306070">
                <a:moveTo>
                  <a:pt x="37846" y="289136"/>
                </a:moveTo>
                <a:lnTo>
                  <a:pt x="36576" y="288290"/>
                </a:lnTo>
                <a:lnTo>
                  <a:pt x="36576" y="287020"/>
                </a:lnTo>
                <a:lnTo>
                  <a:pt x="37846" y="289136"/>
                </a:lnTo>
                <a:close/>
              </a:path>
              <a:path w="238125" h="306070">
                <a:moveTo>
                  <a:pt x="52578" y="293370"/>
                </a:moveTo>
                <a:lnTo>
                  <a:pt x="44196" y="293370"/>
                </a:lnTo>
                <a:lnTo>
                  <a:pt x="37846" y="289136"/>
                </a:lnTo>
                <a:lnTo>
                  <a:pt x="36576" y="287020"/>
                </a:lnTo>
                <a:lnTo>
                  <a:pt x="38100" y="288290"/>
                </a:lnTo>
                <a:lnTo>
                  <a:pt x="53340" y="288290"/>
                </a:lnTo>
                <a:lnTo>
                  <a:pt x="53340" y="292100"/>
                </a:lnTo>
                <a:lnTo>
                  <a:pt x="52578" y="293370"/>
                </a:lnTo>
                <a:close/>
              </a:path>
              <a:path w="238125" h="306070">
                <a:moveTo>
                  <a:pt x="53340" y="288290"/>
                </a:moveTo>
                <a:lnTo>
                  <a:pt x="38100" y="288290"/>
                </a:lnTo>
                <a:lnTo>
                  <a:pt x="36576" y="287020"/>
                </a:lnTo>
                <a:lnTo>
                  <a:pt x="53340" y="287020"/>
                </a:lnTo>
                <a:lnTo>
                  <a:pt x="53340" y="288290"/>
                </a:lnTo>
                <a:close/>
              </a:path>
              <a:path w="238125" h="306070">
                <a:moveTo>
                  <a:pt x="199644" y="290830"/>
                </a:moveTo>
                <a:lnTo>
                  <a:pt x="201168" y="287020"/>
                </a:lnTo>
                <a:lnTo>
                  <a:pt x="202692" y="288290"/>
                </a:lnTo>
                <a:lnTo>
                  <a:pt x="199644" y="290830"/>
                </a:lnTo>
                <a:close/>
              </a:path>
              <a:path w="238125" h="306070">
                <a:moveTo>
                  <a:pt x="202692" y="288290"/>
                </a:moveTo>
                <a:lnTo>
                  <a:pt x="201168" y="287020"/>
                </a:lnTo>
                <a:lnTo>
                  <a:pt x="202692" y="287020"/>
                </a:lnTo>
                <a:lnTo>
                  <a:pt x="202692" y="288290"/>
                </a:lnTo>
                <a:close/>
              </a:path>
              <a:path w="238125" h="306070">
                <a:moveTo>
                  <a:pt x="203073" y="294640"/>
                </a:moveTo>
                <a:lnTo>
                  <a:pt x="198120" y="294640"/>
                </a:lnTo>
                <a:lnTo>
                  <a:pt x="199644" y="290830"/>
                </a:lnTo>
                <a:lnTo>
                  <a:pt x="202692" y="288290"/>
                </a:lnTo>
                <a:lnTo>
                  <a:pt x="202692" y="287020"/>
                </a:lnTo>
                <a:lnTo>
                  <a:pt x="204216" y="287020"/>
                </a:lnTo>
                <a:lnTo>
                  <a:pt x="203073" y="294640"/>
                </a:lnTo>
                <a:close/>
              </a:path>
              <a:path w="238125" h="306070">
                <a:moveTo>
                  <a:pt x="219456" y="297180"/>
                </a:moveTo>
                <a:lnTo>
                  <a:pt x="202692" y="297180"/>
                </a:lnTo>
                <a:lnTo>
                  <a:pt x="204216" y="287020"/>
                </a:lnTo>
                <a:lnTo>
                  <a:pt x="205740" y="288290"/>
                </a:lnTo>
                <a:lnTo>
                  <a:pt x="218122" y="288290"/>
                </a:lnTo>
                <a:lnTo>
                  <a:pt x="219456" y="297180"/>
                </a:lnTo>
                <a:close/>
              </a:path>
              <a:path w="238125" h="306070">
                <a:moveTo>
                  <a:pt x="218122" y="288290"/>
                </a:moveTo>
                <a:lnTo>
                  <a:pt x="216408" y="288290"/>
                </a:lnTo>
                <a:lnTo>
                  <a:pt x="217932" y="287020"/>
                </a:lnTo>
                <a:lnTo>
                  <a:pt x="218122" y="288290"/>
                </a:lnTo>
                <a:close/>
              </a:path>
              <a:path w="238125" h="306070">
                <a:moveTo>
                  <a:pt x="236220" y="297180"/>
                </a:moveTo>
                <a:lnTo>
                  <a:pt x="219456" y="297180"/>
                </a:lnTo>
                <a:lnTo>
                  <a:pt x="217932" y="287020"/>
                </a:lnTo>
                <a:lnTo>
                  <a:pt x="219456" y="287020"/>
                </a:lnTo>
                <a:lnTo>
                  <a:pt x="219456" y="288290"/>
                </a:lnTo>
                <a:lnTo>
                  <a:pt x="220980" y="288290"/>
                </a:lnTo>
                <a:lnTo>
                  <a:pt x="228600" y="293370"/>
                </a:lnTo>
                <a:lnTo>
                  <a:pt x="236982" y="293370"/>
                </a:lnTo>
                <a:lnTo>
                  <a:pt x="236220" y="294640"/>
                </a:lnTo>
                <a:lnTo>
                  <a:pt x="236220" y="297180"/>
                </a:lnTo>
                <a:close/>
              </a:path>
              <a:path w="238125" h="306070">
                <a:moveTo>
                  <a:pt x="236982" y="293370"/>
                </a:moveTo>
                <a:lnTo>
                  <a:pt x="228600" y="293370"/>
                </a:lnTo>
                <a:lnTo>
                  <a:pt x="220980" y="288290"/>
                </a:lnTo>
                <a:lnTo>
                  <a:pt x="220980" y="287020"/>
                </a:lnTo>
                <a:lnTo>
                  <a:pt x="222504" y="288290"/>
                </a:lnTo>
                <a:lnTo>
                  <a:pt x="237744" y="288290"/>
                </a:lnTo>
                <a:lnTo>
                  <a:pt x="237744" y="292100"/>
                </a:lnTo>
                <a:lnTo>
                  <a:pt x="236982" y="293370"/>
                </a:lnTo>
                <a:close/>
              </a:path>
              <a:path w="238125" h="306070">
                <a:moveTo>
                  <a:pt x="237744" y="288290"/>
                </a:moveTo>
                <a:lnTo>
                  <a:pt x="222504" y="288290"/>
                </a:lnTo>
                <a:lnTo>
                  <a:pt x="220980" y="287020"/>
                </a:lnTo>
                <a:lnTo>
                  <a:pt x="237744" y="287020"/>
                </a:lnTo>
                <a:lnTo>
                  <a:pt x="237744" y="288290"/>
                </a:lnTo>
                <a:close/>
              </a:path>
              <a:path w="238125" h="306070">
                <a:moveTo>
                  <a:pt x="51816" y="294640"/>
                </a:moveTo>
                <a:lnTo>
                  <a:pt x="41148" y="294640"/>
                </a:lnTo>
                <a:lnTo>
                  <a:pt x="37846" y="289136"/>
                </a:lnTo>
                <a:lnTo>
                  <a:pt x="44196" y="293370"/>
                </a:lnTo>
                <a:lnTo>
                  <a:pt x="52578" y="293370"/>
                </a:lnTo>
                <a:lnTo>
                  <a:pt x="51816" y="294640"/>
                </a:lnTo>
                <a:close/>
              </a:path>
              <a:path w="238125" h="306070">
                <a:moveTo>
                  <a:pt x="3048" y="297180"/>
                </a:moveTo>
                <a:lnTo>
                  <a:pt x="2743" y="296672"/>
                </a:lnTo>
                <a:lnTo>
                  <a:pt x="10668" y="293370"/>
                </a:lnTo>
                <a:lnTo>
                  <a:pt x="3048" y="297180"/>
                </a:lnTo>
                <a:close/>
              </a:path>
              <a:path w="238125" h="306070">
                <a:moveTo>
                  <a:pt x="18288" y="297180"/>
                </a:moveTo>
                <a:lnTo>
                  <a:pt x="3048" y="297180"/>
                </a:lnTo>
                <a:lnTo>
                  <a:pt x="10668" y="293370"/>
                </a:lnTo>
                <a:lnTo>
                  <a:pt x="18859" y="293370"/>
                </a:lnTo>
                <a:lnTo>
                  <a:pt x="18288" y="297180"/>
                </a:lnTo>
                <a:close/>
              </a:path>
              <a:path w="238125" h="306070">
                <a:moveTo>
                  <a:pt x="187996" y="298087"/>
                </a:moveTo>
                <a:lnTo>
                  <a:pt x="187452" y="297180"/>
                </a:lnTo>
                <a:lnTo>
                  <a:pt x="195072" y="293370"/>
                </a:lnTo>
                <a:lnTo>
                  <a:pt x="187996" y="298087"/>
                </a:lnTo>
                <a:close/>
              </a:path>
              <a:path w="238125" h="306070">
                <a:moveTo>
                  <a:pt x="231648" y="302260"/>
                </a:moveTo>
                <a:lnTo>
                  <a:pt x="190500" y="302260"/>
                </a:lnTo>
                <a:lnTo>
                  <a:pt x="187996" y="298087"/>
                </a:lnTo>
                <a:lnTo>
                  <a:pt x="195072" y="293370"/>
                </a:lnTo>
                <a:lnTo>
                  <a:pt x="198628" y="293370"/>
                </a:lnTo>
                <a:lnTo>
                  <a:pt x="198120" y="294640"/>
                </a:lnTo>
                <a:lnTo>
                  <a:pt x="203073" y="294640"/>
                </a:lnTo>
                <a:lnTo>
                  <a:pt x="202692" y="297180"/>
                </a:lnTo>
                <a:lnTo>
                  <a:pt x="236220" y="297180"/>
                </a:lnTo>
                <a:lnTo>
                  <a:pt x="236220" y="298450"/>
                </a:lnTo>
                <a:lnTo>
                  <a:pt x="233172" y="299720"/>
                </a:lnTo>
                <a:lnTo>
                  <a:pt x="231648" y="302260"/>
                </a:lnTo>
                <a:close/>
              </a:path>
              <a:path w="238125" h="306070">
                <a:moveTo>
                  <a:pt x="47244" y="302260"/>
                </a:moveTo>
                <a:lnTo>
                  <a:pt x="7620" y="302260"/>
                </a:lnTo>
                <a:lnTo>
                  <a:pt x="1524" y="297180"/>
                </a:lnTo>
                <a:lnTo>
                  <a:pt x="2743" y="296672"/>
                </a:lnTo>
                <a:lnTo>
                  <a:pt x="3048" y="297180"/>
                </a:lnTo>
                <a:lnTo>
                  <a:pt x="51816" y="297180"/>
                </a:lnTo>
                <a:lnTo>
                  <a:pt x="51816" y="298450"/>
                </a:lnTo>
                <a:lnTo>
                  <a:pt x="47244" y="302260"/>
                </a:lnTo>
                <a:close/>
              </a:path>
              <a:path w="238125" h="306070">
                <a:moveTo>
                  <a:pt x="42672" y="304800"/>
                </a:moveTo>
                <a:lnTo>
                  <a:pt x="12192" y="304800"/>
                </a:lnTo>
                <a:lnTo>
                  <a:pt x="9144" y="302260"/>
                </a:lnTo>
                <a:lnTo>
                  <a:pt x="44196" y="302260"/>
                </a:lnTo>
                <a:lnTo>
                  <a:pt x="42672" y="304800"/>
                </a:lnTo>
                <a:close/>
              </a:path>
              <a:path w="238125" h="306070">
                <a:moveTo>
                  <a:pt x="227076" y="304800"/>
                </a:moveTo>
                <a:lnTo>
                  <a:pt x="196596" y="304800"/>
                </a:lnTo>
                <a:lnTo>
                  <a:pt x="193548" y="302260"/>
                </a:lnTo>
                <a:lnTo>
                  <a:pt x="228600" y="302260"/>
                </a:lnTo>
                <a:lnTo>
                  <a:pt x="227076" y="304800"/>
                </a:lnTo>
                <a:close/>
              </a:path>
              <a:path w="238125" h="306070">
                <a:moveTo>
                  <a:pt x="36576" y="306070"/>
                </a:moveTo>
                <a:lnTo>
                  <a:pt x="16764" y="306070"/>
                </a:lnTo>
                <a:lnTo>
                  <a:pt x="13716" y="304800"/>
                </a:lnTo>
                <a:lnTo>
                  <a:pt x="39624" y="304800"/>
                </a:lnTo>
                <a:lnTo>
                  <a:pt x="36576" y="306070"/>
                </a:lnTo>
                <a:close/>
              </a:path>
              <a:path w="238125" h="306070">
                <a:moveTo>
                  <a:pt x="220980" y="306070"/>
                </a:moveTo>
                <a:lnTo>
                  <a:pt x="201168" y="306070"/>
                </a:lnTo>
                <a:lnTo>
                  <a:pt x="198120" y="304800"/>
                </a:lnTo>
                <a:lnTo>
                  <a:pt x="224028" y="304800"/>
                </a:lnTo>
                <a:lnTo>
                  <a:pt x="220980" y="3060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3486911" y="3485388"/>
            <a:ext cx="240665" cy="405765"/>
          </a:xfrm>
          <a:custGeom>
            <a:avLst/>
            <a:gdLst/>
            <a:ahLst/>
            <a:cxnLst/>
            <a:rect l="l" t="t" r="r" b="b"/>
            <a:pathLst>
              <a:path w="240664" h="405764">
                <a:moveTo>
                  <a:pt x="3048" y="397764"/>
                </a:moveTo>
                <a:lnTo>
                  <a:pt x="0" y="391668"/>
                </a:lnTo>
                <a:lnTo>
                  <a:pt x="0" y="18288"/>
                </a:lnTo>
                <a:lnTo>
                  <a:pt x="3048" y="10668"/>
                </a:lnTo>
                <a:lnTo>
                  <a:pt x="10668" y="4572"/>
                </a:lnTo>
                <a:lnTo>
                  <a:pt x="15240" y="1524"/>
                </a:lnTo>
                <a:lnTo>
                  <a:pt x="19812" y="0"/>
                </a:lnTo>
                <a:lnTo>
                  <a:pt x="128016" y="0"/>
                </a:lnTo>
                <a:lnTo>
                  <a:pt x="140589" y="2476"/>
                </a:lnTo>
                <a:lnTo>
                  <a:pt x="147732" y="4071"/>
                </a:lnTo>
                <a:lnTo>
                  <a:pt x="155448" y="6096"/>
                </a:lnTo>
                <a:lnTo>
                  <a:pt x="163449" y="7810"/>
                </a:lnTo>
                <a:lnTo>
                  <a:pt x="171450" y="10668"/>
                </a:lnTo>
                <a:lnTo>
                  <a:pt x="179451" y="14668"/>
                </a:lnTo>
                <a:lnTo>
                  <a:pt x="182710" y="16764"/>
                </a:lnTo>
                <a:lnTo>
                  <a:pt x="24384" y="16764"/>
                </a:lnTo>
                <a:lnTo>
                  <a:pt x="22860" y="18288"/>
                </a:lnTo>
                <a:lnTo>
                  <a:pt x="19812" y="19812"/>
                </a:lnTo>
                <a:lnTo>
                  <a:pt x="18288" y="21336"/>
                </a:lnTo>
                <a:lnTo>
                  <a:pt x="18288" y="387096"/>
                </a:lnTo>
                <a:lnTo>
                  <a:pt x="16764" y="387096"/>
                </a:lnTo>
                <a:lnTo>
                  <a:pt x="15240" y="390144"/>
                </a:lnTo>
                <a:lnTo>
                  <a:pt x="35560" y="390144"/>
                </a:lnTo>
                <a:lnTo>
                  <a:pt x="36068" y="393192"/>
                </a:lnTo>
                <a:lnTo>
                  <a:pt x="10668" y="393192"/>
                </a:lnTo>
                <a:lnTo>
                  <a:pt x="3048" y="397764"/>
                </a:lnTo>
                <a:close/>
              </a:path>
              <a:path w="240664" h="405764">
                <a:moveTo>
                  <a:pt x="217932" y="83820"/>
                </a:moveTo>
                <a:lnTo>
                  <a:pt x="197810" y="49172"/>
                </a:lnTo>
                <a:lnTo>
                  <a:pt x="164592" y="27051"/>
                </a:lnTo>
                <a:lnTo>
                  <a:pt x="150876" y="22860"/>
                </a:lnTo>
                <a:lnTo>
                  <a:pt x="141732" y="19812"/>
                </a:lnTo>
                <a:lnTo>
                  <a:pt x="134112" y="18288"/>
                </a:lnTo>
                <a:lnTo>
                  <a:pt x="126492" y="18288"/>
                </a:lnTo>
                <a:lnTo>
                  <a:pt x="118872" y="16764"/>
                </a:lnTo>
                <a:lnTo>
                  <a:pt x="182710" y="16764"/>
                </a:lnTo>
                <a:lnTo>
                  <a:pt x="187452" y="19812"/>
                </a:lnTo>
                <a:lnTo>
                  <a:pt x="196048" y="24907"/>
                </a:lnTo>
                <a:lnTo>
                  <a:pt x="226695" y="60388"/>
                </a:lnTo>
                <a:lnTo>
                  <a:pt x="234696" y="77724"/>
                </a:lnTo>
                <a:lnTo>
                  <a:pt x="225552" y="80772"/>
                </a:lnTo>
                <a:lnTo>
                  <a:pt x="217932" y="83820"/>
                </a:lnTo>
                <a:close/>
              </a:path>
              <a:path w="240664" h="405764">
                <a:moveTo>
                  <a:pt x="99060" y="217932"/>
                </a:moveTo>
                <a:lnTo>
                  <a:pt x="36576" y="217932"/>
                </a:lnTo>
                <a:lnTo>
                  <a:pt x="36576" y="32004"/>
                </a:lnTo>
                <a:lnTo>
                  <a:pt x="100584" y="32004"/>
                </a:lnTo>
                <a:lnTo>
                  <a:pt x="108346" y="32027"/>
                </a:lnTo>
                <a:lnTo>
                  <a:pt x="148399" y="37909"/>
                </a:lnTo>
                <a:lnTo>
                  <a:pt x="168495" y="48768"/>
                </a:lnTo>
                <a:lnTo>
                  <a:pt x="54864" y="48768"/>
                </a:lnTo>
                <a:lnTo>
                  <a:pt x="54864" y="201168"/>
                </a:lnTo>
                <a:lnTo>
                  <a:pt x="164656" y="201168"/>
                </a:lnTo>
                <a:lnTo>
                  <a:pt x="161925" y="203073"/>
                </a:lnTo>
                <a:lnTo>
                  <a:pt x="123063" y="216598"/>
                </a:lnTo>
                <a:lnTo>
                  <a:pt x="111347" y="217622"/>
                </a:lnTo>
                <a:lnTo>
                  <a:pt x="99060" y="217932"/>
                </a:lnTo>
                <a:close/>
              </a:path>
              <a:path w="240664" h="405764">
                <a:moveTo>
                  <a:pt x="196596" y="160020"/>
                </a:moveTo>
                <a:lnTo>
                  <a:pt x="187452" y="156972"/>
                </a:lnTo>
                <a:lnTo>
                  <a:pt x="179832" y="153924"/>
                </a:lnTo>
                <a:lnTo>
                  <a:pt x="181849" y="146685"/>
                </a:lnTo>
                <a:lnTo>
                  <a:pt x="183261" y="139065"/>
                </a:lnTo>
                <a:lnTo>
                  <a:pt x="184118" y="130778"/>
                </a:lnTo>
                <a:lnTo>
                  <a:pt x="184404" y="121920"/>
                </a:lnTo>
                <a:lnTo>
                  <a:pt x="183856" y="111037"/>
                </a:lnTo>
                <a:lnTo>
                  <a:pt x="166687" y="70104"/>
                </a:lnTo>
                <a:lnTo>
                  <a:pt x="129540" y="51816"/>
                </a:lnTo>
                <a:lnTo>
                  <a:pt x="100584" y="48768"/>
                </a:lnTo>
                <a:lnTo>
                  <a:pt x="168495" y="48768"/>
                </a:lnTo>
                <a:lnTo>
                  <a:pt x="196905" y="85486"/>
                </a:lnTo>
                <a:lnTo>
                  <a:pt x="202692" y="121920"/>
                </a:lnTo>
                <a:lnTo>
                  <a:pt x="202382" y="132159"/>
                </a:lnTo>
                <a:lnTo>
                  <a:pt x="201358" y="142113"/>
                </a:lnTo>
                <a:lnTo>
                  <a:pt x="199477" y="151495"/>
                </a:lnTo>
                <a:lnTo>
                  <a:pt x="196596" y="160020"/>
                </a:lnTo>
                <a:close/>
              </a:path>
              <a:path w="240664" h="405764">
                <a:moveTo>
                  <a:pt x="38100" y="388620"/>
                </a:moveTo>
                <a:lnTo>
                  <a:pt x="36576" y="388620"/>
                </a:lnTo>
                <a:lnTo>
                  <a:pt x="36576" y="233172"/>
                </a:lnTo>
                <a:lnTo>
                  <a:pt x="96012" y="233172"/>
                </a:lnTo>
                <a:lnTo>
                  <a:pt x="112323" y="232600"/>
                </a:lnTo>
                <a:lnTo>
                  <a:pt x="152400" y="224028"/>
                </a:lnTo>
                <a:lnTo>
                  <a:pt x="190500" y="201168"/>
                </a:lnTo>
                <a:lnTo>
                  <a:pt x="214884" y="166116"/>
                </a:lnTo>
                <a:lnTo>
                  <a:pt x="222504" y="118872"/>
                </a:lnTo>
                <a:lnTo>
                  <a:pt x="222218" y="109751"/>
                </a:lnTo>
                <a:lnTo>
                  <a:pt x="221361" y="100774"/>
                </a:lnTo>
                <a:lnTo>
                  <a:pt x="219932" y="92082"/>
                </a:lnTo>
                <a:lnTo>
                  <a:pt x="217932" y="83820"/>
                </a:lnTo>
                <a:lnTo>
                  <a:pt x="225552" y="80772"/>
                </a:lnTo>
                <a:lnTo>
                  <a:pt x="240670" y="121920"/>
                </a:lnTo>
                <a:lnTo>
                  <a:pt x="240220" y="133207"/>
                </a:lnTo>
                <a:lnTo>
                  <a:pt x="231648" y="172212"/>
                </a:lnTo>
                <a:lnTo>
                  <a:pt x="211288" y="204573"/>
                </a:lnTo>
                <a:lnTo>
                  <a:pt x="182308" y="229362"/>
                </a:lnTo>
                <a:lnTo>
                  <a:pt x="144446" y="244792"/>
                </a:lnTo>
                <a:lnTo>
                  <a:pt x="96012" y="249936"/>
                </a:lnTo>
                <a:lnTo>
                  <a:pt x="54864" y="249936"/>
                </a:lnTo>
                <a:lnTo>
                  <a:pt x="54864" y="387096"/>
                </a:lnTo>
                <a:lnTo>
                  <a:pt x="38100" y="387096"/>
                </a:lnTo>
                <a:lnTo>
                  <a:pt x="38100" y="388620"/>
                </a:lnTo>
                <a:close/>
              </a:path>
              <a:path w="240664" h="405764">
                <a:moveTo>
                  <a:pt x="164656" y="201168"/>
                </a:moveTo>
                <a:lnTo>
                  <a:pt x="99060" y="201168"/>
                </a:lnTo>
                <a:lnTo>
                  <a:pt x="110180" y="200644"/>
                </a:lnTo>
                <a:lnTo>
                  <a:pt x="120586" y="199263"/>
                </a:lnTo>
                <a:lnTo>
                  <a:pt x="158615" y="183499"/>
                </a:lnTo>
                <a:lnTo>
                  <a:pt x="179832" y="153924"/>
                </a:lnTo>
                <a:lnTo>
                  <a:pt x="187452" y="156972"/>
                </a:lnTo>
                <a:lnTo>
                  <a:pt x="196596" y="160020"/>
                </a:lnTo>
                <a:lnTo>
                  <a:pt x="192643" y="168878"/>
                </a:lnTo>
                <a:lnTo>
                  <a:pt x="187833" y="177165"/>
                </a:lnTo>
                <a:lnTo>
                  <a:pt x="182451" y="184880"/>
                </a:lnTo>
                <a:lnTo>
                  <a:pt x="176784" y="192024"/>
                </a:lnTo>
                <a:lnTo>
                  <a:pt x="169640" y="197691"/>
                </a:lnTo>
                <a:lnTo>
                  <a:pt x="164656" y="201168"/>
                </a:lnTo>
                <a:close/>
              </a:path>
              <a:path w="240664" h="405764">
                <a:moveTo>
                  <a:pt x="15240" y="390144"/>
                </a:moveTo>
                <a:lnTo>
                  <a:pt x="16764" y="387096"/>
                </a:lnTo>
                <a:lnTo>
                  <a:pt x="18288" y="387096"/>
                </a:lnTo>
                <a:lnTo>
                  <a:pt x="18288" y="388620"/>
                </a:lnTo>
                <a:lnTo>
                  <a:pt x="15240" y="390144"/>
                </a:lnTo>
                <a:close/>
              </a:path>
              <a:path w="240664" h="405764">
                <a:moveTo>
                  <a:pt x="35560" y="390144"/>
                </a:moveTo>
                <a:lnTo>
                  <a:pt x="15240" y="390144"/>
                </a:lnTo>
                <a:lnTo>
                  <a:pt x="18288" y="388620"/>
                </a:lnTo>
                <a:lnTo>
                  <a:pt x="18288" y="387096"/>
                </a:lnTo>
                <a:lnTo>
                  <a:pt x="19812" y="387096"/>
                </a:lnTo>
                <a:lnTo>
                  <a:pt x="22860" y="388620"/>
                </a:lnTo>
                <a:lnTo>
                  <a:pt x="35306" y="388620"/>
                </a:lnTo>
                <a:lnTo>
                  <a:pt x="35560" y="390144"/>
                </a:lnTo>
                <a:close/>
              </a:path>
              <a:path w="240664" h="405764">
                <a:moveTo>
                  <a:pt x="35306" y="388620"/>
                </a:moveTo>
                <a:lnTo>
                  <a:pt x="33528" y="388620"/>
                </a:lnTo>
                <a:lnTo>
                  <a:pt x="35052" y="387096"/>
                </a:lnTo>
                <a:lnTo>
                  <a:pt x="35306" y="388620"/>
                </a:lnTo>
                <a:close/>
              </a:path>
              <a:path w="240664" h="405764">
                <a:moveTo>
                  <a:pt x="53340" y="396240"/>
                </a:moveTo>
                <a:lnTo>
                  <a:pt x="36576" y="396240"/>
                </a:lnTo>
                <a:lnTo>
                  <a:pt x="35052" y="387096"/>
                </a:lnTo>
                <a:lnTo>
                  <a:pt x="36576" y="387096"/>
                </a:lnTo>
                <a:lnTo>
                  <a:pt x="36576" y="388620"/>
                </a:lnTo>
                <a:lnTo>
                  <a:pt x="38100" y="388620"/>
                </a:lnTo>
                <a:lnTo>
                  <a:pt x="39528" y="389477"/>
                </a:lnTo>
                <a:lnTo>
                  <a:pt x="42672" y="394716"/>
                </a:lnTo>
                <a:lnTo>
                  <a:pt x="53340" y="394716"/>
                </a:lnTo>
                <a:lnTo>
                  <a:pt x="53340" y="396240"/>
                </a:lnTo>
                <a:close/>
              </a:path>
              <a:path w="240664" h="405764">
                <a:moveTo>
                  <a:pt x="39528" y="389477"/>
                </a:moveTo>
                <a:lnTo>
                  <a:pt x="38100" y="388620"/>
                </a:lnTo>
                <a:lnTo>
                  <a:pt x="38100" y="387096"/>
                </a:lnTo>
                <a:lnTo>
                  <a:pt x="39528" y="389477"/>
                </a:lnTo>
                <a:close/>
              </a:path>
              <a:path w="240664" h="405764">
                <a:moveTo>
                  <a:pt x="40907" y="390304"/>
                </a:moveTo>
                <a:lnTo>
                  <a:pt x="39528" y="389477"/>
                </a:lnTo>
                <a:lnTo>
                  <a:pt x="38100" y="387096"/>
                </a:lnTo>
                <a:lnTo>
                  <a:pt x="39624" y="388620"/>
                </a:lnTo>
                <a:lnTo>
                  <a:pt x="40233" y="388620"/>
                </a:lnTo>
                <a:lnTo>
                  <a:pt x="40907" y="390304"/>
                </a:lnTo>
                <a:close/>
              </a:path>
              <a:path w="240664" h="405764">
                <a:moveTo>
                  <a:pt x="40233" y="388620"/>
                </a:moveTo>
                <a:lnTo>
                  <a:pt x="39624" y="388620"/>
                </a:lnTo>
                <a:lnTo>
                  <a:pt x="38100" y="387096"/>
                </a:lnTo>
                <a:lnTo>
                  <a:pt x="39624" y="387096"/>
                </a:lnTo>
                <a:lnTo>
                  <a:pt x="40233" y="388620"/>
                </a:lnTo>
                <a:close/>
              </a:path>
              <a:path w="240664" h="405764">
                <a:moveTo>
                  <a:pt x="54102" y="393192"/>
                </a:moveTo>
                <a:lnTo>
                  <a:pt x="45720" y="393192"/>
                </a:lnTo>
                <a:lnTo>
                  <a:pt x="40907" y="390304"/>
                </a:lnTo>
                <a:lnTo>
                  <a:pt x="39624" y="387096"/>
                </a:lnTo>
                <a:lnTo>
                  <a:pt x="54864" y="387096"/>
                </a:lnTo>
                <a:lnTo>
                  <a:pt x="54864" y="391668"/>
                </a:lnTo>
                <a:lnTo>
                  <a:pt x="54102" y="393192"/>
                </a:lnTo>
                <a:close/>
              </a:path>
              <a:path w="240664" h="405764">
                <a:moveTo>
                  <a:pt x="42672" y="394716"/>
                </a:moveTo>
                <a:lnTo>
                  <a:pt x="39528" y="389477"/>
                </a:lnTo>
                <a:lnTo>
                  <a:pt x="40907" y="390304"/>
                </a:lnTo>
                <a:lnTo>
                  <a:pt x="42672" y="394716"/>
                </a:lnTo>
                <a:close/>
              </a:path>
              <a:path w="240664" h="405764">
                <a:moveTo>
                  <a:pt x="53340" y="394716"/>
                </a:moveTo>
                <a:lnTo>
                  <a:pt x="42672" y="394716"/>
                </a:lnTo>
                <a:lnTo>
                  <a:pt x="40907" y="390304"/>
                </a:lnTo>
                <a:lnTo>
                  <a:pt x="45720" y="393192"/>
                </a:lnTo>
                <a:lnTo>
                  <a:pt x="54102" y="393192"/>
                </a:lnTo>
                <a:lnTo>
                  <a:pt x="53340" y="394716"/>
                </a:lnTo>
                <a:close/>
              </a:path>
              <a:path w="240664" h="405764">
                <a:moveTo>
                  <a:pt x="48768" y="402336"/>
                </a:moveTo>
                <a:lnTo>
                  <a:pt x="7620" y="402336"/>
                </a:lnTo>
                <a:lnTo>
                  <a:pt x="3048" y="397764"/>
                </a:lnTo>
                <a:lnTo>
                  <a:pt x="10668" y="393192"/>
                </a:lnTo>
                <a:lnTo>
                  <a:pt x="36068" y="393192"/>
                </a:lnTo>
                <a:lnTo>
                  <a:pt x="36576" y="396240"/>
                </a:lnTo>
                <a:lnTo>
                  <a:pt x="53340" y="396240"/>
                </a:lnTo>
                <a:lnTo>
                  <a:pt x="53340" y="397764"/>
                </a:lnTo>
                <a:lnTo>
                  <a:pt x="50292" y="399288"/>
                </a:lnTo>
                <a:lnTo>
                  <a:pt x="48768" y="402336"/>
                </a:lnTo>
                <a:close/>
              </a:path>
              <a:path w="240664" h="405764">
                <a:moveTo>
                  <a:pt x="42672" y="403860"/>
                </a:moveTo>
                <a:lnTo>
                  <a:pt x="12192" y="403860"/>
                </a:lnTo>
                <a:lnTo>
                  <a:pt x="10668" y="402336"/>
                </a:lnTo>
                <a:lnTo>
                  <a:pt x="45720" y="402336"/>
                </a:lnTo>
                <a:lnTo>
                  <a:pt x="42672" y="403860"/>
                </a:lnTo>
                <a:close/>
              </a:path>
              <a:path w="240664" h="405764">
                <a:moveTo>
                  <a:pt x="38100" y="405384"/>
                </a:moveTo>
                <a:lnTo>
                  <a:pt x="18288" y="405384"/>
                </a:lnTo>
                <a:lnTo>
                  <a:pt x="15240" y="403860"/>
                </a:lnTo>
                <a:lnTo>
                  <a:pt x="41148" y="403860"/>
                </a:lnTo>
                <a:lnTo>
                  <a:pt x="38100" y="4053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93235" y="3584447"/>
            <a:ext cx="1203960" cy="414020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74920" y="3584447"/>
            <a:ext cx="402336" cy="306070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50408" y="3479291"/>
            <a:ext cx="525780" cy="411480"/>
          </a:xfrm>
          <a:prstGeom prst="rect">
            <a:avLst/>
          </a:prstGeom>
        </p:spPr>
      </p:pic>
      <p:grpSp>
        <p:nvGrpSpPr>
          <p:cNvPr id="12" name="object 12" descr=""/>
          <p:cNvGrpSpPr/>
          <p:nvPr/>
        </p:nvGrpSpPr>
        <p:grpSpPr>
          <a:xfrm>
            <a:off x="6152388" y="3584447"/>
            <a:ext cx="547370" cy="414020"/>
            <a:chOff x="6152388" y="3584447"/>
            <a:chExt cx="547370" cy="414020"/>
          </a:xfrm>
        </p:grpSpPr>
        <p:sp>
          <p:nvSpPr>
            <p:cNvPr id="13" name="object 13" descr=""/>
            <p:cNvSpPr/>
            <p:nvPr/>
          </p:nvSpPr>
          <p:spPr>
            <a:xfrm>
              <a:off x="6152388" y="3584447"/>
              <a:ext cx="238125" cy="306070"/>
            </a:xfrm>
            <a:custGeom>
              <a:avLst/>
              <a:gdLst/>
              <a:ahLst/>
              <a:cxnLst/>
              <a:rect l="l" t="t" r="r" b="b"/>
              <a:pathLst>
                <a:path w="238125" h="306070">
                  <a:moveTo>
                    <a:pt x="54972" y="57150"/>
                  </a:moveTo>
                  <a:lnTo>
                    <a:pt x="50292" y="57150"/>
                  </a:lnTo>
                  <a:lnTo>
                    <a:pt x="50399" y="35560"/>
                  </a:lnTo>
                  <a:lnTo>
                    <a:pt x="83820" y="11430"/>
                  </a:lnTo>
                  <a:lnTo>
                    <a:pt x="120253" y="0"/>
                  </a:lnTo>
                  <a:lnTo>
                    <a:pt x="145994" y="0"/>
                  </a:lnTo>
                  <a:lnTo>
                    <a:pt x="191095" y="13970"/>
                  </a:lnTo>
                  <a:lnTo>
                    <a:pt x="194590" y="16510"/>
                  </a:lnTo>
                  <a:lnTo>
                    <a:pt x="122301" y="16510"/>
                  </a:lnTo>
                  <a:lnTo>
                    <a:pt x="112014" y="19050"/>
                  </a:lnTo>
                  <a:lnTo>
                    <a:pt x="91440" y="26670"/>
                  </a:lnTo>
                  <a:lnTo>
                    <a:pt x="81129" y="33020"/>
                  </a:lnTo>
                  <a:lnTo>
                    <a:pt x="70675" y="41910"/>
                  </a:lnTo>
                  <a:lnTo>
                    <a:pt x="59936" y="52070"/>
                  </a:lnTo>
                  <a:lnTo>
                    <a:pt x="54972" y="57150"/>
                  </a:lnTo>
                  <a:close/>
                </a:path>
                <a:path w="238125" h="306070">
                  <a:moveTo>
                    <a:pt x="12954" y="13970"/>
                  </a:moveTo>
                  <a:lnTo>
                    <a:pt x="9144" y="13970"/>
                  </a:lnTo>
                  <a:lnTo>
                    <a:pt x="1524" y="11430"/>
                  </a:lnTo>
                  <a:lnTo>
                    <a:pt x="3048" y="8890"/>
                  </a:lnTo>
                  <a:lnTo>
                    <a:pt x="6096" y="5080"/>
                  </a:lnTo>
                  <a:lnTo>
                    <a:pt x="7620" y="5080"/>
                  </a:lnTo>
                  <a:lnTo>
                    <a:pt x="13716" y="2540"/>
                  </a:lnTo>
                  <a:lnTo>
                    <a:pt x="38100" y="2540"/>
                  </a:lnTo>
                  <a:lnTo>
                    <a:pt x="41148" y="3810"/>
                  </a:lnTo>
                  <a:lnTo>
                    <a:pt x="42672" y="5080"/>
                  </a:lnTo>
                  <a:lnTo>
                    <a:pt x="45720" y="6350"/>
                  </a:lnTo>
                  <a:lnTo>
                    <a:pt x="48768" y="11430"/>
                  </a:lnTo>
                  <a:lnTo>
                    <a:pt x="33528" y="11430"/>
                  </a:lnTo>
                  <a:lnTo>
                    <a:pt x="33274" y="12700"/>
                  </a:lnTo>
                  <a:lnTo>
                    <a:pt x="12192" y="12700"/>
                  </a:lnTo>
                  <a:lnTo>
                    <a:pt x="12954" y="13970"/>
                  </a:lnTo>
                  <a:close/>
                </a:path>
                <a:path w="238125" h="306070">
                  <a:moveTo>
                    <a:pt x="1524" y="297180"/>
                  </a:moveTo>
                  <a:lnTo>
                    <a:pt x="0" y="294640"/>
                  </a:lnTo>
                  <a:lnTo>
                    <a:pt x="0" y="12700"/>
                  </a:lnTo>
                  <a:lnTo>
                    <a:pt x="1524" y="11430"/>
                  </a:lnTo>
                  <a:lnTo>
                    <a:pt x="9144" y="13970"/>
                  </a:lnTo>
                  <a:lnTo>
                    <a:pt x="12954" y="13970"/>
                  </a:lnTo>
                  <a:lnTo>
                    <a:pt x="15240" y="17780"/>
                  </a:lnTo>
                  <a:lnTo>
                    <a:pt x="13716" y="17780"/>
                  </a:lnTo>
                  <a:lnTo>
                    <a:pt x="16764" y="20320"/>
                  </a:lnTo>
                  <a:lnTo>
                    <a:pt x="18288" y="20320"/>
                  </a:lnTo>
                  <a:lnTo>
                    <a:pt x="18288" y="287020"/>
                  </a:lnTo>
                  <a:lnTo>
                    <a:pt x="15240" y="287020"/>
                  </a:lnTo>
                  <a:lnTo>
                    <a:pt x="13716" y="290830"/>
                  </a:lnTo>
                  <a:lnTo>
                    <a:pt x="19240" y="290830"/>
                  </a:lnTo>
                  <a:lnTo>
                    <a:pt x="18859" y="293370"/>
                  </a:lnTo>
                  <a:lnTo>
                    <a:pt x="9144" y="293370"/>
                  </a:lnTo>
                  <a:lnTo>
                    <a:pt x="1524" y="297180"/>
                  </a:lnTo>
                  <a:close/>
                </a:path>
                <a:path w="238125" h="306070">
                  <a:moveTo>
                    <a:pt x="33528" y="20320"/>
                  </a:moveTo>
                  <a:lnTo>
                    <a:pt x="32004" y="19050"/>
                  </a:lnTo>
                  <a:lnTo>
                    <a:pt x="33528" y="11430"/>
                  </a:lnTo>
                  <a:lnTo>
                    <a:pt x="48768" y="11430"/>
                  </a:lnTo>
                  <a:lnTo>
                    <a:pt x="50292" y="12700"/>
                  </a:lnTo>
                  <a:lnTo>
                    <a:pt x="38100" y="12700"/>
                  </a:lnTo>
                  <a:lnTo>
                    <a:pt x="35052" y="17780"/>
                  </a:lnTo>
                  <a:lnTo>
                    <a:pt x="33528" y="19050"/>
                  </a:lnTo>
                  <a:lnTo>
                    <a:pt x="33528" y="20320"/>
                  </a:lnTo>
                  <a:close/>
                </a:path>
                <a:path w="238125" h="306070">
                  <a:moveTo>
                    <a:pt x="16764" y="20320"/>
                  </a:moveTo>
                  <a:lnTo>
                    <a:pt x="16764" y="19050"/>
                  </a:lnTo>
                  <a:lnTo>
                    <a:pt x="15748" y="18626"/>
                  </a:lnTo>
                  <a:lnTo>
                    <a:pt x="12192" y="12700"/>
                  </a:lnTo>
                  <a:lnTo>
                    <a:pt x="33274" y="12700"/>
                  </a:lnTo>
                  <a:lnTo>
                    <a:pt x="32004" y="19050"/>
                  </a:lnTo>
                  <a:lnTo>
                    <a:pt x="18288" y="19050"/>
                  </a:lnTo>
                  <a:lnTo>
                    <a:pt x="16764" y="20320"/>
                  </a:lnTo>
                  <a:close/>
                </a:path>
                <a:path w="238125" h="306070">
                  <a:moveTo>
                    <a:pt x="34798" y="18203"/>
                  </a:moveTo>
                  <a:lnTo>
                    <a:pt x="38100" y="12700"/>
                  </a:lnTo>
                  <a:lnTo>
                    <a:pt x="36298" y="17202"/>
                  </a:lnTo>
                  <a:lnTo>
                    <a:pt x="34798" y="18203"/>
                  </a:lnTo>
                  <a:close/>
                </a:path>
                <a:path w="238125" h="306070">
                  <a:moveTo>
                    <a:pt x="36298" y="17202"/>
                  </a:moveTo>
                  <a:lnTo>
                    <a:pt x="38100" y="12700"/>
                  </a:lnTo>
                  <a:lnTo>
                    <a:pt x="50292" y="12700"/>
                  </a:lnTo>
                  <a:lnTo>
                    <a:pt x="50292" y="13970"/>
                  </a:lnTo>
                  <a:lnTo>
                    <a:pt x="41148" y="13970"/>
                  </a:lnTo>
                  <a:lnTo>
                    <a:pt x="36298" y="17202"/>
                  </a:lnTo>
                  <a:close/>
                </a:path>
                <a:path w="238125" h="306070">
                  <a:moveTo>
                    <a:pt x="50292" y="20320"/>
                  </a:moveTo>
                  <a:lnTo>
                    <a:pt x="35052" y="20320"/>
                  </a:lnTo>
                  <a:lnTo>
                    <a:pt x="36298" y="17202"/>
                  </a:lnTo>
                  <a:lnTo>
                    <a:pt x="41148" y="13970"/>
                  </a:lnTo>
                  <a:lnTo>
                    <a:pt x="50292" y="13970"/>
                  </a:lnTo>
                  <a:lnTo>
                    <a:pt x="50292" y="20320"/>
                  </a:lnTo>
                  <a:close/>
                </a:path>
                <a:path w="238125" h="306070">
                  <a:moveTo>
                    <a:pt x="219456" y="288290"/>
                  </a:moveTo>
                  <a:lnTo>
                    <a:pt x="219456" y="125730"/>
                  </a:lnTo>
                  <a:lnTo>
                    <a:pt x="219170" y="113030"/>
                  </a:lnTo>
                  <a:lnTo>
                    <a:pt x="212288" y="69850"/>
                  </a:lnTo>
                  <a:lnTo>
                    <a:pt x="199644" y="46990"/>
                  </a:lnTo>
                  <a:lnTo>
                    <a:pt x="194524" y="40640"/>
                  </a:lnTo>
                  <a:lnTo>
                    <a:pt x="155448" y="19050"/>
                  </a:lnTo>
                  <a:lnTo>
                    <a:pt x="144589" y="16510"/>
                  </a:lnTo>
                  <a:lnTo>
                    <a:pt x="194590" y="16510"/>
                  </a:lnTo>
                  <a:lnTo>
                    <a:pt x="224980" y="53340"/>
                  </a:lnTo>
                  <a:lnTo>
                    <a:pt x="235839" y="97790"/>
                  </a:lnTo>
                  <a:lnTo>
                    <a:pt x="237744" y="125730"/>
                  </a:lnTo>
                  <a:lnTo>
                    <a:pt x="237744" y="287020"/>
                  </a:lnTo>
                  <a:lnTo>
                    <a:pt x="220980" y="287020"/>
                  </a:lnTo>
                  <a:lnTo>
                    <a:pt x="219456" y="288290"/>
                  </a:lnTo>
                  <a:close/>
                </a:path>
                <a:path w="238125" h="306070">
                  <a:moveTo>
                    <a:pt x="33528" y="80010"/>
                  </a:moveTo>
                  <a:lnTo>
                    <a:pt x="33528" y="20320"/>
                  </a:lnTo>
                  <a:lnTo>
                    <a:pt x="34798" y="18203"/>
                  </a:lnTo>
                  <a:lnTo>
                    <a:pt x="36298" y="17202"/>
                  </a:lnTo>
                  <a:lnTo>
                    <a:pt x="35052" y="20320"/>
                  </a:lnTo>
                  <a:lnTo>
                    <a:pt x="50292" y="20320"/>
                  </a:lnTo>
                  <a:lnTo>
                    <a:pt x="50292" y="35650"/>
                  </a:lnTo>
                  <a:lnTo>
                    <a:pt x="47386" y="38100"/>
                  </a:lnTo>
                  <a:lnTo>
                    <a:pt x="35052" y="50800"/>
                  </a:lnTo>
                  <a:lnTo>
                    <a:pt x="42672" y="57150"/>
                  </a:lnTo>
                  <a:lnTo>
                    <a:pt x="54972" y="57150"/>
                  </a:lnTo>
                  <a:lnTo>
                    <a:pt x="48768" y="63500"/>
                  </a:lnTo>
                  <a:lnTo>
                    <a:pt x="33528" y="80010"/>
                  </a:lnTo>
                  <a:close/>
                </a:path>
                <a:path w="238125" h="306070">
                  <a:moveTo>
                    <a:pt x="16764" y="20320"/>
                  </a:moveTo>
                  <a:lnTo>
                    <a:pt x="13716" y="17780"/>
                  </a:lnTo>
                  <a:lnTo>
                    <a:pt x="15748" y="18626"/>
                  </a:lnTo>
                  <a:lnTo>
                    <a:pt x="16764" y="20320"/>
                  </a:lnTo>
                  <a:close/>
                </a:path>
                <a:path w="238125" h="306070">
                  <a:moveTo>
                    <a:pt x="15748" y="18626"/>
                  </a:moveTo>
                  <a:lnTo>
                    <a:pt x="13716" y="17780"/>
                  </a:lnTo>
                  <a:lnTo>
                    <a:pt x="15240" y="17780"/>
                  </a:lnTo>
                  <a:lnTo>
                    <a:pt x="15748" y="18626"/>
                  </a:lnTo>
                  <a:close/>
                </a:path>
                <a:path w="238125" h="306070">
                  <a:moveTo>
                    <a:pt x="33528" y="19050"/>
                  </a:moveTo>
                  <a:lnTo>
                    <a:pt x="35052" y="17780"/>
                  </a:lnTo>
                  <a:lnTo>
                    <a:pt x="34798" y="18203"/>
                  </a:lnTo>
                  <a:lnTo>
                    <a:pt x="33528" y="19050"/>
                  </a:lnTo>
                  <a:close/>
                </a:path>
                <a:path w="238125" h="306070">
                  <a:moveTo>
                    <a:pt x="33528" y="20320"/>
                  </a:moveTo>
                  <a:lnTo>
                    <a:pt x="33528" y="19050"/>
                  </a:lnTo>
                  <a:lnTo>
                    <a:pt x="34798" y="18203"/>
                  </a:lnTo>
                  <a:lnTo>
                    <a:pt x="33528" y="20320"/>
                  </a:lnTo>
                  <a:close/>
                </a:path>
                <a:path w="238125" h="306070">
                  <a:moveTo>
                    <a:pt x="16764" y="20320"/>
                  </a:moveTo>
                  <a:lnTo>
                    <a:pt x="15748" y="18626"/>
                  </a:lnTo>
                  <a:lnTo>
                    <a:pt x="16764" y="19050"/>
                  </a:lnTo>
                  <a:lnTo>
                    <a:pt x="16764" y="20320"/>
                  </a:lnTo>
                  <a:close/>
                </a:path>
                <a:path w="238125" h="306070">
                  <a:moveTo>
                    <a:pt x="18288" y="20320"/>
                  </a:moveTo>
                  <a:lnTo>
                    <a:pt x="16764" y="20320"/>
                  </a:lnTo>
                  <a:lnTo>
                    <a:pt x="18288" y="19050"/>
                  </a:lnTo>
                  <a:lnTo>
                    <a:pt x="18288" y="20320"/>
                  </a:lnTo>
                  <a:close/>
                </a:path>
                <a:path w="238125" h="306070">
                  <a:moveTo>
                    <a:pt x="37822" y="290137"/>
                  </a:moveTo>
                  <a:lnTo>
                    <a:pt x="35052" y="288290"/>
                  </a:lnTo>
                  <a:lnTo>
                    <a:pt x="35052" y="92710"/>
                  </a:lnTo>
                  <a:lnTo>
                    <a:pt x="36576" y="91440"/>
                  </a:lnTo>
                  <a:lnTo>
                    <a:pt x="48648" y="76200"/>
                  </a:lnTo>
                  <a:lnTo>
                    <a:pt x="60007" y="64770"/>
                  </a:lnTo>
                  <a:lnTo>
                    <a:pt x="71080" y="53340"/>
                  </a:lnTo>
                  <a:lnTo>
                    <a:pt x="82296" y="44450"/>
                  </a:lnTo>
                  <a:lnTo>
                    <a:pt x="93749" y="38100"/>
                  </a:lnTo>
                  <a:lnTo>
                    <a:pt x="105346" y="33020"/>
                  </a:lnTo>
                  <a:lnTo>
                    <a:pt x="117228" y="30480"/>
                  </a:lnTo>
                  <a:lnTo>
                    <a:pt x="129540" y="29210"/>
                  </a:lnTo>
                  <a:lnTo>
                    <a:pt x="154185" y="33020"/>
                  </a:lnTo>
                  <a:lnTo>
                    <a:pt x="161544" y="35560"/>
                  </a:lnTo>
                  <a:lnTo>
                    <a:pt x="168116" y="39370"/>
                  </a:lnTo>
                  <a:lnTo>
                    <a:pt x="174117" y="44450"/>
                  </a:lnTo>
                  <a:lnTo>
                    <a:pt x="176288" y="46990"/>
                  </a:lnTo>
                  <a:lnTo>
                    <a:pt x="120396" y="46990"/>
                  </a:lnTo>
                  <a:lnTo>
                    <a:pt x="111252" y="49530"/>
                  </a:lnTo>
                  <a:lnTo>
                    <a:pt x="92964" y="59690"/>
                  </a:lnTo>
                  <a:lnTo>
                    <a:pt x="82653" y="68580"/>
                  </a:lnTo>
                  <a:lnTo>
                    <a:pt x="72199" y="77470"/>
                  </a:lnTo>
                  <a:lnTo>
                    <a:pt x="61460" y="88900"/>
                  </a:lnTo>
                  <a:lnTo>
                    <a:pt x="55876" y="95250"/>
                  </a:lnTo>
                  <a:lnTo>
                    <a:pt x="44196" y="95250"/>
                  </a:lnTo>
                  <a:lnTo>
                    <a:pt x="50292" y="101600"/>
                  </a:lnTo>
                  <a:lnTo>
                    <a:pt x="53340" y="101600"/>
                  </a:lnTo>
                  <a:lnTo>
                    <a:pt x="53340" y="287020"/>
                  </a:lnTo>
                  <a:lnTo>
                    <a:pt x="36576" y="287020"/>
                  </a:lnTo>
                  <a:lnTo>
                    <a:pt x="37822" y="290137"/>
                  </a:lnTo>
                  <a:close/>
                </a:path>
                <a:path w="238125" h="306070">
                  <a:moveTo>
                    <a:pt x="50292" y="57150"/>
                  </a:moveTo>
                  <a:lnTo>
                    <a:pt x="42672" y="57150"/>
                  </a:lnTo>
                  <a:lnTo>
                    <a:pt x="35052" y="50800"/>
                  </a:lnTo>
                  <a:lnTo>
                    <a:pt x="47386" y="38100"/>
                  </a:lnTo>
                  <a:lnTo>
                    <a:pt x="50292" y="35650"/>
                  </a:lnTo>
                  <a:lnTo>
                    <a:pt x="50292" y="57150"/>
                  </a:lnTo>
                  <a:close/>
                </a:path>
                <a:path w="238125" h="306070">
                  <a:moveTo>
                    <a:pt x="185928" y="298450"/>
                  </a:moveTo>
                  <a:lnTo>
                    <a:pt x="184404" y="294640"/>
                  </a:lnTo>
                  <a:lnTo>
                    <a:pt x="184316" y="125730"/>
                  </a:lnTo>
                  <a:lnTo>
                    <a:pt x="184142" y="118110"/>
                  </a:lnTo>
                  <a:lnTo>
                    <a:pt x="176593" y="77470"/>
                  </a:lnTo>
                  <a:lnTo>
                    <a:pt x="146304" y="48260"/>
                  </a:lnTo>
                  <a:lnTo>
                    <a:pt x="138684" y="46990"/>
                  </a:lnTo>
                  <a:lnTo>
                    <a:pt x="176288" y="46990"/>
                  </a:lnTo>
                  <a:lnTo>
                    <a:pt x="198120" y="86360"/>
                  </a:lnTo>
                  <a:lnTo>
                    <a:pt x="201856" y="118110"/>
                  </a:lnTo>
                  <a:lnTo>
                    <a:pt x="202692" y="129540"/>
                  </a:lnTo>
                  <a:lnTo>
                    <a:pt x="202692" y="287020"/>
                  </a:lnTo>
                  <a:lnTo>
                    <a:pt x="199644" y="287020"/>
                  </a:lnTo>
                  <a:lnTo>
                    <a:pt x="197104" y="293370"/>
                  </a:lnTo>
                  <a:lnTo>
                    <a:pt x="193548" y="293370"/>
                  </a:lnTo>
                  <a:lnTo>
                    <a:pt x="185928" y="297180"/>
                  </a:lnTo>
                  <a:lnTo>
                    <a:pt x="186472" y="298087"/>
                  </a:lnTo>
                  <a:lnTo>
                    <a:pt x="185928" y="298450"/>
                  </a:lnTo>
                  <a:close/>
                </a:path>
                <a:path w="238125" h="306070">
                  <a:moveTo>
                    <a:pt x="50292" y="101600"/>
                  </a:moveTo>
                  <a:lnTo>
                    <a:pt x="44196" y="95250"/>
                  </a:lnTo>
                  <a:lnTo>
                    <a:pt x="53340" y="95250"/>
                  </a:lnTo>
                  <a:lnTo>
                    <a:pt x="53340" y="98133"/>
                  </a:lnTo>
                  <a:lnTo>
                    <a:pt x="50292" y="101600"/>
                  </a:lnTo>
                  <a:close/>
                </a:path>
                <a:path w="238125" h="306070">
                  <a:moveTo>
                    <a:pt x="53340" y="98133"/>
                  </a:moveTo>
                  <a:lnTo>
                    <a:pt x="53340" y="95250"/>
                  </a:lnTo>
                  <a:lnTo>
                    <a:pt x="55876" y="95250"/>
                  </a:lnTo>
                  <a:lnTo>
                    <a:pt x="53340" y="98133"/>
                  </a:lnTo>
                  <a:close/>
                </a:path>
                <a:path w="238125" h="306070">
                  <a:moveTo>
                    <a:pt x="53340" y="101600"/>
                  </a:moveTo>
                  <a:lnTo>
                    <a:pt x="50292" y="101600"/>
                  </a:lnTo>
                  <a:lnTo>
                    <a:pt x="53340" y="98133"/>
                  </a:lnTo>
                  <a:lnTo>
                    <a:pt x="53340" y="101600"/>
                  </a:lnTo>
                  <a:close/>
                </a:path>
                <a:path w="238125" h="306070">
                  <a:moveTo>
                    <a:pt x="13716" y="290830"/>
                  </a:moveTo>
                  <a:lnTo>
                    <a:pt x="15240" y="287020"/>
                  </a:lnTo>
                  <a:lnTo>
                    <a:pt x="16764" y="287020"/>
                  </a:lnTo>
                  <a:lnTo>
                    <a:pt x="16764" y="288290"/>
                  </a:lnTo>
                  <a:lnTo>
                    <a:pt x="13716" y="290830"/>
                  </a:lnTo>
                  <a:close/>
                </a:path>
                <a:path w="238125" h="306070">
                  <a:moveTo>
                    <a:pt x="19240" y="290830"/>
                  </a:moveTo>
                  <a:lnTo>
                    <a:pt x="13716" y="290830"/>
                  </a:lnTo>
                  <a:lnTo>
                    <a:pt x="16764" y="288290"/>
                  </a:lnTo>
                  <a:lnTo>
                    <a:pt x="16764" y="287020"/>
                  </a:lnTo>
                  <a:lnTo>
                    <a:pt x="18288" y="287020"/>
                  </a:lnTo>
                  <a:lnTo>
                    <a:pt x="18288" y="288290"/>
                  </a:lnTo>
                  <a:lnTo>
                    <a:pt x="19621" y="288290"/>
                  </a:lnTo>
                  <a:lnTo>
                    <a:pt x="19240" y="290830"/>
                  </a:lnTo>
                  <a:close/>
                </a:path>
                <a:path w="238125" h="306070">
                  <a:moveTo>
                    <a:pt x="19621" y="288290"/>
                  </a:moveTo>
                  <a:lnTo>
                    <a:pt x="18288" y="288290"/>
                  </a:lnTo>
                  <a:lnTo>
                    <a:pt x="18288" y="287020"/>
                  </a:lnTo>
                  <a:lnTo>
                    <a:pt x="19812" y="287020"/>
                  </a:lnTo>
                  <a:lnTo>
                    <a:pt x="19621" y="288290"/>
                  </a:lnTo>
                  <a:close/>
                </a:path>
                <a:path w="238125" h="306070">
                  <a:moveTo>
                    <a:pt x="35052" y="297180"/>
                  </a:moveTo>
                  <a:lnTo>
                    <a:pt x="18288" y="297180"/>
                  </a:lnTo>
                  <a:lnTo>
                    <a:pt x="19812" y="287020"/>
                  </a:lnTo>
                  <a:lnTo>
                    <a:pt x="21336" y="288290"/>
                  </a:lnTo>
                  <a:lnTo>
                    <a:pt x="33718" y="288290"/>
                  </a:lnTo>
                  <a:lnTo>
                    <a:pt x="35052" y="297180"/>
                  </a:lnTo>
                  <a:close/>
                </a:path>
                <a:path w="238125" h="306070">
                  <a:moveTo>
                    <a:pt x="33718" y="288290"/>
                  </a:moveTo>
                  <a:lnTo>
                    <a:pt x="32004" y="288290"/>
                  </a:lnTo>
                  <a:lnTo>
                    <a:pt x="33528" y="287020"/>
                  </a:lnTo>
                  <a:lnTo>
                    <a:pt x="33718" y="288290"/>
                  </a:lnTo>
                  <a:close/>
                </a:path>
                <a:path w="238125" h="306070">
                  <a:moveTo>
                    <a:pt x="50292" y="297180"/>
                  </a:moveTo>
                  <a:lnTo>
                    <a:pt x="35052" y="297180"/>
                  </a:lnTo>
                  <a:lnTo>
                    <a:pt x="33528" y="287020"/>
                  </a:lnTo>
                  <a:lnTo>
                    <a:pt x="35052" y="287020"/>
                  </a:lnTo>
                  <a:lnTo>
                    <a:pt x="35052" y="288290"/>
                  </a:lnTo>
                  <a:lnTo>
                    <a:pt x="37822" y="290137"/>
                  </a:lnTo>
                  <a:lnTo>
                    <a:pt x="39624" y="294640"/>
                  </a:lnTo>
                  <a:lnTo>
                    <a:pt x="51816" y="294640"/>
                  </a:lnTo>
                  <a:lnTo>
                    <a:pt x="50292" y="297180"/>
                  </a:lnTo>
                  <a:close/>
                </a:path>
                <a:path w="238125" h="306070">
                  <a:moveTo>
                    <a:pt x="52578" y="293370"/>
                  </a:moveTo>
                  <a:lnTo>
                    <a:pt x="42672" y="293370"/>
                  </a:lnTo>
                  <a:lnTo>
                    <a:pt x="37822" y="290137"/>
                  </a:lnTo>
                  <a:lnTo>
                    <a:pt x="36576" y="287020"/>
                  </a:lnTo>
                  <a:lnTo>
                    <a:pt x="38100" y="288290"/>
                  </a:lnTo>
                  <a:lnTo>
                    <a:pt x="53340" y="288290"/>
                  </a:lnTo>
                  <a:lnTo>
                    <a:pt x="53340" y="292100"/>
                  </a:lnTo>
                  <a:lnTo>
                    <a:pt x="52578" y="293370"/>
                  </a:lnTo>
                  <a:close/>
                </a:path>
                <a:path w="238125" h="306070">
                  <a:moveTo>
                    <a:pt x="53340" y="288290"/>
                  </a:moveTo>
                  <a:lnTo>
                    <a:pt x="38100" y="288290"/>
                  </a:lnTo>
                  <a:lnTo>
                    <a:pt x="36576" y="287020"/>
                  </a:lnTo>
                  <a:lnTo>
                    <a:pt x="53340" y="287020"/>
                  </a:lnTo>
                  <a:lnTo>
                    <a:pt x="53340" y="288290"/>
                  </a:lnTo>
                  <a:close/>
                </a:path>
                <a:path w="238125" h="306070">
                  <a:moveTo>
                    <a:pt x="196596" y="294640"/>
                  </a:moveTo>
                  <a:lnTo>
                    <a:pt x="199644" y="287020"/>
                  </a:lnTo>
                  <a:lnTo>
                    <a:pt x="201168" y="287020"/>
                  </a:lnTo>
                  <a:lnTo>
                    <a:pt x="196596" y="294640"/>
                  </a:lnTo>
                  <a:close/>
                </a:path>
                <a:path w="238125" h="306070">
                  <a:moveTo>
                    <a:pt x="203073" y="294640"/>
                  </a:moveTo>
                  <a:lnTo>
                    <a:pt x="196596" y="294640"/>
                  </a:lnTo>
                  <a:lnTo>
                    <a:pt x="201168" y="287020"/>
                  </a:lnTo>
                  <a:lnTo>
                    <a:pt x="199644" y="290830"/>
                  </a:lnTo>
                  <a:lnTo>
                    <a:pt x="203644" y="290830"/>
                  </a:lnTo>
                  <a:lnTo>
                    <a:pt x="203073" y="294640"/>
                  </a:lnTo>
                  <a:close/>
                </a:path>
                <a:path w="238125" h="306070">
                  <a:moveTo>
                    <a:pt x="199644" y="290830"/>
                  </a:moveTo>
                  <a:lnTo>
                    <a:pt x="201168" y="287020"/>
                  </a:lnTo>
                  <a:lnTo>
                    <a:pt x="201168" y="288290"/>
                  </a:lnTo>
                  <a:lnTo>
                    <a:pt x="199644" y="290830"/>
                  </a:lnTo>
                  <a:close/>
                </a:path>
                <a:path w="238125" h="306070">
                  <a:moveTo>
                    <a:pt x="203644" y="290830"/>
                  </a:moveTo>
                  <a:lnTo>
                    <a:pt x="199644" y="290830"/>
                  </a:lnTo>
                  <a:lnTo>
                    <a:pt x="201168" y="288290"/>
                  </a:lnTo>
                  <a:lnTo>
                    <a:pt x="201168" y="287020"/>
                  </a:lnTo>
                  <a:lnTo>
                    <a:pt x="202692" y="287020"/>
                  </a:lnTo>
                  <a:lnTo>
                    <a:pt x="202692" y="288290"/>
                  </a:lnTo>
                  <a:lnTo>
                    <a:pt x="204025" y="288290"/>
                  </a:lnTo>
                  <a:lnTo>
                    <a:pt x="203644" y="290830"/>
                  </a:lnTo>
                  <a:close/>
                </a:path>
                <a:path w="238125" h="306070">
                  <a:moveTo>
                    <a:pt x="204025" y="288290"/>
                  </a:moveTo>
                  <a:lnTo>
                    <a:pt x="202692" y="288290"/>
                  </a:lnTo>
                  <a:lnTo>
                    <a:pt x="202692" y="287020"/>
                  </a:lnTo>
                  <a:lnTo>
                    <a:pt x="204216" y="287020"/>
                  </a:lnTo>
                  <a:lnTo>
                    <a:pt x="204025" y="288290"/>
                  </a:lnTo>
                  <a:close/>
                </a:path>
                <a:path w="238125" h="306070">
                  <a:moveTo>
                    <a:pt x="219456" y="297180"/>
                  </a:moveTo>
                  <a:lnTo>
                    <a:pt x="202692" y="297180"/>
                  </a:lnTo>
                  <a:lnTo>
                    <a:pt x="204216" y="287020"/>
                  </a:lnTo>
                  <a:lnTo>
                    <a:pt x="205740" y="288290"/>
                  </a:lnTo>
                  <a:lnTo>
                    <a:pt x="218122" y="288290"/>
                  </a:lnTo>
                  <a:lnTo>
                    <a:pt x="219456" y="297180"/>
                  </a:lnTo>
                  <a:close/>
                </a:path>
                <a:path w="238125" h="306070">
                  <a:moveTo>
                    <a:pt x="218122" y="288290"/>
                  </a:moveTo>
                  <a:lnTo>
                    <a:pt x="216408" y="288290"/>
                  </a:lnTo>
                  <a:lnTo>
                    <a:pt x="217932" y="287020"/>
                  </a:lnTo>
                  <a:lnTo>
                    <a:pt x="218122" y="288290"/>
                  </a:lnTo>
                  <a:close/>
                </a:path>
                <a:path w="238125" h="306070">
                  <a:moveTo>
                    <a:pt x="234696" y="297180"/>
                  </a:moveTo>
                  <a:lnTo>
                    <a:pt x="219456" y="297180"/>
                  </a:lnTo>
                  <a:lnTo>
                    <a:pt x="217932" y="287020"/>
                  </a:lnTo>
                  <a:lnTo>
                    <a:pt x="219456" y="287020"/>
                  </a:lnTo>
                  <a:lnTo>
                    <a:pt x="219456" y="288290"/>
                  </a:lnTo>
                  <a:lnTo>
                    <a:pt x="227076" y="293370"/>
                  </a:lnTo>
                  <a:lnTo>
                    <a:pt x="236982" y="293370"/>
                  </a:lnTo>
                  <a:lnTo>
                    <a:pt x="234696" y="297180"/>
                  </a:lnTo>
                  <a:close/>
                </a:path>
                <a:path w="238125" h="306070">
                  <a:moveTo>
                    <a:pt x="236982" y="293370"/>
                  </a:moveTo>
                  <a:lnTo>
                    <a:pt x="227076" y="293370"/>
                  </a:lnTo>
                  <a:lnTo>
                    <a:pt x="219456" y="288290"/>
                  </a:lnTo>
                  <a:lnTo>
                    <a:pt x="220980" y="287020"/>
                  </a:lnTo>
                  <a:lnTo>
                    <a:pt x="222504" y="288290"/>
                  </a:lnTo>
                  <a:lnTo>
                    <a:pt x="237744" y="288290"/>
                  </a:lnTo>
                  <a:lnTo>
                    <a:pt x="237744" y="292100"/>
                  </a:lnTo>
                  <a:lnTo>
                    <a:pt x="236982" y="293370"/>
                  </a:lnTo>
                  <a:close/>
                </a:path>
                <a:path w="238125" h="306070">
                  <a:moveTo>
                    <a:pt x="237744" y="288290"/>
                  </a:moveTo>
                  <a:lnTo>
                    <a:pt x="222504" y="288290"/>
                  </a:lnTo>
                  <a:lnTo>
                    <a:pt x="220980" y="287020"/>
                  </a:lnTo>
                  <a:lnTo>
                    <a:pt x="237744" y="287020"/>
                  </a:lnTo>
                  <a:lnTo>
                    <a:pt x="237744" y="288290"/>
                  </a:lnTo>
                  <a:close/>
                </a:path>
                <a:path w="238125" h="306070">
                  <a:moveTo>
                    <a:pt x="51816" y="294640"/>
                  </a:moveTo>
                  <a:lnTo>
                    <a:pt x="39624" y="294640"/>
                  </a:lnTo>
                  <a:lnTo>
                    <a:pt x="37822" y="290137"/>
                  </a:lnTo>
                  <a:lnTo>
                    <a:pt x="42672" y="293370"/>
                  </a:lnTo>
                  <a:lnTo>
                    <a:pt x="52578" y="293370"/>
                  </a:lnTo>
                  <a:lnTo>
                    <a:pt x="51816" y="294640"/>
                  </a:lnTo>
                  <a:close/>
                </a:path>
                <a:path w="238125" h="306070">
                  <a:moveTo>
                    <a:pt x="45720" y="302260"/>
                  </a:moveTo>
                  <a:lnTo>
                    <a:pt x="6096" y="302260"/>
                  </a:lnTo>
                  <a:lnTo>
                    <a:pt x="3048" y="299720"/>
                  </a:lnTo>
                  <a:lnTo>
                    <a:pt x="1524" y="297180"/>
                  </a:lnTo>
                  <a:lnTo>
                    <a:pt x="9144" y="293370"/>
                  </a:lnTo>
                  <a:lnTo>
                    <a:pt x="18859" y="293370"/>
                  </a:lnTo>
                  <a:lnTo>
                    <a:pt x="18288" y="297180"/>
                  </a:lnTo>
                  <a:lnTo>
                    <a:pt x="50292" y="297180"/>
                  </a:lnTo>
                  <a:lnTo>
                    <a:pt x="50292" y="298450"/>
                  </a:lnTo>
                  <a:lnTo>
                    <a:pt x="45720" y="302260"/>
                  </a:lnTo>
                  <a:close/>
                </a:path>
                <a:path w="238125" h="306070">
                  <a:moveTo>
                    <a:pt x="186472" y="298087"/>
                  </a:moveTo>
                  <a:lnTo>
                    <a:pt x="185928" y="297180"/>
                  </a:lnTo>
                  <a:lnTo>
                    <a:pt x="193548" y="293370"/>
                  </a:lnTo>
                  <a:lnTo>
                    <a:pt x="186472" y="298087"/>
                  </a:lnTo>
                  <a:close/>
                </a:path>
                <a:path w="238125" h="306070">
                  <a:moveTo>
                    <a:pt x="230124" y="302260"/>
                  </a:moveTo>
                  <a:lnTo>
                    <a:pt x="190500" y="302260"/>
                  </a:lnTo>
                  <a:lnTo>
                    <a:pt x="187452" y="299720"/>
                  </a:lnTo>
                  <a:lnTo>
                    <a:pt x="186472" y="298087"/>
                  </a:lnTo>
                  <a:lnTo>
                    <a:pt x="193548" y="293370"/>
                  </a:lnTo>
                  <a:lnTo>
                    <a:pt x="197104" y="293370"/>
                  </a:lnTo>
                  <a:lnTo>
                    <a:pt x="196596" y="294640"/>
                  </a:lnTo>
                  <a:lnTo>
                    <a:pt x="203073" y="294640"/>
                  </a:lnTo>
                  <a:lnTo>
                    <a:pt x="202692" y="297180"/>
                  </a:lnTo>
                  <a:lnTo>
                    <a:pt x="234696" y="297180"/>
                  </a:lnTo>
                  <a:lnTo>
                    <a:pt x="234696" y="298450"/>
                  </a:lnTo>
                  <a:lnTo>
                    <a:pt x="230124" y="302260"/>
                  </a:lnTo>
                  <a:close/>
                </a:path>
                <a:path w="238125" h="306070">
                  <a:moveTo>
                    <a:pt x="41148" y="304800"/>
                  </a:moveTo>
                  <a:lnTo>
                    <a:pt x="10668" y="304800"/>
                  </a:lnTo>
                  <a:lnTo>
                    <a:pt x="9144" y="302260"/>
                  </a:lnTo>
                  <a:lnTo>
                    <a:pt x="44196" y="302260"/>
                  </a:lnTo>
                  <a:lnTo>
                    <a:pt x="41148" y="304800"/>
                  </a:lnTo>
                  <a:close/>
                </a:path>
                <a:path w="238125" h="306070">
                  <a:moveTo>
                    <a:pt x="225552" y="304800"/>
                  </a:moveTo>
                  <a:lnTo>
                    <a:pt x="195072" y="304800"/>
                  </a:lnTo>
                  <a:lnTo>
                    <a:pt x="193548" y="302260"/>
                  </a:lnTo>
                  <a:lnTo>
                    <a:pt x="228600" y="302260"/>
                  </a:lnTo>
                  <a:lnTo>
                    <a:pt x="225552" y="304800"/>
                  </a:lnTo>
                  <a:close/>
                </a:path>
                <a:path w="238125" h="306070">
                  <a:moveTo>
                    <a:pt x="36576" y="306070"/>
                  </a:moveTo>
                  <a:lnTo>
                    <a:pt x="16764" y="306070"/>
                  </a:lnTo>
                  <a:lnTo>
                    <a:pt x="13716" y="304800"/>
                  </a:lnTo>
                  <a:lnTo>
                    <a:pt x="39624" y="304800"/>
                  </a:lnTo>
                  <a:lnTo>
                    <a:pt x="36576" y="306070"/>
                  </a:lnTo>
                  <a:close/>
                </a:path>
                <a:path w="238125" h="306070">
                  <a:moveTo>
                    <a:pt x="220980" y="306070"/>
                  </a:moveTo>
                  <a:lnTo>
                    <a:pt x="201168" y="306070"/>
                  </a:lnTo>
                  <a:lnTo>
                    <a:pt x="198120" y="304800"/>
                  </a:lnTo>
                  <a:lnTo>
                    <a:pt x="224028" y="304800"/>
                  </a:lnTo>
                  <a:lnTo>
                    <a:pt x="220980" y="3060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34328" y="3584447"/>
              <a:ext cx="265176" cy="414020"/>
            </a:xfrm>
            <a:prstGeom prst="rect">
              <a:avLst/>
            </a:prstGeom>
          </p:spPr>
        </p:pic>
      </p:grpSp>
      <p:sp>
        <p:nvSpPr>
          <p:cNvPr id="15" name="object 15" descr=""/>
          <p:cNvSpPr/>
          <p:nvPr/>
        </p:nvSpPr>
        <p:spPr>
          <a:xfrm>
            <a:off x="6856476" y="3485388"/>
            <a:ext cx="239395" cy="405765"/>
          </a:xfrm>
          <a:custGeom>
            <a:avLst/>
            <a:gdLst/>
            <a:ahLst/>
            <a:cxnLst/>
            <a:rect l="l" t="t" r="r" b="b"/>
            <a:pathLst>
              <a:path w="239395" h="405764">
                <a:moveTo>
                  <a:pt x="1524" y="397764"/>
                </a:moveTo>
                <a:lnTo>
                  <a:pt x="0" y="394716"/>
                </a:lnTo>
                <a:lnTo>
                  <a:pt x="0" y="18288"/>
                </a:lnTo>
                <a:lnTo>
                  <a:pt x="1524" y="10668"/>
                </a:lnTo>
                <a:lnTo>
                  <a:pt x="9144" y="4572"/>
                </a:lnTo>
                <a:lnTo>
                  <a:pt x="13716" y="1524"/>
                </a:lnTo>
                <a:lnTo>
                  <a:pt x="18288" y="0"/>
                </a:lnTo>
                <a:lnTo>
                  <a:pt x="126492" y="0"/>
                </a:lnTo>
                <a:lnTo>
                  <a:pt x="139065" y="2476"/>
                </a:lnTo>
                <a:lnTo>
                  <a:pt x="146208" y="4071"/>
                </a:lnTo>
                <a:lnTo>
                  <a:pt x="153924" y="6096"/>
                </a:lnTo>
                <a:lnTo>
                  <a:pt x="161925" y="7810"/>
                </a:lnTo>
                <a:lnTo>
                  <a:pt x="169926" y="10668"/>
                </a:lnTo>
                <a:lnTo>
                  <a:pt x="177927" y="14668"/>
                </a:lnTo>
                <a:lnTo>
                  <a:pt x="181186" y="16764"/>
                </a:lnTo>
                <a:lnTo>
                  <a:pt x="22860" y="16764"/>
                </a:lnTo>
                <a:lnTo>
                  <a:pt x="21336" y="18288"/>
                </a:lnTo>
                <a:lnTo>
                  <a:pt x="18288" y="19812"/>
                </a:lnTo>
                <a:lnTo>
                  <a:pt x="16764" y="21336"/>
                </a:lnTo>
                <a:lnTo>
                  <a:pt x="16764" y="387096"/>
                </a:lnTo>
                <a:lnTo>
                  <a:pt x="15240" y="387096"/>
                </a:lnTo>
                <a:lnTo>
                  <a:pt x="13716" y="390144"/>
                </a:lnTo>
                <a:lnTo>
                  <a:pt x="34036" y="390144"/>
                </a:lnTo>
                <a:lnTo>
                  <a:pt x="34544" y="393192"/>
                </a:lnTo>
                <a:lnTo>
                  <a:pt x="9144" y="393192"/>
                </a:lnTo>
                <a:lnTo>
                  <a:pt x="1524" y="397764"/>
                </a:lnTo>
                <a:close/>
              </a:path>
              <a:path w="239395" h="405764">
                <a:moveTo>
                  <a:pt x="216408" y="83820"/>
                </a:moveTo>
                <a:lnTo>
                  <a:pt x="196286" y="49172"/>
                </a:lnTo>
                <a:lnTo>
                  <a:pt x="163068" y="27051"/>
                </a:lnTo>
                <a:lnTo>
                  <a:pt x="149352" y="22860"/>
                </a:lnTo>
                <a:lnTo>
                  <a:pt x="140208" y="19812"/>
                </a:lnTo>
                <a:lnTo>
                  <a:pt x="132588" y="18288"/>
                </a:lnTo>
                <a:lnTo>
                  <a:pt x="124968" y="18288"/>
                </a:lnTo>
                <a:lnTo>
                  <a:pt x="118872" y="16764"/>
                </a:lnTo>
                <a:lnTo>
                  <a:pt x="181186" y="16764"/>
                </a:lnTo>
                <a:lnTo>
                  <a:pt x="185928" y="19812"/>
                </a:lnTo>
                <a:lnTo>
                  <a:pt x="194524" y="24907"/>
                </a:lnTo>
                <a:lnTo>
                  <a:pt x="225171" y="60388"/>
                </a:lnTo>
                <a:lnTo>
                  <a:pt x="233172" y="77724"/>
                </a:lnTo>
                <a:lnTo>
                  <a:pt x="224028" y="80772"/>
                </a:lnTo>
                <a:lnTo>
                  <a:pt x="216408" y="83820"/>
                </a:lnTo>
                <a:close/>
              </a:path>
              <a:path w="239395" h="405764">
                <a:moveTo>
                  <a:pt x="97536" y="217932"/>
                </a:moveTo>
                <a:lnTo>
                  <a:pt x="36576" y="217932"/>
                </a:lnTo>
                <a:lnTo>
                  <a:pt x="36576" y="32004"/>
                </a:lnTo>
                <a:lnTo>
                  <a:pt x="99060" y="32004"/>
                </a:lnTo>
                <a:lnTo>
                  <a:pt x="106822" y="32027"/>
                </a:lnTo>
                <a:lnTo>
                  <a:pt x="146875" y="37909"/>
                </a:lnTo>
                <a:lnTo>
                  <a:pt x="166971" y="48768"/>
                </a:lnTo>
                <a:lnTo>
                  <a:pt x="53340" y="48768"/>
                </a:lnTo>
                <a:lnTo>
                  <a:pt x="53340" y="201168"/>
                </a:lnTo>
                <a:lnTo>
                  <a:pt x="163132" y="201168"/>
                </a:lnTo>
                <a:lnTo>
                  <a:pt x="160401" y="203073"/>
                </a:lnTo>
                <a:lnTo>
                  <a:pt x="121539" y="216598"/>
                </a:lnTo>
                <a:lnTo>
                  <a:pt x="109823" y="217622"/>
                </a:lnTo>
                <a:lnTo>
                  <a:pt x="97536" y="217932"/>
                </a:lnTo>
                <a:close/>
              </a:path>
              <a:path w="239395" h="405764">
                <a:moveTo>
                  <a:pt x="195072" y="160020"/>
                </a:moveTo>
                <a:lnTo>
                  <a:pt x="185928" y="156972"/>
                </a:lnTo>
                <a:lnTo>
                  <a:pt x="178308" y="153924"/>
                </a:lnTo>
                <a:lnTo>
                  <a:pt x="180570" y="146685"/>
                </a:lnTo>
                <a:lnTo>
                  <a:pt x="182499" y="139065"/>
                </a:lnTo>
                <a:lnTo>
                  <a:pt x="183880" y="130778"/>
                </a:lnTo>
                <a:lnTo>
                  <a:pt x="184404" y="121920"/>
                </a:lnTo>
                <a:lnTo>
                  <a:pt x="183832" y="111037"/>
                </a:lnTo>
                <a:lnTo>
                  <a:pt x="165163" y="70104"/>
                </a:lnTo>
                <a:lnTo>
                  <a:pt x="128016" y="51816"/>
                </a:lnTo>
                <a:lnTo>
                  <a:pt x="99060" y="48768"/>
                </a:lnTo>
                <a:lnTo>
                  <a:pt x="166971" y="48768"/>
                </a:lnTo>
                <a:lnTo>
                  <a:pt x="195381" y="85486"/>
                </a:lnTo>
                <a:lnTo>
                  <a:pt x="201168" y="121920"/>
                </a:lnTo>
                <a:lnTo>
                  <a:pt x="200858" y="132159"/>
                </a:lnTo>
                <a:lnTo>
                  <a:pt x="199834" y="142113"/>
                </a:lnTo>
                <a:lnTo>
                  <a:pt x="197953" y="151495"/>
                </a:lnTo>
                <a:lnTo>
                  <a:pt x="195072" y="160020"/>
                </a:lnTo>
                <a:close/>
              </a:path>
              <a:path w="239395" h="405764">
                <a:moveTo>
                  <a:pt x="38709" y="388620"/>
                </a:moveTo>
                <a:lnTo>
                  <a:pt x="38100" y="388620"/>
                </a:lnTo>
                <a:lnTo>
                  <a:pt x="36576" y="387096"/>
                </a:lnTo>
                <a:lnTo>
                  <a:pt x="36576" y="233172"/>
                </a:lnTo>
                <a:lnTo>
                  <a:pt x="94488" y="233172"/>
                </a:lnTo>
                <a:lnTo>
                  <a:pt x="110799" y="232600"/>
                </a:lnTo>
                <a:lnTo>
                  <a:pt x="150876" y="224028"/>
                </a:lnTo>
                <a:lnTo>
                  <a:pt x="188976" y="201168"/>
                </a:lnTo>
                <a:lnTo>
                  <a:pt x="213360" y="166116"/>
                </a:lnTo>
                <a:lnTo>
                  <a:pt x="222504" y="118872"/>
                </a:lnTo>
                <a:lnTo>
                  <a:pt x="221980" y="109751"/>
                </a:lnTo>
                <a:lnTo>
                  <a:pt x="220599" y="100774"/>
                </a:lnTo>
                <a:lnTo>
                  <a:pt x="218646" y="92082"/>
                </a:lnTo>
                <a:lnTo>
                  <a:pt x="216408" y="83820"/>
                </a:lnTo>
                <a:lnTo>
                  <a:pt x="224028" y="80772"/>
                </a:lnTo>
                <a:lnTo>
                  <a:pt x="239146" y="121920"/>
                </a:lnTo>
                <a:lnTo>
                  <a:pt x="238696" y="133207"/>
                </a:lnTo>
                <a:lnTo>
                  <a:pt x="230124" y="172212"/>
                </a:lnTo>
                <a:lnTo>
                  <a:pt x="209764" y="204573"/>
                </a:lnTo>
                <a:lnTo>
                  <a:pt x="180784" y="229362"/>
                </a:lnTo>
                <a:lnTo>
                  <a:pt x="142922" y="244792"/>
                </a:lnTo>
                <a:lnTo>
                  <a:pt x="94488" y="249936"/>
                </a:lnTo>
                <a:lnTo>
                  <a:pt x="53340" y="249936"/>
                </a:lnTo>
                <a:lnTo>
                  <a:pt x="53340" y="387096"/>
                </a:lnTo>
                <a:lnTo>
                  <a:pt x="38100" y="387096"/>
                </a:lnTo>
                <a:lnTo>
                  <a:pt x="38709" y="388620"/>
                </a:lnTo>
                <a:close/>
              </a:path>
              <a:path w="239395" h="405764">
                <a:moveTo>
                  <a:pt x="163132" y="201168"/>
                </a:moveTo>
                <a:lnTo>
                  <a:pt x="97536" y="201168"/>
                </a:lnTo>
                <a:lnTo>
                  <a:pt x="109299" y="200644"/>
                </a:lnTo>
                <a:lnTo>
                  <a:pt x="119634" y="199263"/>
                </a:lnTo>
                <a:lnTo>
                  <a:pt x="157305" y="183499"/>
                </a:lnTo>
                <a:lnTo>
                  <a:pt x="178308" y="153924"/>
                </a:lnTo>
                <a:lnTo>
                  <a:pt x="185928" y="156972"/>
                </a:lnTo>
                <a:lnTo>
                  <a:pt x="195072" y="160020"/>
                </a:lnTo>
                <a:lnTo>
                  <a:pt x="191119" y="168878"/>
                </a:lnTo>
                <a:lnTo>
                  <a:pt x="186309" y="177165"/>
                </a:lnTo>
                <a:lnTo>
                  <a:pt x="180927" y="184880"/>
                </a:lnTo>
                <a:lnTo>
                  <a:pt x="175260" y="192024"/>
                </a:lnTo>
                <a:lnTo>
                  <a:pt x="168116" y="197691"/>
                </a:lnTo>
                <a:lnTo>
                  <a:pt x="163132" y="201168"/>
                </a:lnTo>
                <a:close/>
              </a:path>
              <a:path w="239395" h="405764">
                <a:moveTo>
                  <a:pt x="13716" y="390144"/>
                </a:moveTo>
                <a:lnTo>
                  <a:pt x="15240" y="387096"/>
                </a:lnTo>
                <a:lnTo>
                  <a:pt x="16764" y="387096"/>
                </a:lnTo>
                <a:lnTo>
                  <a:pt x="16764" y="388620"/>
                </a:lnTo>
                <a:lnTo>
                  <a:pt x="13716" y="390144"/>
                </a:lnTo>
                <a:close/>
              </a:path>
              <a:path w="239395" h="405764">
                <a:moveTo>
                  <a:pt x="34036" y="390144"/>
                </a:moveTo>
                <a:lnTo>
                  <a:pt x="13716" y="390144"/>
                </a:lnTo>
                <a:lnTo>
                  <a:pt x="16764" y="388620"/>
                </a:lnTo>
                <a:lnTo>
                  <a:pt x="16764" y="387096"/>
                </a:lnTo>
                <a:lnTo>
                  <a:pt x="19812" y="387096"/>
                </a:lnTo>
                <a:lnTo>
                  <a:pt x="21336" y="388620"/>
                </a:lnTo>
                <a:lnTo>
                  <a:pt x="33782" y="388620"/>
                </a:lnTo>
                <a:lnTo>
                  <a:pt x="34036" y="390144"/>
                </a:lnTo>
                <a:close/>
              </a:path>
              <a:path w="239395" h="405764">
                <a:moveTo>
                  <a:pt x="33782" y="388620"/>
                </a:moveTo>
                <a:lnTo>
                  <a:pt x="32004" y="388620"/>
                </a:lnTo>
                <a:lnTo>
                  <a:pt x="33528" y="387096"/>
                </a:lnTo>
                <a:lnTo>
                  <a:pt x="33782" y="388620"/>
                </a:lnTo>
                <a:close/>
              </a:path>
              <a:path w="239395" h="405764">
                <a:moveTo>
                  <a:pt x="52578" y="396240"/>
                </a:moveTo>
                <a:lnTo>
                  <a:pt x="35052" y="396240"/>
                </a:lnTo>
                <a:lnTo>
                  <a:pt x="33528" y="387096"/>
                </a:lnTo>
                <a:lnTo>
                  <a:pt x="36576" y="387096"/>
                </a:lnTo>
                <a:lnTo>
                  <a:pt x="36576" y="388620"/>
                </a:lnTo>
                <a:lnTo>
                  <a:pt x="38004" y="389477"/>
                </a:lnTo>
                <a:lnTo>
                  <a:pt x="41148" y="394716"/>
                </a:lnTo>
                <a:lnTo>
                  <a:pt x="53340" y="394716"/>
                </a:lnTo>
                <a:lnTo>
                  <a:pt x="52578" y="396240"/>
                </a:lnTo>
                <a:close/>
              </a:path>
              <a:path w="239395" h="405764">
                <a:moveTo>
                  <a:pt x="38004" y="389477"/>
                </a:moveTo>
                <a:lnTo>
                  <a:pt x="36576" y="388620"/>
                </a:lnTo>
                <a:lnTo>
                  <a:pt x="36576" y="387096"/>
                </a:lnTo>
                <a:lnTo>
                  <a:pt x="38004" y="389477"/>
                </a:lnTo>
                <a:close/>
              </a:path>
              <a:path w="239395" h="405764">
                <a:moveTo>
                  <a:pt x="39383" y="390304"/>
                </a:moveTo>
                <a:lnTo>
                  <a:pt x="38004" y="389477"/>
                </a:lnTo>
                <a:lnTo>
                  <a:pt x="36576" y="387096"/>
                </a:lnTo>
                <a:lnTo>
                  <a:pt x="38100" y="388620"/>
                </a:lnTo>
                <a:lnTo>
                  <a:pt x="38709" y="388620"/>
                </a:lnTo>
                <a:lnTo>
                  <a:pt x="39383" y="390304"/>
                </a:lnTo>
                <a:close/>
              </a:path>
              <a:path w="239395" h="405764">
                <a:moveTo>
                  <a:pt x="53340" y="393192"/>
                </a:moveTo>
                <a:lnTo>
                  <a:pt x="44196" y="393192"/>
                </a:lnTo>
                <a:lnTo>
                  <a:pt x="39383" y="390304"/>
                </a:lnTo>
                <a:lnTo>
                  <a:pt x="38100" y="387096"/>
                </a:lnTo>
                <a:lnTo>
                  <a:pt x="53340" y="387096"/>
                </a:lnTo>
                <a:lnTo>
                  <a:pt x="53340" y="393192"/>
                </a:lnTo>
                <a:close/>
              </a:path>
              <a:path w="239395" h="405764">
                <a:moveTo>
                  <a:pt x="41148" y="394716"/>
                </a:moveTo>
                <a:lnTo>
                  <a:pt x="38004" y="389477"/>
                </a:lnTo>
                <a:lnTo>
                  <a:pt x="39383" y="390304"/>
                </a:lnTo>
                <a:lnTo>
                  <a:pt x="41148" y="394716"/>
                </a:lnTo>
                <a:close/>
              </a:path>
              <a:path w="239395" h="405764">
                <a:moveTo>
                  <a:pt x="53340" y="394716"/>
                </a:moveTo>
                <a:lnTo>
                  <a:pt x="41148" y="394716"/>
                </a:lnTo>
                <a:lnTo>
                  <a:pt x="39383" y="390304"/>
                </a:lnTo>
                <a:lnTo>
                  <a:pt x="44196" y="393192"/>
                </a:lnTo>
                <a:lnTo>
                  <a:pt x="53340" y="393192"/>
                </a:lnTo>
                <a:lnTo>
                  <a:pt x="53340" y="394716"/>
                </a:lnTo>
                <a:close/>
              </a:path>
              <a:path w="239395" h="405764">
                <a:moveTo>
                  <a:pt x="47244" y="402336"/>
                </a:moveTo>
                <a:lnTo>
                  <a:pt x="6096" y="402336"/>
                </a:lnTo>
                <a:lnTo>
                  <a:pt x="1524" y="397764"/>
                </a:lnTo>
                <a:lnTo>
                  <a:pt x="9144" y="393192"/>
                </a:lnTo>
                <a:lnTo>
                  <a:pt x="34544" y="393192"/>
                </a:lnTo>
                <a:lnTo>
                  <a:pt x="35052" y="396240"/>
                </a:lnTo>
                <a:lnTo>
                  <a:pt x="52578" y="396240"/>
                </a:lnTo>
                <a:lnTo>
                  <a:pt x="51816" y="397764"/>
                </a:lnTo>
                <a:lnTo>
                  <a:pt x="48768" y="399288"/>
                </a:lnTo>
                <a:lnTo>
                  <a:pt x="47244" y="402336"/>
                </a:lnTo>
                <a:close/>
              </a:path>
              <a:path w="239395" h="405764">
                <a:moveTo>
                  <a:pt x="41148" y="403860"/>
                </a:moveTo>
                <a:lnTo>
                  <a:pt x="10668" y="403860"/>
                </a:lnTo>
                <a:lnTo>
                  <a:pt x="9144" y="402336"/>
                </a:lnTo>
                <a:lnTo>
                  <a:pt x="44196" y="402336"/>
                </a:lnTo>
                <a:lnTo>
                  <a:pt x="41148" y="403860"/>
                </a:lnTo>
                <a:close/>
              </a:path>
              <a:path w="239395" h="405764">
                <a:moveTo>
                  <a:pt x="36576" y="405384"/>
                </a:moveTo>
                <a:lnTo>
                  <a:pt x="16764" y="405384"/>
                </a:lnTo>
                <a:lnTo>
                  <a:pt x="13716" y="403860"/>
                </a:lnTo>
                <a:lnTo>
                  <a:pt x="39624" y="403860"/>
                </a:lnTo>
                <a:lnTo>
                  <a:pt x="36576" y="4053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6" name="object 16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61276" y="3479291"/>
            <a:ext cx="277367" cy="411480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514843" y="3584447"/>
            <a:ext cx="403860" cy="306070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972043" y="3584447"/>
            <a:ext cx="481584" cy="308610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598167" y="3255117"/>
            <a:ext cx="6870065" cy="76200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800" spc="-60"/>
              <a:t>Python</a:t>
            </a:r>
            <a:r>
              <a:rPr dirty="0" sz="4800" spc="-220"/>
              <a:t> </a:t>
            </a:r>
            <a:r>
              <a:rPr dirty="0" sz="4800" spc="-90"/>
              <a:t>Programming</a:t>
            </a:r>
            <a:r>
              <a:rPr dirty="0" sz="4800" spc="-295"/>
              <a:t> </a:t>
            </a:r>
            <a:r>
              <a:rPr dirty="0" sz="4800" spc="-10"/>
              <a:t>Primer</a:t>
            </a:r>
            <a:endParaRPr sz="4800"/>
          </a:p>
        </p:txBody>
      </p:sp>
      <p:sp>
        <p:nvSpPr>
          <p:cNvPr id="20" name="object 2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00"/>
              </a:lnSpc>
            </a:pPr>
            <a:r>
              <a:rPr dirty="0" spc="-25"/>
              <a:t>TOC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1195" y="533400"/>
            <a:ext cx="1028700" cy="25755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20667" y="548640"/>
            <a:ext cx="1534668" cy="24231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33059" y="550163"/>
            <a:ext cx="196596" cy="23926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18108" y="533400"/>
            <a:ext cx="883859" cy="257556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91883" y="533400"/>
            <a:ext cx="656843" cy="25755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534035">
              <a:lnSpc>
                <a:spcPct val="100000"/>
              </a:lnSpc>
              <a:spcBef>
                <a:spcPts val="110"/>
              </a:spcBef>
            </a:pPr>
            <a:r>
              <a:rPr dirty="0" spc="-25"/>
              <a:t>Control</a:t>
            </a:r>
            <a:r>
              <a:rPr dirty="0" spc="-229"/>
              <a:t> </a:t>
            </a:r>
            <a:r>
              <a:rPr dirty="0" spc="-30"/>
              <a:t>Structures:</a:t>
            </a:r>
            <a:r>
              <a:rPr dirty="0" spc="-210"/>
              <a:t> </a:t>
            </a:r>
            <a:r>
              <a:rPr dirty="0"/>
              <a:t>A</a:t>
            </a:r>
            <a:r>
              <a:rPr dirty="0" spc="-25"/>
              <a:t> </a:t>
            </a:r>
            <a:r>
              <a:rPr dirty="0" spc="-10"/>
              <a:t>Closer</a:t>
            </a:r>
            <a:r>
              <a:rPr dirty="0" spc="-140"/>
              <a:t> </a:t>
            </a:r>
            <a:r>
              <a:rPr dirty="0" spc="-20"/>
              <a:t>Look</a:t>
            </a:r>
          </a:p>
        </p:txBody>
      </p:sp>
      <p:sp>
        <p:nvSpPr>
          <p:cNvPr id="8" name="object 8" descr=""/>
          <p:cNvSpPr/>
          <p:nvPr/>
        </p:nvSpPr>
        <p:spPr>
          <a:xfrm>
            <a:off x="665988" y="1021079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5" h="50800">
                <a:moveTo>
                  <a:pt x="30480" y="50292"/>
                </a:moveTo>
                <a:lnTo>
                  <a:pt x="18288" y="50292"/>
                </a:lnTo>
                <a:lnTo>
                  <a:pt x="12192" y="48768"/>
                </a:lnTo>
                <a:lnTo>
                  <a:pt x="7620" y="44196"/>
                </a:lnTo>
                <a:lnTo>
                  <a:pt x="1524" y="38100"/>
                </a:lnTo>
                <a:lnTo>
                  <a:pt x="0" y="32004"/>
                </a:lnTo>
                <a:lnTo>
                  <a:pt x="0" y="18288"/>
                </a:lnTo>
                <a:lnTo>
                  <a:pt x="1524" y="12192"/>
                </a:lnTo>
                <a:lnTo>
                  <a:pt x="7620" y="7620"/>
                </a:lnTo>
                <a:lnTo>
                  <a:pt x="12192" y="3048"/>
                </a:lnTo>
                <a:lnTo>
                  <a:pt x="18288" y="0"/>
                </a:lnTo>
                <a:lnTo>
                  <a:pt x="30480" y="0"/>
                </a:lnTo>
                <a:lnTo>
                  <a:pt x="36576" y="3048"/>
                </a:lnTo>
                <a:lnTo>
                  <a:pt x="45720" y="12192"/>
                </a:lnTo>
                <a:lnTo>
                  <a:pt x="48768" y="18288"/>
                </a:lnTo>
                <a:lnTo>
                  <a:pt x="48768" y="32004"/>
                </a:lnTo>
                <a:lnTo>
                  <a:pt x="45720" y="38100"/>
                </a:lnTo>
                <a:lnTo>
                  <a:pt x="41148" y="44196"/>
                </a:lnTo>
                <a:lnTo>
                  <a:pt x="36576" y="48768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665988" y="1589532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5" h="50800">
                <a:moveTo>
                  <a:pt x="30480" y="50292"/>
                </a:moveTo>
                <a:lnTo>
                  <a:pt x="18288" y="50292"/>
                </a:lnTo>
                <a:lnTo>
                  <a:pt x="12192" y="47244"/>
                </a:lnTo>
                <a:lnTo>
                  <a:pt x="7620" y="42672"/>
                </a:lnTo>
                <a:lnTo>
                  <a:pt x="1524" y="38100"/>
                </a:lnTo>
                <a:lnTo>
                  <a:pt x="0" y="32004"/>
                </a:lnTo>
                <a:lnTo>
                  <a:pt x="0" y="18288"/>
                </a:lnTo>
                <a:lnTo>
                  <a:pt x="1524" y="12192"/>
                </a:lnTo>
                <a:lnTo>
                  <a:pt x="7620" y="7620"/>
                </a:lnTo>
                <a:lnTo>
                  <a:pt x="12192" y="1524"/>
                </a:lnTo>
                <a:lnTo>
                  <a:pt x="18288" y="0"/>
                </a:lnTo>
                <a:lnTo>
                  <a:pt x="30480" y="0"/>
                </a:lnTo>
                <a:lnTo>
                  <a:pt x="36576" y="1524"/>
                </a:lnTo>
                <a:lnTo>
                  <a:pt x="41148" y="7620"/>
                </a:lnTo>
                <a:lnTo>
                  <a:pt x="45720" y="12192"/>
                </a:lnTo>
                <a:lnTo>
                  <a:pt x="48768" y="18288"/>
                </a:lnTo>
                <a:lnTo>
                  <a:pt x="48768" y="32004"/>
                </a:lnTo>
                <a:lnTo>
                  <a:pt x="45720" y="38100"/>
                </a:lnTo>
                <a:lnTo>
                  <a:pt x="36576" y="47244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665988" y="2377439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5" h="50800">
                <a:moveTo>
                  <a:pt x="30480" y="50292"/>
                </a:moveTo>
                <a:lnTo>
                  <a:pt x="18288" y="50292"/>
                </a:lnTo>
                <a:lnTo>
                  <a:pt x="12192" y="47244"/>
                </a:lnTo>
                <a:lnTo>
                  <a:pt x="7620" y="42672"/>
                </a:lnTo>
                <a:lnTo>
                  <a:pt x="1524" y="38100"/>
                </a:lnTo>
                <a:lnTo>
                  <a:pt x="0" y="32004"/>
                </a:lnTo>
                <a:lnTo>
                  <a:pt x="0" y="18288"/>
                </a:lnTo>
                <a:lnTo>
                  <a:pt x="1524" y="12192"/>
                </a:lnTo>
                <a:lnTo>
                  <a:pt x="12192" y="1524"/>
                </a:lnTo>
                <a:lnTo>
                  <a:pt x="18288" y="0"/>
                </a:lnTo>
                <a:lnTo>
                  <a:pt x="30480" y="0"/>
                </a:lnTo>
                <a:lnTo>
                  <a:pt x="36576" y="1524"/>
                </a:lnTo>
                <a:lnTo>
                  <a:pt x="41148" y="6096"/>
                </a:lnTo>
                <a:lnTo>
                  <a:pt x="45720" y="12192"/>
                </a:lnTo>
                <a:lnTo>
                  <a:pt x="48768" y="18288"/>
                </a:lnTo>
                <a:lnTo>
                  <a:pt x="48768" y="32004"/>
                </a:lnTo>
                <a:lnTo>
                  <a:pt x="45720" y="38100"/>
                </a:lnTo>
                <a:lnTo>
                  <a:pt x="36576" y="47244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665988" y="5242560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5" h="50800">
                <a:moveTo>
                  <a:pt x="30480" y="50292"/>
                </a:moveTo>
                <a:lnTo>
                  <a:pt x="18288" y="50292"/>
                </a:lnTo>
                <a:lnTo>
                  <a:pt x="12192" y="48768"/>
                </a:lnTo>
                <a:lnTo>
                  <a:pt x="7620" y="42672"/>
                </a:lnTo>
                <a:lnTo>
                  <a:pt x="1524" y="38100"/>
                </a:lnTo>
                <a:lnTo>
                  <a:pt x="0" y="32004"/>
                </a:lnTo>
                <a:lnTo>
                  <a:pt x="0" y="18288"/>
                </a:lnTo>
                <a:lnTo>
                  <a:pt x="1524" y="12192"/>
                </a:lnTo>
                <a:lnTo>
                  <a:pt x="7620" y="7620"/>
                </a:lnTo>
                <a:lnTo>
                  <a:pt x="12192" y="3048"/>
                </a:lnTo>
                <a:lnTo>
                  <a:pt x="18288" y="0"/>
                </a:lnTo>
                <a:lnTo>
                  <a:pt x="30480" y="0"/>
                </a:lnTo>
                <a:lnTo>
                  <a:pt x="36576" y="3048"/>
                </a:lnTo>
                <a:lnTo>
                  <a:pt x="45720" y="12192"/>
                </a:lnTo>
                <a:lnTo>
                  <a:pt x="48768" y="18288"/>
                </a:lnTo>
                <a:lnTo>
                  <a:pt x="48768" y="32004"/>
                </a:lnTo>
                <a:lnTo>
                  <a:pt x="45720" y="38100"/>
                </a:lnTo>
                <a:lnTo>
                  <a:pt x="41148" y="42672"/>
                </a:lnTo>
                <a:lnTo>
                  <a:pt x="36576" y="48768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665988" y="5811011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5" h="50800">
                <a:moveTo>
                  <a:pt x="30480" y="50291"/>
                </a:moveTo>
                <a:lnTo>
                  <a:pt x="18288" y="50291"/>
                </a:lnTo>
                <a:lnTo>
                  <a:pt x="12192" y="47243"/>
                </a:lnTo>
                <a:lnTo>
                  <a:pt x="7620" y="42671"/>
                </a:lnTo>
                <a:lnTo>
                  <a:pt x="1524" y="38099"/>
                </a:lnTo>
                <a:lnTo>
                  <a:pt x="0" y="32003"/>
                </a:lnTo>
                <a:lnTo>
                  <a:pt x="0" y="18287"/>
                </a:lnTo>
                <a:lnTo>
                  <a:pt x="1524" y="12191"/>
                </a:lnTo>
                <a:lnTo>
                  <a:pt x="12192" y="1523"/>
                </a:lnTo>
                <a:lnTo>
                  <a:pt x="18288" y="0"/>
                </a:lnTo>
                <a:lnTo>
                  <a:pt x="30480" y="0"/>
                </a:lnTo>
                <a:lnTo>
                  <a:pt x="36576" y="1523"/>
                </a:lnTo>
                <a:lnTo>
                  <a:pt x="41148" y="6095"/>
                </a:lnTo>
                <a:lnTo>
                  <a:pt x="45720" y="12191"/>
                </a:lnTo>
                <a:lnTo>
                  <a:pt x="48768" y="18287"/>
                </a:lnTo>
                <a:lnTo>
                  <a:pt x="48768" y="32003"/>
                </a:lnTo>
                <a:lnTo>
                  <a:pt x="45720" y="38099"/>
                </a:lnTo>
                <a:lnTo>
                  <a:pt x="36576" y="47243"/>
                </a:lnTo>
                <a:lnTo>
                  <a:pt x="30480" y="502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665988" y="6377940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5" h="50800">
                <a:moveTo>
                  <a:pt x="30480" y="50292"/>
                </a:moveTo>
                <a:lnTo>
                  <a:pt x="18288" y="50292"/>
                </a:lnTo>
                <a:lnTo>
                  <a:pt x="12192" y="48768"/>
                </a:lnTo>
                <a:lnTo>
                  <a:pt x="7620" y="42672"/>
                </a:lnTo>
                <a:lnTo>
                  <a:pt x="1524" y="38100"/>
                </a:lnTo>
                <a:lnTo>
                  <a:pt x="0" y="32004"/>
                </a:lnTo>
                <a:lnTo>
                  <a:pt x="0" y="18288"/>
                </a:lnTo>
                <a:lnTo>
                  <a:pt x="1524" y="12192"/>
                </a:lnTo>
                <a:lnTo>
                  <a:pt x="7620" y="7620"/>
                </a:lnTo>
                <a:lnTo>
                  <a:pt x="12192" y="3048"/>
                </a:lnTo>
                <a:lnTo>
                  <a:pt x="18288" y="0"/>
                </a:lnTo>
                <a:lnTo>
                  <a:pt x="30480" y="0"/>
                </a:lnTo>
                <a:lnTo>
                  <a:pt x="36576" y="3048"/>
                </a:lnTo>
                <a:lnTo>
                  <a:pt x="45720" y="12192"/>
                </a:lnTo>
                <a:lnTo>
                  <a:pt x="48768" y="18288"/>
                </a:lnTo>
                <a:lnTo>
                  <a:pt x="48768" y="32004"/>
                </a:lnTo>
                <a:lnTo>
                  <a:pt x="45720" y="38100"/>
                </a:lnTo>
                <a:lnTo>
                  <a:pt x="41148" y="42672"/>
                </a:lnTo>
                <a:lnTo>
                  <a:pt x="36576" y="48768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871219" y="6919594"/>
            <a:ext cx="4808220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>
                <a:latin typeface="Calibri"/>
                <a:cs typeface="Calibri"/>
              </a:rPr>
              <a:t>but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lower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scope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have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access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things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higher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scope.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871219" y="902843"/>
            <a:ext cx="8526145" cy="272732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 marR="5080">
              <a:lnSpc>
                <a:spcPts val="1739"/>
              </a:lnSpc>
              <a:spcBef>
                <a:spcPts val="295"/>
              </a:spcBef>
            </a:pPr>
            <a:r>
              <a:rPr dirty="0" sz="1550">
                <a:latin typeface="Calibri"/>
                <a:cs typeface="Calibri"/>
              </a:rPr>
              <a:t>Each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programming</a:t>
            </a:r>
            <a:r>
              <a:rPr dirty="0" sz="1550" spc="-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language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has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its</a:t>
            </a:r>
            <a:r>
              <a:rPr dirty="0" sz="1550" spc="1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own</a:t>
            </a:r>
            <a:r>
              <a:rPr dirty="0" sz="1550" spc="1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way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handling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conditions.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Most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them</a:t>
            </a:r>
            <a:r>
              <a:rPr dirty="0" sz="1550" spc="1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slightly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different </a:t>
            </a:r>
            <a:r>
              <a:rPr dirty="0" sz="1550">
                <a:latin typeface="Calibri"/>
                <a:cs typeface="Calibri"/>
              </a:rPr>
              <a:t>syntax.</a:t>
            </a:r>
            <a:r>
              <a:rPr dirty="0" sz="1550" spc="-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This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section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dedicated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explaining</a:t>
            </a:r>
            <a:r>
              <a:rPr dirty="0" sz="1550" spc="-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syntax</a:t>
            </a:r>
            <a:r>
              <a:rPr dirty="0" sz="1550" spc="-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that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uses.</a:t>
            </a:r>
            <a:endParaRPr sz="1550">
              <a:latin typeface="Calibri"/>
              <a:cs typeface="Calibri"/>
            </a:endParaRPr>
          </a:p>
          <a:p>
            <a:pPr marL="12700" marR="193040">
              <a:lnSpc>
                <a:spcPts val="1730"/>
              </a:lnSpc>
              <a:spcBef>
                <a:spcPts val="1000"/>
              </a:spcBef>
            </a:pPr>
            <a:r>
              <a:rPr dirty="0" sz="1550">
                <a:latin typeface="Calibri"/>
                <a:cs typeface="Calibri"/>
              </a:rPr>
              <a:t>At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end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day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conditional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statements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resolve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1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 spc="50">
                <a:latin typeface="Calibri"/>
                <a:cs typeface="Calibri"/>
              </a:rPr>
              <a:t>(non-</a:t>
            </a:r>
            <a:r>
              <a:rPr dirty="0" sz="1550">
                <a:latin typeface="Calibri"/>
                <a:cs typeface="Calibri"/>
              </a:rPr>
              <a:t>zero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true)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-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0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(false)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statements </a:t>
            </a:r>
            <a:r>
              <a:rPr dirty="0" sz="1550">
                <a:latin typeface="Calibri"/>
                <a:cs typeface="Calibri"/>
              </a:rPr>
              <a:t>using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comparison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operators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test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two</a:t>
            </a:r>
            <a:r>
              <a:rPr dirty="0" sz="1550" spc="1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values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logical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operators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string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multiple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conditional </a:t>
            </a:r>
            <a:r>
              <a:rPr dirty="0" sz="1550">
                <a:latin typeface="Calibri"/>
                <a:cs typeface="Calibri"/>
              </a:rPr>
              <a:t>statements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together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all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resulting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final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 spc="50">
                <a:latin typeface="Calibri"/>
                <a:cs typeface="Calibri"/>
              </a:rPr>
              <a:t>non-</a:t>
            </a:r>
            <a:r>
              <a:rPr dirty="0" sz="1550">
                <a:latin typeface="Calibri"/>
                <a:cs typeface="Calibri"/>
              </a:rPr>
              <a:t>zero</a:t>
            </a:r>
            <a:r>
              <a:rPr dirty="0" sz="1550" spc="-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0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condition.</a:t>
            </a:r>
            <a:endParaRPr sz="1550">
              <a:latin typeface="Calibri"/>
              <a:cs typeface="Calibri"/>
            </a:endParaRPr>
          </a:p>
          <a:p>
            <a:pPr marL="12700" marR="210185">
              <a:lnSpc>
                <a:spcPts val="1730"/>
              </a:lnSpc>
              <a:spcBef>
                <a:spcPts val="1015"/>
              </a:spcBef>
            </a:pP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statements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are used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2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test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conditions.</a:t>
            </a:r>
            <a:r>
              <a:rPr dirty="0" sz="1550" spc="-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some condition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True,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then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execute</a:t>
            </a:r>
            <a:r>
              <a:rPr dirty="0" sz="1550" spc="1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block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code; </a:t>
            </a:r>
            <a:r>
              <a:rPr dirty="0" sz="1550">
                <a:latin typeface="Calibri"/>
                <a:cs typeface="Calibri"/>
              </a:rPr>
              <a:t>otherwise,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execute</a:t>
            </a:r>
            <a:r>
              <a:rPr dirty="0" sz="1550" spc="2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some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other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block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code.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example,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you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wanted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print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whether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number </a:t>
            </a:r>
            <a:r>
              <a:rPr dirty="0" sz="1550">
                <a:latin typeface="Calibri"/>
                <a:cs typeface="Calibri"/>
              </a:rPr>
              <a:t>was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odd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even,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code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might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look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like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this:</a:t>
            </a:r>
            <a:endParaRPr sz="1550">
              <a:latin typeface="Calibri"/>
              <a:cs typeface="Calibri"/>
            </a:endParaRPr>
          </a:p>
          <a:p>
            <a:pPr marL="3688079">
              <a:lnSpc>
                <a:spcPts val="1375"/>
              </a:lnSpc>
            </a:pPr>
            <a:r>
              <a:rPr dirty="0" sz="1550">
                <a:latin typeface="Calibri"/>
                <a:cs typeface="Calibri"/>
              </a:rPr>
              <a:t>Though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parentheses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curly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brackets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single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line</a:t>
            </a:r>
            <a:endParaRPr sz="1550">
              <a:latin typeface="Calibri"/>
              <a:cs typeface="Calibri"/>
            </a:endParaRPr>
          </a:p>
          <a:p>
            <a:pPr marL="3688079" marR="283210">
              <a:lnSpc>
                <a:spcPts val="1939"/>
              </a:lnSpc>
              <a:spcBef>
                <a:spcPts val="10"/>
              </a:spcBef>
            </a:pPr>
            <a:r>
              <a:rPr dirty="0" sz="1550">
                <a:latin typeface="Calibri"/>
                <a:cs typeface="Calibri"/>
              </a:rPr>
              <a:t>statements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optional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most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time,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they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help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for </a:t>
            </a:r>
            <a:r>
              <a:rPr dirty="0" sz="1550">
                <a:latin typeface="Calibri"/>
                <a:cs typeface="Calibri"/>
              </a:rPr>
              <a:t>clarity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reading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ensure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that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all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conditions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are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9215119" y="7047658"/>
            <a:ext cx="309880" cy="2343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u="sng" sz="1350" spc="-2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TOC</a:t>
            </a:r>
            <a:endParaRPr sz="1350">
              <a:latin typeface="Calibri"/>
              <a:cs typeface="Calibri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41932" y="4059935"/>
            <a:ext cx="1089659" cy="172212"/>
          </a:xfrm>
          <a:prstGeom prst="rect">
            <a:avLst/>
          </a:prstGeom>
        </p:spPr>
      </p:pic>
      <p:sp>
        <p:nvSpPr>
          <p:cNvPr id="18" name="object 18" descr=""/>
          <p:cNvSpPr/>
          <p:nvPr/>
        </p:nvSpPr>
        <p:spPr>
          <a:xfrm>
            <a:off x="2947403" y="4069079"/>
            <a:ext cx="104139" cy="131445"/>
          </a:xfrm>
          <a:custGeom>
            <a:avLst/>
            <a:gdLst/>
            <a:ahLst/>
            <a:cxnLst/>
            <a:rect l="l" t="t" r="r" b="b"/>
            <a:pathLst>
              <a:path w="104139" h="131445">
                <a:moveTo>
                  <a:pt x="18288" y="38100"/>
                </a:moveTo>
                <a:lnTo>
                  <a:pt x="16764" y="36576"/>
                </a:lnTo>
                <a:lnTo>
                  <a:pt x="3048" y="36576"/>
                </a:lnTo>
                <a:lnTo>
                  <a:pt x="3048" y="38100"/>
                </a:lnTo>
                <a:lnTo>
                  <a:pt x="1524" y="38100"/>
                </a:lnTo>
                <a:lnTo>
                  <a:pt x="1524" y="128016"/>
                </a:lnTo>
                <a:lnTo>
                  <a:pt x="3048" y="128016"/>
                </a:lnTo>
                <a:lnTo>
                  <a:pt x="4572" y="129540"/>
                </a:lnTo>
                <a:lnTo>
                  <a:pt x="16764" y="129540"/>
                </a:lnTo>
                <a:lnTo>
                  <a:pt x="16764" y="128016"/>
                </a:lnTo>
                <a:lnTo>
                  <a:pt x="18288" y="128016"/>
                </a:lnTo>
                <a:lnTo>
                  <a:pt x="18288" y="38100"/>
                </a:lnTo>
                <a:close/>
              </a:path>
              <a:path w="104139" h="131445">
                <a:moveTo>
                  <a:pt x="21336" y="3048"/>
                </a:moveTo>
                <a:lnTo>
                  <a:pt x="18288" y="0"/>
                </a:lnTo>
                <a:lnTo>
                  <a:pt x="4572" y="0"/>
                </a:lnTo>
                <a:lnTo>
                  <a:pt x="1524" y="3048"/>
                </a:lnTo>
                <a:lnTo>
                  <a:pt x="0" y="6096"/>
                </a:lnTo>
                <a:lnTo>
                  <a:pt x="0" y="13716"/>
                </a:lnTo>
                <a:lnTo>
                  <a:pt x="1524" y="16764"/>
                </a:lnTo>
                <a:lnTo>
                  <a:pt x="3048" y="16764"/>
                </a:lnTo>
                <a:lnTo>
                  <a:pt x="4572" y="18288"/>
                </a:lnTo>
                <a:lnTo>
                  <a:pt x="7620" y="19812"/>
                </a:lnTo>
                <a:lnTo>
                  <a:pt x="15240" y="19812"/>
                </a:lnTo>
                <a:lnTo>
                  <a:pt x="18288" y="18288"/>
                </a:lnTo>
                <a:lnTo>
                  <a:pt x="19812" y="16764"/>
                </a:lnTo>
                <a:lnTo>
                  <a:pt x="21336" y="16764"/>
                </a:lnTo>
                <a:lnTo>
                  <a:pt x="21336" y="3048"/>
                </a:lnTo>
                <a:close/>
              </a:path>
              <a:path w="104139" h="131445">
                <a:moveTo>
                  <a:pt x="103644" y="99060"/>
                </a:moveTo>
                <a:lnTo>
                  <a:pt x="100596" y="92964"/>
                </a:lnTo>
                <a:lnTo>
                  <a:pt x="100596" y="89916"/>
                </a:lnTo>
                <a:lnTo>
                  <a:pt x="94488" y="83820"/>
                </a:lnTo>
                <a:lnTo>
                  <a:pt x="91440" y="82296"/>
                </a:lnTo>
                <a:lnTo>
                  <a:pt x="89916" y="80772"/>
                </a:lnTo>
                <a:lnTo>
                  <a:pt x="86868" y="79248"/>
                </a:lnTo>
                <a:lnTo>
                  <a:pt x="83820" y="79248"/>
                </a:lnTo>
                <a:lnTo>
                  <a:pt x="77724" y="76200"/>
                </a:lnTo>
                <a:lnTo>
                  <a:pt x="76200" y="74676"/>
                </a:lnTo>
                <a:lnTo>
                  <a:pt x="73152" y="74676"/>
                </a:lnTo>
                <a:lnTo>
                  <a:pt x="70104" y="73152"/>
                </a:lnTo>
                <a:lnTo>
                  <a:pt x="68580" y="71628"/>
                </a:lnTo>
                <a:lnTo>
                  <a:pt x="65532" y="70104"/>
                </a:lnTo>
                <a:lnTo>
                  <a:pt x="64008" y="70104"/>
                </a:lnTo>
                <a:lnTo>
                  <a:pt x="62484" y="68580"/>
                </a:lnTo>
                <a:lnTo>
                  <a:pt x="60960" y="65532"/>
                </a:lnTo>
                <a:lnTo>
                  <a:pt x="59436" y="64008"/>
                </a:lnTo>
                <a:lnTo>
                  <a:pt x="59436" y="54864"/>
                </a:lnTo>
                <a:lnTo>
                  <a:pt x="60960" y="53340"/>
                </a:lnTo>
                <a:lnTo>
                  <a:pt x="60960" y="51816"/>
                </a:lnTo>
                <a:lnTo>
                  <a:pt x="64008" y="48768"/>
                </a:lnTo>
                <a:lnTo>
                  <a:pt x="65532" y="48768"/>
                </a:lnTo>
                <a:lnTo>
                  <a:pt x="68580" y="47244"/>
                </a:lnTo>
                <a:lnTo>
                  <a:pt x="83820" y="47244"/>
                </a:lnTo>
                <a:lnTo>
                  <a:pt x="85344" y="48768"/>
                </a:lnTo>
                <a:lnTo>
                  <a:pt x="86868" y="48768"/>
                </a:lnTo>
                <a:lnTo>
                  <a:pt x="89916" y="50292"/>
                </a:lnTo>
                <a:lnTo>
                  <a:pt x="91440" y="50292"/>
                </a:lnTo>
                <a:lnTo>
                  <a:pt x="94488" y="53340"/>
                </a:lnTo>
                <a:lnTo>
                  <a:pt x="97536" y="53340"/>
                </a:lnTo>
                <a:lnTo>
                  <a:pt x="97536" y="51816"/>
                </a:lnTo>
                <a:lnTo>
                  <a:pt x="99060" y="50292"/>
                </a:lnTo>
                <a:lnTo>
                  <a:pt x="99060" y="47244"/>
                </a:lnTo>
                <a:lnTo>
                  <a:pt x="99060" y="44196"/>
                </a:lnTo>
                <a:lnTo>
                  <a:pt x="97536" y="42672"/>
                </a:lnTo>
                <a:lnTo>
                  <a:pt x="97536" y="41148"/>
                </a:lnTo>
                <a:lnTo>
                  <a:pt x="96012" y="39624"/>
                </a:lnTo>
                <a:lnTo>
                  <a:pt x="94488" y="39624"/>
                </a:lnTo>
                <a:lnTo>
                  <a:pt x="92964" y="38100"/>
                </a:lnTo>
                <a:lnTo>
                  <a:pt x="91440" y="38100"/>
                </a:lnTo>
                <a:lnTo>
                  <a:pt x="89916" y="36576"/>
                </a:lnTo>
                <a:lnTo>
                  <a:pt x="86868" y="36576"/>
                </a:lnTo>
                <a:lnTo>
                  <a:pt x="83820" y="35052"/>
                </a:lnTo>
                <a:lnTo>
                  <a:pt x="64008" y="35052"/>
                </a:lnTo>
                <a:lnTo>
                  <a:pt x="60960" y="36576"/>
                </a:lnTo>
                <a:lnTo>
                  <a:pt x="56388" y="38100"/>
                </a:lnTo>
                <a:lnTo>
                  <a:pt x="53340" y="39624"/>
                </a:lnTo>
                <a:lnTo>
                  <a:pt x="45720" y="47244"/>
                </a:lnTo>
                <a:lnTo>
                  <a:pt x="42672" y="53340"/>
                </a:lnTo>
                <a:lnTo>
                  <a:pt x="42672" y="68580"/>
                </a:lnTo>
                <a:lnTo>
                  <a:pt x="44196" y="70104"/>
                </a:lnTo>
                <a:lnTo>
                  <a:pt x="47244" y="76200"/>
                </a:lnTo>
                <a:lnTo>
                  <a:pt x="48768" y="77724"/>
                </a:lnTo>
                <a:lnTo>
                  <a:pt x="51816" y="79248"/>
                </a:lnTo>
                <a:lnTo>
                  <a:pt x="53340" y="82296"/>
                </a:lnTo>
                <a:lnTo>
                  <a:pt x="56388" y="82296"/>
                </a:lnTo>
                <a:lnTo>
                  <a:pt x="59436" y="83820"/>
                </a:lnTo>
                <a:lnTo>
                  <a:pt x="60960" y="85344"/>
                </a:lnTo>
                <a:lnTo>
                  <a:pt x="67056" y="88392"/>
                </a:lnTo>
                <a:lnTo>
                  <a:pt x="70104" y="88392"/>
                </a:lnTo>
                <a:lnTo>
                  <a:pt x="73152" y="89916"/>
                </a:lnTo>
                <a:lnTo>
                  <a:pt x="74676" y="91440"/>
                </a:lnTo>
                <a:lnTo>
                  <a:pt x="77724" y="91440"/>
                </a:lnTo>
                <a:lnTo>
                  <a:pt x="79248" y="92964"/>
                </a:lnTo>
                <a:lnTo>
                  <a:pt x="82296" y="94488"/>
                </a:lnTo>
                <a:lnTo>
                  <a:pt x="83820" y="96012"/>
                </a:lnTo>
                <a:lnTo>
                  <a:pt x="83820" y="97536"/>
                </a:lnTo>
                <a:lnTo>
                  <a:pt x="85344" y="99060"/>
                </a:lnTo>
                <a:lnTo>
                  <a:pt x="86868" y="102108"/>
                </a:lnTo>
                <a:lnTo>
                  <a:pt x="86868" y="106680"/>
                </a:lnTo>
                <a:lnTo>
                  <a:pt x="85344" y="108204"/>
                </a:lnTo>
                <a:lnTo>
                  <a:pt x="85344" y="109728"/>
                </a:lnTo>
                <a:lnTo>
                  <a:pt x="80772" y="114300"/>
                </a:lnTo>
                <a:lnTo>
                  <a:pt x="79248" y="114300"/>
                </a:lnTo>
                <a:lnTo>
                  <a:pt x="77724" y="115824"/>
                </a:lnTo>
                <a:lnTo>
                  <a:pt x="76200" y="115824"/>
                </a:lnTo>
                <a:lnTo>
                  <a:pt x="73152" y="117348"/>
                </a:lnTo>
                <a:lnTo>
                  <a:pt x="60960" y="117348"/>
                </a:lnTo>
                <a:lnTo>
                  <a:pt x="59436" y="115824"/>
                </a:lnTo>
                <a:lnTo>
                  <a:pt x="56388" y="115824"/>
                </a:lnTo>
                <a:lnTo>
                  <a:pt x="53340" y="114300"/>
                </a:lnTo>
                <a:lnTo>
                  <a:pt x="51816" y="112776"/>
                </a:lnTo>
                <a:lnTo>
                  <a:pt x="50292" y="112776"/>
                </a:lnTo>
                <a:lnTo>
                  <a:pt x="47244" y="111252"/>
                </a:lnTo>
                <a:lnTo>
                  <a:pt x="45720" y="109728"/>
                </a:lnTo>
                <a:lnTo>
                  <a:pt x="41148" y="109728"/>
                </a:lnTo>
                <a:lnTo>
                  <a:pt x="41148" y="121920"/>
                </a:lnTo>
                <a:lnTo>
                  <a:pt x="45720" y="126492"/>
                </a:lnTo>
                <a:lnTo>
                  <a:pt x="47244" y="126492"/>
                </a:lnTo>
                <a:lnTo>
                  <a:pt x="50292" y="128016"/>
                </a:lnTo>
                <a:lnTo>
                  <a:pt x="51816" y="128016"/>
                </a:lnTo>
                <a:lnTo>
                  <a:pt x="54864" y="129540"/>
                </a:lnTo>
                <a:lnTo>
                  <a:pt x="59436" y="129540"/>
                </a:lnTo>
                <a:lnTo>
                  <a:pt x="62484" y="131064"/>
                </a:lnTo>
                <a:lnTo>
                  <a:pt x="73152" y="131064"/>
                </a:lnTo>
                <a:lnTo>
                  <a:pt x="77724" y="129540"/>
                </a:lnTo>
                <a:lnTo>
                  <a:pt x="82296" y="129540"/>
                </a:lnTo>
                <a:lnTo>
                  <a:pt x="86868" y="128016"/>
                </a:lnTo>
                <a:lnTo>
                  <a:pt x="89916" y="126492"/>
                </a:lnTo>
                <a:lnTo>
                  <a:pt x="96012" y="120396"/>
                </a:lnTo>
                <a:lnTo>
                  <a:pt x="99060" y="118872"/>
                </a:lnTo>
                <a:lnTo>
                  <a:pt x="99568" y="117348"/>
                </a:lnTo>
                <a:lnTo>
                  <a:pt x="100596" y="114300"/>
                </a:lnTo>
                <a:lnTo>
                  <a:pt x="102120" y="111252"/>
                </a:lnTo>
                <a:lnTo>
                  <a:pt x="103644" y="106680"/>
                </a:lnTo>
                <a:lnTo>
                  <a:pt x="103644" y="990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9" name="object 19" descr=""/>
          <p:cNvGrpSpPr/>
          <p:nvPr/>
        </p:nvGrpSpPr>
        <p:grpSpPr>
          <a:xfrm>
            <a:off x="3124199" y="4072127"/>
            <a:ext cx="413384" cy="128270"/>
            <a:chOff x="3124199" y="4072127"/>
            <a:chExt cx="413384" cy="128270"/>
          </a:xfrm>
        </p:grpSpPr>
        <p:pic>
          <p:nvPicPr>
            <p:cNvPr id="20" name="object 2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24199" y="4072127"/>
              <a:ext cx="256032" cy="128016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06139" y="4104131"/>
              <a:ext cx="76200" cy="94488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3515868" y="4175759"/>
              <a:ext cx="21590" cy="22860"/>
            </a:xfrm>
            <a:custGeom>
              <a:avLst/>
              <a:gdLst/>
              <a:ahLst/>
              <a:cxnLst/>
              <a:rect l="l" t="t" r="r" b="b"/>
              <a:pathLst>
                <a:path w="21589" h="22860">
                  <a:moveTo>
                    <a:pt x="15239" y="22860"/>
                  </a:moveTo>
                  <a:lnTo>
                    <a:pt x="6095" y="22860"/>
                  </a:lnTo>
                  <a:lnTo>
                    <a:pt x="1523" y="18288"/>
                  </a:lnTo>
                  <a:lnTo>
                    <a:pt x="0" y="15240"/>
                  </a:lnTo>
                  <a:lnTo>
                    <a:pt x="0" y="6096"/>
                  </a:lnTo>
                  <a:lnTo>
                    <a:pt x="1523" y="3048"/>
                  </a:lnTo>
                  <a:lnTo>
                    <a:pt x="4571" y="0"/>
                  </a:lnTo>
                  <a:lnTo>
                    <a:pt x="16763" y="0"/>
                  </a:lnTo>
                  <a:lnTo>
                    <a:pt x="18287" y="1524"/>
                  </a:lnTo>
                  <a:lnTo>
                    <a:pt x="19811" y="3048"/>
                  </a:lnTo>
                  <a:lnTo>
                    <a:pt x="21335" y="6096"/>
                  </a:lnTo>
                  <a:lnTo>
                    <a:pt x="21335" y="15240"/>
                  </a:lnTo>
                  <a:lnTo>
                    <a:pt x="19811" y="18288"/>
                  </a:lnTo>
                  <a:lnTo>
                    <a:pt x="15239" y="228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 descr=""/>
          <p:cNvGrpSpPr/>
          <p:nvPr/>
        </p:nvGrpSpPr>
        <p:grpSpPr>
          <a:xfrm>
            <a:off x="3656076" y="4059935"/>
            <a:ext cx="195580" cy="167640"/>
            <a:chOff x="3656076" y="4059935"/>
            <a:chExt cx="195580" cy="167640"/>
          </a:xfrm>
        </p:grpSpPr>
        <p:pic>
          <p:nvPicPr>
            <p:cNvPr id="24" name="object 2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56076" y="4104131"/>
              <a:ext cx="76200" cy="94488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3755123" y="4059935"/>
              <a:ext cx="96520" cy="168275"/>
            </a:xfrm>
            <a:custGeom>
              <a:avLst/>
              <a:gdLst/>
              <a:ahLst/>
              <a:cxnLst/>
              <a:rect l="l" t="t" r="r" b="b"/>
              <a:pathLst>
                <a:path w="96520" h="168275">
                  <a:moveTo>
                    <a:pt x="32004" y="4572"/>
                  </a:moveTo>
                  <a:lnTo>
                    <a:pt x="30480" y="3048"/>
                  </a:lnTo>
                  <a:lnTo>
                    <a:pt x="30480" y="1524"/>
                  </a:lnTo>
                  <a:lnTo>
                    <a:pt x="28956" y="1524"/>
                  </a:lnTo>
                  <a:lnTo>
                    <a:pt x="28956" y="0"/>
                  </a:lnTo>
                  <a:lnTo>
                    <a:pt x="16764" y="0"/>
                  </a:lnTo>
                  <a:lnTo>
                    <a:pt x="13716" y="3048"/>
                  </a:lnTo>
                  <a:lnTo>
                    <a:pt x="13716" y="19812"/>
                  </a:lnTo>
                  <a:lnTo>
                    <a:pt x="0" y="47244"/>
                  </a:lnTo>
                  <a:lnTo>
                    <a:pt x="0" y="48768"/>
                  </a:lnTo>
                  <a:lnTo>
                    <a:pt x="1524" y="50292"/>
                  </a:lnTo>
                  <a:lnTo>
                    <a:pt x="9144" y="50292"/>
                  </a:lnTo>
                  <a:lnTo>
                    <a:pt x="10668" y="48768"/>
                  </a:lnTo>
                  <a:lnTo>
                    <a:pt x="12192" y="48768"/>
                  </a:lnTo>
                  <a:lnTo>
                    <a:pt x="12192" y="47244"/>
                  </a:lnTo>
                  <a:lnTo>
                    <a:pt x="25908" y="27432"/>
                  </a:lnTo>
                  <a:lnTo>
                    <a:pt x="27432" y="25908"/>
                  </a:lnTo>
                  <a:lnTo>
                    <a:pt x="27432" y="24384"/>
                  </a:lnTo>
                  <a:lnTo>
                    <a:pt x="28956" y="22860"/>
                  </a:lnTo>
                  <a:lnTo>
                    <a:pt x="28956" y="21336"/>
                  </a:lnTo>
                  <a:lnTo>
                    <a:pt x="30480" y="19812"/>
                  </a:lnTo>
                  <a:lnTo>
                    <a:pt x="30480" y="15240"/>
                  </a:lnTo>
                  <a:lnTo>
                    <a:pt x="32004" y="13716"/>
                  </a:lnTo>
                  <a:lnTo>
                    <a:pt x="32004" y="4572"/>
                  </a:lnTo>
                  <a:close/>
                </a:path>
                <a:path w="96520" h="168275">
                  <a:moveTo>
                    <a:pt x="67056" y="4572"/>
                  </a:moveTo>
                  <a:lnTo>
                    <a:pt x="65532" y="3048"/>
                  </a:lnTo>
                  <a:lnTo>
                    <a:pt x="65532" y="1524"/>
                  </a:lnTo>
                  <a:lnTo>
                    <a:pt x="64008" y="1524"/>
                  </a:lnTo>
                  <a:lnTo>
                    <a:pt x="64008" y="0"/>
                  </a:lnTo>
                  <a:lnTo>
                    <a:pt x="51816" y="0"/>
                  </a:lnTo>
                  <a:lnTo>
                    <a:pt x="48768" y="3048"/>
                  </a:lnTo>
                  <a:lnTo>
                    <a:pt x="48768" y="19812"/>
                  </a:lnTo>
                  <a:lnTo>
                    <a:pt x="35052" y="47244"/>
                  </a:lnTo>
                  <a:lnTo>
                    <a:pt x="35052" y="48768"/>
                  </a:lnTo>
                  <a:lnTo>
                    <a:pt x="36576" y="48768"/>
                  </a:lnTo>
                  <a:lnTo>
                    <a:pt x="36576" y="50292"/>
                  </a:lnTo>
                  <a:lnTo>
                    <a:pt x="44196" y="50292"/>
                  </a:lnTo>
                  <a:lnTo>
                    <a:pt x="45720" y="48768"/>
                  </a:lnTo>
                  <a:lnTo>
                    <a:pt x="47244" y="48768"/>
                  </a:lnTo>
                  <a:lnTo>
                    <a:pt x="47244" y="47244"/>
                  </a:lnTo>
                  <a:lnTo>
                    <a:pt x="60960" y="27432"/>
                  </a:lnTo>
                  <a:lnTo>
                    <a:pt x="62484" y="25908"/>
                  </a:lnTo>
                  <a:lnTo>
                    <a:pt x="62484" y="24384"/>
                  </a:lnTo>
                  <a:lnTo>
                    <a:pt x="64008" y="22860"/>
                  </a:lnTo>
                  <a:lnTo>
                    <a:pt x="64008" y="21336"/>
                  </a:lnTo>
                  <a:lnTo>
                    <a:pt x="65532" y="19812"/>
                  </a:lnTo>
                  <a:lnTo>
                    <a:pt x="65532" y="15240"/>
                  </a:lnTo>
                  <a:lnTo>
                    <a:pt x="67056" y="13716"/>
                  </a:lnTo>
                  <a:lnTo>
                    <a:pt x="67056" y="4572"/>
                  </a:lnTo>
                  <a:close/>
                </a:path>
                <a:path w="96520" h="168275">
                  <a:moveTo>
                    <a:pt x="96024" y="120408"/>
                  </a:moveTo>
                  <a:lnTo>
                    <a:pt x="92976" y="117360"/>
                  </a:lnTo>
                  <a:lnTo>
                    <a:pt x="80784" y="117360"/>
                  </a:lnTo>
                  <a:lnTo>
                    <a:pt x="79260" y="118884"/>
                  </a:lnTo>
                  <a:lnTo>
                    <a:pt x="79260" y="120408"/>
                  </a:lnTo>
                  <a:lnTo>
                    <a:pt x="77736" y="120408"/>
                  </a:lnTo>
                  <a:lnTo>
                    <a:pt x="77736" y="137172"/>
                  </a:lnTo>
                  <a:lnTo>
                    <a:pt x="64020" y="164604"/>
                  </a:lnTo>
                  <a:lnTo>
                    <a:pt x="64020" y="166128"/>
                  </a:lnTo>
                  <a:lnTo>
                    <a:pt x="65544" y="167652"/>
                  </a:lnTo>
                  <a:lnTo>
                    <a:pt x="73164" y="167652"/>
                  </a:lnTo>
                  <a:lnTo>
                    <a:pt x="74688" y="166128"/>
                  </a:lnTo>
                  <a:lnTo>
                    <a:pt x="76212" y="166128"/>
                  </a:lnTo>
                  <a:lnTo>
                    <a:pt x="76212" y="164604"/>
                  </a:lnTo>
                  <a:lnTo>
                    <a:pt x="77736" y="164604"/>
                  </a:lnTo>
                  <a:lnTo>
                    <a:pt x="89928" y="144792"/>
                  </a:lnTo>
                  <a:lnTo>
                    <a:pt x="92976" y="141744"/>
                  </a:lnTo>
                  <a:lnTo>
                    <a:pt x="92976" y="140220"/>
                  </a:lnTo>
                  <a:lnTo>
                    <a:pt x="94500" y="138696"/>
                  </a:lnTo>
                  <a:lnTo>
                    <a:pt x="94500" y="135648"/>
                  </a:lnTo>
                  <a:lnTo>
                    <a:pt x="96024" y="134124"/>
                  </a:lnTo>
                  <a:lnTo>
                    <a:pt x="96024" y="1204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3545840" y="3984371"/>
            <a:ext cx="876300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61315" algn="l"/>
              </a:tabLst>
            </a:pPr>
            <a:r>
              <a:rPr dirty="0" sz="1550" spc="-50">
                <a:latin typeface="Calibri"/>
                <a:cs typeface="Calibri"/>
              </a:rPr>
              <a:t>\</a:t>
            </a:r>
            <a:r>
              <a:rPr dirty="0" sz="1550">
                <a:latin typeface="Calibri"/>
                <a:cs typeface="Calibri"/>
              </a:rPr>
              <a:t>	</a:t>
            </a:r>
            <a:r>
              <a:rPr dirty="0" sz="1550" spc="-10">
                <a:latin typeface="Calibri"/>
                <a:cs typeface="Calibri"/>
              </a:rPr>
              <a:t>num);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7" name="object 27" descr=""/>
          <p:cNvSpPr/>
          <p:nvPr/>
        </p:nvSpPr>
        <p:spPr>
          <a:xfrm>
            <a:off x="1741932" y="4553711"/>
            <a:ext cx="131445" cy="172720"/>
          </a:xfrm>
          <a:custGeom>
            <a:avLst/>
            <a:gdLst/>
            <a:ahLst/>
            <a:cxnLst/>
            <a:rect l="l" t="t" r="r" b="b"/>
            <a:pathLst>
              <a:path w="131444" h="172720">
                <a:moveTo>
                  <a:pt x="36576" y="1524"/>
                </a:moveTo>
                <a:lnTo>
                  <a:pt x="33528" y="1524"/>
                </a:lnTo>
                <a:lnTo>
                  <a:pt x="33528" y="0"/>
                </a:lnTo>
                <a:lnTo>
                  <a:pt x="24384" y="0"/>
                </a:lnTo>
                <a:lnTo>
                  <a:pt x="24384" y="1524"/>
                </a:lnTo>
                <a:lnTo>
                  <a:pt x="21336" y="1524"/>
                </a:lnTo>
                <a:lnTo>
                  <a:pt x="18288" y="9144"/>
                </a:lnTo>
                <a:lnTo>
                  <a:pt x="15240" y="15240"/>
                </a:lnTo>
                <a:lnTo>
                  <a:pt x="12192" y="22860"/>
                </a:lnTo>
                <a:lnTo>
                  <a:pt x="10668" y="28956"/>
                </a:lnTo>
                <a:lnTo>
                  <a:pt x="7620" y="36576"/>
                </a:lnTo>
                <a:lnTo>
                  <a:pt x="6096" y="42672"/>
                </a:lnTo>
                <a:lnTo>
                  <a:pt x="3048" y="57912"/>
                </a:lnTo>
                <a:lnTo>
                  <a:pt x="1524" y="64008"/>
                </a:lnTo>
                <a:lnTo>
                  <a:pt x="0" y="71628"/>
                </a:lnTo>
                <a:lnTo>
                  <a:pt x="0" y="100584"/>
                </a:lnTo>
                <a:lnTo>
                  <a:pt x="3048" y="115824"/>
                </a:lnTo>
                <a:lnTo>
                  <a:pt x="4572" y="121920"/>
                </a:lnTo>
                <a:lnTo>
                  <a:pt x="7620" y="137160"/>
                </a:lnTo>
                <a:lnTo>
                  <a:pt x="9144" y="143256"/>
                </a:lnTo>
                <a:lnTo>
                  <a:pt x="12192" y="150876"/>
                </a:lnTo>
                <a:lnTo>
                  <a:pt x="15240" y="156972"/>
                </a:lnTo>
                <a:lnTo>
                  <a:pt x="18288" y="164592"/>
                </a:lnTo>
                <a:lnTo>
                  <a:pt x="21336" y="170688"/>
                </a:lnTo>
                <a:lnTo>
                  <a:pt x="22860" y="170688"/>
                </a:lnTo>
                <a:lnTo>
                  <a:pt x="22860" y="172212"/>
                </a:lnTo>
                <a:lnTo>
                  <a:pt x="35052" y="172212"/>
                </a:lnTo>
                <a:lnTo>
                  <a:pt x="36576" y="170688"/>
                </a:lnTo>
                <a:lnTo>
                  <a:pt x="36576" y="169164"/>
                </a:lnTo>
                <a:lnTo>
                  <a:pt x="35052" y="167640"/>
                </a:lnTo>
                <a:lnTo>
                  <a:pt x="30759" y="158242"/>
                </a:lnTo>
                <a:lnTo>
                  <a:pt x="19329" y="117729"/>
                </a:lnTo>
                <a:lnTo>
                  <a:pt x="16764" y="86868"/>
                </a:lnTo>
                <a:lnTo>
                  <a:pt x="17043" y="75704"/>
                </a:lnTo>
                <a:lnTo>
                  <a:pt x="23901" y="33934"/>
                </a:lnTo>
                <a:lnTo>
                  <a:pt x="36576" y="3048"/>
                </a:lnTo>
                <a:lnTo>
                  <a:pt x="36576" y="1524"/>
                </a:lnTo>
                <a:close/>
              </a:path>
              <a:path w="131444" h="172720">
                <a:moveTo>
                  <a:pt x="94475" y="0"/>
                </a:moveTo>
                <a:lnTo>
                  <a:pt x="86855" y="0"/>
                </a:lnTo>
                <a:lnTo>
                  <a:pt x="85331" y="1524"/>
                </a:lnTo>
                <a:lnTo>
                  <a:pt x="83807" y="1524"/>
                </a:lnTo>
                <a:lnTo>
                  <a:pt x="83807" y="3048"/>
                </a:lnTo>
                <a:lnTo>
                  <a:pt x="82283" y="3048"/>
                </a:lnTo>
                <a:lnTo>
                  <a:pt x="70091" y="22860"/>
                </a:lnTo>
                <a:lnTo>
                  <a:pt x="67043" y="25908"/>
                </a:lnTo>
                <a:lnTo>
                  <a:pt x="67043" y="27432"/>
                </a:lnTo>
                <a:lnTo>
                  <a:pt x="65519" y="28956"/>
                </a:lnTo>
                <a:lnTo>
                  <a:pt x="65519" y="32004"/>
                </a:lnTo>
                <a:lnTo>
                  <a:pt x="63995" y="33528"/>
                </a:lnTo>
                <a:lnTo>
                  <a:pt x="63995" y="47244"/>
                </a:lnTo>
                <a:lnTo>
                  <a:pt x="65519" y="47244"/>
                </a:lnTo>
                <a:lnTo>
                  <a:pt x="65519" y="48768"/>
                </a:lnTo>
                <a:lnTo>
                  <a:pt x="67043" y="50292"/>
                </a:lnTo>
                <a:lnTo>
                  <a:pt x="79235" y="50292"/>
                </a:lnTo>
                <a:lnTo>
                  <a:pt x="79235" y="48768"/>
                </a:lnTo>
                <a:lnTo>
                  <a:pt x="80759" y="48768"/>
                </a:lnTo>
                <a:lnTo>
                  <a:pt x="80759" y="47244"/>
                </a:lnTo>
                <a:lnTo>
                  <a:pt x="82283" y="45720"/>
                </a:lnTo>
                <a:lnTo>
                  <a:pt x="82283" y="30480"/>
                </a:lnTo>
                <a:lnTo>
                  <a:pt x="94475" y="3048"/>
                </a:lnTo>
                <a:lnTo>
                  <a:pt x="94475" y="0"/>
                </a:lnTo>
                <a:close/>
              </a:path>
              <a:path w="131444" h="172720">
                <a:moveTo>
                  <a:pt x="131051" y="1524"/>
                </a:moveTo>
                <a:lnTo>
                  <a:pt x="129527" y="1524"/>
                </a:lnTo>
                <a:lnTo>
                  <a:pt x="129527" y="0"/>
                </a:lnTo>
                <a:lnTo>
                  <a:pt x="121907" y="0"/>
                </a:lnTo>
                <a:lnTo>
                  <a:pt x="120383" y="1524"/>
                </a:lnTo>
                <a:lnTo>
                  <a:pt x="118859" y="1524"/>
                </a:lnTo>
                <a:lnTo>
                  <a:pt x="118859" y="3048"/>
                </a:lnTo>
                <a:lnTo>
                  <a:pt x="117335" y="3048"/>
                </a:lnTo>
                <a:lnTo>
                  <a:pt x="105143" y="22860"/>
                </a:lnTo>
                <a:lnTo>
                  <a:pt x="102095" y="25908"/>
                </a:lnTo>
                <a:lnTo>
                  <a:pt x="102095" y="27432"/>
                </a:lnTo>
                <a:lnTo>
                  <a:pt x="100571" y="28956"/>
                </a:lnTo>
                <a:lnTo>
                  <a:pt x="100571" y="33528"/>
                </a:lnTo>
                <a:lnTo>
                  <a:pt x="99047" y="35052"/>
                </a:lnTo>
                <a:lnTo>
                  <a:pt x="99047" y="47244"/>
                </a:lnTo>
                <a:lnTo>
                  <a:pt x="100571" y="47244"/>
                </a:lnTo>
                <a:lnTo>
                  <a:pt x="100571" y="48768"/>
                </a:lnTo>
                <a:lnTo>
                  <a:pt x="102095" y="50292"/>
                </a:lnTo>
                <a:lnTo>
                  <a:pt x="114287" y="50292"/>
                </a:lnTo>
                <a:lnTo>
                  <a:pt x="114287" y="48768"/>
                </a:lnTo>
                <a:lnTo>
                  <a:pt x="115811" y="48768"/>
                </a:lnTo>
                <a:lnTo>
                  <a:pt x="115811" y="47244"/>
                </a:lnTo>
                <a:lnTo>
                  <a:pt x="117335" y="47244"/>
                </a:lnTo>
                <a:lnTo>
                  <a:pt x="117335" y="30480"/>
                </a:lnTo>
                <a:lnTo>
                  <a:pt x="129527" y="3048"/>
                </a:lnTo>
                <a:lnTo>
                  <a:pt x="131051" y="3048"/>
                </a:lnTo>
                <a:lnTo>
                  <a:pt x="131051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 txBox="1"/>
          <p:nvPr/>
        </p:nvSpPr>
        <p:spPr>
          <a:xfrm>
            <a:off x="1066291" y="3746627"/>
            <a:ext cx="2500630" cy="99885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94945" marR="1217295" indent="-182880">
              <a:lnSpc>
                <a:spcPct val="100600"/>
              </a:lnSpc>
              <a:spcBef>
                <a:spcPts val="125"/>
              </a:spcBef>
            </a:pP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num %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2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==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0 </a:t>
            </a:r>
            <a:r>
              <a:rPr dirty="0" sz="1550" spc="-10">
                <a:latin typeface="Calibri"/>
                <a:cs typeface="Calibri"/>
              </a:rPr>
              <a:t>printf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1550" spc="-20">
                <a:latin typeface="Calibri"/>
                <a:cs typeface="Calibri"/>
              </a:rPr>
              <a:t>else</a:t>
            </a:r>
            <a:endParaRPr sz="1550">
              <a:latin typeface="Calibri"/>
              <a:cs typeface="Calibri"/>
            </a:endParaRPr>
          </a:p>
          <a:p>
            <a:pPr marL="195580">
              <a:lnSpc>
                <a:spcPct val="100000"/>
              </a:lnSpc>
              <a:spcBef>
                <a:spcPts val="80"/>
              </a:spcBef>
              <a:tabLst>
                <a:tab pos="807720" algn="l"/>
              </a:tabLst>
            </a:pPr>
            <a:r>
              <a:rPr dirty="0" sz="1550" spc="-10">
                <a:latin typeface="Calibri"/>
                <a:cs typeface="Calibri"/>
              </a:rPr>
              <a:t>printf</a:t>
            </a:r>
            <a:r>
              <a:rPr dirty="0" sz="1550">
                <a:latin typeface="Calibri"/>
                <a:cs typeface="Calibri"/>
              </a:rPr>
              <a:t>	Number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%d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Odd.\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3573779" y="4553711"/>
            <a:ext cx="195580" cy="167640"/>
            <a:chOff x="3573779" y="4553711"/>
            <a:chExt cx="195580" cy="167640"/>
          </a:xfrm>
        </p:grpSpPr>
        <p:pic>
          <p:nvPicPr>
            <p:cNvPr id="30" name="object 3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73779" y="4597907"/>
              <a:ext cx="76200" cy="94488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3672839" y="4553711"/>
              <a:ext cx="96520" cy="168275"/>
            </a:xfrm>
            <a:custGeom>
              <a:avLst/>
              <a:gdLst/>
              <a:ahLst/>
              <a:cxnLst/>
              <a:rect l="l" t="t" r="r" b="b"/>
              <a:pathLst>
                <a:path w="96520" h="168275">
                  <a:moveTo>
                    <a:pt x="32004" y="4572"/>
                  </a:moveTo>
                  <a:lnTo>
                    <a:pt x="30480" y="4572"/>
                  </a:lnTo>
                  <a:lnTo>
                    <a:pt x="30480" y="3048"/>
                  </a:lnTo>
                  <a:lnTo>
                    <a:pt x="28956" y="1524"/>
                  </a:lnTo>
                  <a:lnTo>
                    <a:pt x="27432" y="1524"/>
                  </a:lnTo>
                  <a:lnTo>
                    <a:pt x="27432" y="0"/>
                  </a:lnTo>
                  <a:lnTo>
                    <a:pt x="18288" y="0"/>
                  </a:lnTo>
                  <a:lnTo>
                    <a:pt x="16764" y="1524"/>
                  </a:lnTo>
                  <a:lnTo>
                    <a:pt x="15240" y="1524"/>
                  </a:lnTo>
                  <a:lnTo>
                    <a:pt x="15240" y="3048"/>
                  </a:lnTo>
                  <a:lnTo>
                    <a:pt x="13716" y="3048"/>
                  </a:lnTo>
                  <a:lnTo>
                    <a:pt x="13716" y="21336"/>
                  </a:lnTo>
                  <a:lnTo>
                    <a:pt x="0" y="47244"/>
                  </a:lnTo>
                  <a:lnTo>
                    <a:pt x="0" y="50292"/>
                  </a:lnTo>
                  <a:lnTo>
                    <a:pt x="10668" y="50292"/>
                  </a:lnTo>
                  <a:lnTo>
                    <a:pt x="10668" y="48768"/>
                  </a:lnTo>
                  <a:lnTo>
                    <a:pt x="12192" y="48768"/>
                  </a:lnTo>
                  <a:lnTo>
                    <a:pt x="12192" y="47244"/>
                  </a:lnTo>
                  <a:lnTo>
                    <a:pt x="25908" y="27432"/>
                  </a:lnTo>
                  <a:lnTo>
                    <a:pt x="27432" y="25908"/>
                  </a:lnTo>
                  <a:lnTo>
                    <a:pt x="27432" y="24384"/>
                  </a:lnTo>
                  <a:lnTo>
                    <a:pt x="28956" y="22860"/>
                  </a:lnTo>
                  <a:lnTo>
                    <a:pt x="28956" y="21336"/>
                  </a:lnTo>
                  <a:lnTo>
                    <a:pt x="30480" y="19812"/>
                  </a:lnTo>
                  <a:lnTo>
                    <a:pt x="30480" y="15240"/>
                  </a:lnTo>
                  <a:lnTo>
                    <a:pt x="32004" y="13716"/>
                  </a:lnTo>
                  <a:lnTo>
                    <a:pt x="32004" y="4572"/>
                  </a:lnTo>
                  <a:close/>
                </a:path>
                <a:path w="96520" h="168275">
                  <a:moveTo>
                    <a:pt x="67056" y="4572"/>
                  </a:moveTo>
                  <a:lnTo>
                    <a:pt x="65532" y="4572"/>
                  </a:lnTo>
                  <a:lnTo>
                    <a:pt x="65532" y="3048"/>
                  </a:lnTo>
                  <a:lnTo>
                    <a:pt x="64008" y="1524"/>
                  </a:lnTo>
                  <a:lnTo>
                    <a:pt x="62484" y="1524"/>
                  </a:lnTo>
                  <a:lnTo>
                    <a:pt x="62484" y="0"/>
                  </a:lnTo>
                  <a:lnTo>
                    <a:pt x="53340" y="0"/>
                  </a:lnTo>
                  <a:lnTo>
                    <a:pt x="51816" y="1524"/>
                  </a:lnTo>
                  <a:lnTo>
                    <a:pt x="50292" y="1524"/>
                  </a:lnTo>
                  <a:lnTo>
                    <a:pt x="50292" y="3048"/>
                  </a:lnTo>
                  <a:lnTo>
                    <a:pt x="48768" y="3048"/>
                  </a:lnTo>
                  <a:lnTo>
                    <a:pt x="48768" y="21336"/>
                  </a:lnTo>
                  <a:lnTo>
                    <a:pt x="35052" y="47244"/>
                  </a:lnTo>
                  <a:lnTo>
                    <a:pt x="35052" y="50292"/>
                  </a:lnTo>
                  <a:lnTo>
                    <a:pt x="45720" y="50292"/>
                  </a:lnTo>
                  <a:lnTo>
                    <a:pt x="45720" y="48768"/>
                  </a:lnTo>
                  <a:lnTo>
                    <a:pt x="47244" y="48768"/>
                  </a:lnTo>
                  <a:lnTo>
                    <a:pt x="47244" y="47244"/>
                  </a:lnTo>
                  <a:lnTo>
                    <a:pt x="60960" y="27432"/>
                  </a:lnTo>
                  <a:lnTo>
                    <a:pt x="62484" y="25908"/>
                  </a:lnTo>
                  <a:lnTo>
                    <a:pt x="62484" y="24384"/>
                  </a:lnTo>
                  <a:lnTo>
                    <a:pt x="64008" y="22860"/>
                  </a:lnTo>
                  <a:lnTo>
                    <a:pt x="64008" y="21336"/>
                  </a:lnTo>
                  <a:lnTo>
                    <a:pt x="65532" y="19812"/>
                  </a:lnTo>
                  <a:lnTo>
                    <a:pt x="65532" y="15240"/>
                  </a:lnTo>
                  <a:lnTo>
                    <a:pt x="67056" y="13716"/>
                  </a:lnTo>
                  <a:lnTo>
                    <a:pt x="67056" y="4572"/>
                  </a:lnTo>
                  <a:close/>
                </a:path>
                <a:path w="96520" h="168275">
                  <a:moveTo>
                    <a:pt x="95999" y="120408"/>
                  </a:moveTo>
                  <a:lnTo>
                    <a:pt x="94475" y="118884"/>
                  </a:lnTo>
                  <a:lnTo>
                    <a:pt x="92951" y="118884"/>
                  </a:lnTo>
                  <a:lnTo>
                    <a:pt x="91427" y="117360"/>
                  </a:lnTo>
                  <a:lnTo>
                    <a:pt x="82283" y="117360"/>
                  </a:lnTo>
                  <a:lnTo>
                    <a:pt x="82283" y="118884"/>
                  </a:lnTo>
                  <a:lnTo>
                    <a:pt x="79235" y="118884"/>
                  </a:lnTo>
                  <a:lnTo>
                    <a:pt x="79235" y="120408"/>
                  </a:lnTo>
                  <a:lnTo>
                    <a:pt x="77711" y="121932"/>
                  </a:lnTo>
                  <a:lnTo>
                    <a:pt x="77711" y="138696"/>
                  </a:lnTo>
                  <a:lnTo>
                    <a:pt x="63995" y="164604"/>
                  </a:lnTo>
                  <a:lnTo>
                    <a:pt x="63995" y="167652"/>
                  </a:lnTo>
                  <a:lnTo>
                    <a:pt x="74663" y="167652"/>
                  </a:lnTo>
                  <a:lnTo>
                    <a:pt x="77711" y="164604"/>
                  </a:lnTo>
                  <a:lnTo>
                    <a:pt x="89903" y="144792"/>
                  </a:lnTo>
                  <a:lnTo>
                    <a:pt x="92951" y="141744"/>
                  </a:lnTo>
                  <a:lnTo>
                    <a:pt x="92951" y="140220"/>
                  </a:lnTo>
                  <a:lnTo>
                    <a:pt x="94475" y="138696"/>
                  </a:lnTo>
                  <a:lnTo>
                    <a:pt x="94475" y="135648"/>
                  </a:lnTo>
                  <a:lnTo>
                    <a:pt x="95999" y="134124"/>
                  </a:lnTo>
                  <a:lnTo>
                    <a:pt x="95999" y="1204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 txBox="1"/>
          <p:nvPr/>
        </p:nvSpPr>
        <p:spPr>
          <a:xfrm>
            <a:off x="3803396" y="4478146"/>
            <a:ext cx="527050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-10">
                <a:latin typeface="Calibri"/>
                <a:cs typeface="Calibri"/>
              </a:rPr>
              <a:t>num);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4547108" y="3610991"/>
            <a:ext cx="4401820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>
                <a:latin typeface="Calibri"/>
                <a:cs typeface="Calibri"/>
              </a:rPr>
              <a:t>tested</a:t>
            </a:r>
            <a:r>
              <a:rPr dirty="0" sz="1550" spc="229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properly;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therefore,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recommended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210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use: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34" name="object 34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222747" y="4171188"/>
            <a:ext cx="1089659" cy="172212"/>
          </a:xfrm>
          <a:prstGeom prst="rect">
            <a:avLst/>
          </a:prstGeom>
        </p:spPr>
      </p:pic>
      <p:sp>
        <p:nvSpPr>
          <p:cNvPr id="35" name="object 35" descr=""/>
          <p:cNvSpPr txBox="1"/>
          <p:nvPr/>
        </p:nvSpPr>
        <p:spPr>
          <a:xfrm>
            <a:off x="4547108" y="3848735"/>
            <a:ext cx="1651635" cy="76136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95580" marR="5080" indent="-182880">
              <a:lnSpc>
                <a:spcPct val="104500"/>
              </a:lnSpc>
              <a:spcBef>
                <a:spcPts val="50"/>
              </a:spcBef>
            </a:pP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((num</a:t>
            </a:r>
            <a:r>
              <a:rPr dirty="0" sz="1550" spc="-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%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2)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==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0)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{ </a:t>
            </a:r>
            <a:r>
              <a:rPr dirty="0" sz="1550" spc="-10">
                <a:latin typeface="Calibri"/>
                <a:cs typeface="Calibri"/>
              </a:rPr>
              <a:t>printf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1550">
                <a:latin typeface="Calibri"/>
                <a:cs typeface="Calibri"/>
              </a:rPr>
              <a:t>}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else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{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36" name="object 36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382511" y="4180332"/>
            <a:ext cx="102108" cy="131064"/>
          </a:xfrm>
          <a:prstGeom prst="rect">
            <a:avLst/>
          </a:prstGeom>
        </p:spPr>
      </p:pic>
      <p:grpSp>
        <p:nvGrpSpPr>
          <p:cNvPr id="37" name="object 37" descr=""/>
          <p:cNvGrpSpPr/>
          <p:nvPr/>
        </p:nvGrpSpPr>
        <p:grpSpPr>
          <a:xfrm>
            <a:off x="6559295" y="4183379"/>
            <a:ext cx="413384" cy="128270"/>
            <a:chOff x="6559295" y="4183379"/>
            <a:chExt cx="413384" cy="128270"/>
          </a:xfrm>
        </p:grpSpPr>
        <p:pic>
          <p:nvPicPr>
            <p:cNvPr id="38" name="object 3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59295" y="4183379"/>
              <a:ext cx="256032" cy="128016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841235" y="4215384"/>
              <a:ext cx="76200" cy="94488"/>
            </a:xfrm>
            <a:prstGeom prst="rect">
              <a:avLst/>
            </a:prstGeom>
          </p:spPr>
        </p:pic>
        <p:sp>
          <p:nvSpPr>
            <p:cNvPr id="40" name="object 40" descr=""/>
            <p:cNvSpPr/>
            <p:nvPr/>
          </p:nvSpPr>
          <p:spPr>
            <a:xfrm>
              <a:off x="6950963" y="4287011"/>
              <a:ext cx="21590" cy="22860"/>
            </a:xfrm>
            <a:custGeom>
              <a:avLst/>
              <a:gdLst/>
              <a:ahLst/>
              <a:cxnLst/>
              <a:rect l="l" t="t" r="r" b="b"/>
              <a:pathLst>
                <a:path w="21590" h="22860">
                  <a:moveTo>
                    <a:pt x="16764" y="22860"/>
                  </a:moveTo>
                  <a:lnTo>
                    <a:pt x="4572" y="22860"/>
                  </a:lnTo>
                  <a:lnTo>
                    <a:pt x="1524" y="19812"/>
                  </a:lnTo>
                  <a:lnTo>
                    <a:pt x="0" y="16764"/>
                  </a:lnTo>
                  <a:lnTo>
                    <a:pt x="0" y="7620"/>
                  </a:lnTo>
                  <a:lnTo>
                    <a:pt x="1524" y="4572"/>
                  </a:lnTo>
                  <a:lnTo>
                    <a:pt x="6096" y="0"/>
                  </a:lnTo>
                  <a:lnTo>
                    <a:pt x="15240" y="0"/>
                  </a:lnTo>
                  <a:lnTo>
                    <a:pt x="18288" y="3048"/>
                  </a:lnTo>
                  <a:lnTo>
                    <a:pt x="19812" y="4572"/>
                  </a:lnTo>
                  <a:lnTo>
                    <a:pt x="21336" y="7620"/>
                  </a:lnTo>
                  <a:lnTo>
                    <a:pt x="21336" y="16764"/>
                  </a:lnTo>
                  <a:lnTo>
                    <a:pt x="19812" y="19812"/>
                  </a:lnTo>
                  <a:lnTo>
                    <a:pt x="16764" y="228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1" name="object 41" descr=""/>
          <p:cNvGrpSpPr/>
          <p:nvPr/>
        </p:nvGrpSpPr>
        <p:grpSpPr>
          <a:xfrm>
            <a:off x="7091171" y="4171188"/>
            <a:ext cx="195580" cy="167640"/>
            <a:chOff x="7091171" y="4171188"/>
            <a:chExt cx="195580" cy="167640"/>
          </a:xfrm>
        </p:grpSpPr>
        <p:pic>
          <p:nvPicPr>
            <p:cNvPr id="42" name="object 4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091171" y="4215384"/>
              <a:ext cx="76200" cy="94488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7190232" y="4171187"/>
              <a:ext cx="96520" cy="168275"/>
            </a:xfrm>
            <a:custGeom>
              <a:avLst/>
              <a:gdLst/>
              <a:ahLst/>
              <a:cxnLst/>
              <a:rect l="l" t="t" r="r" b="b"/>
              <a:pathLst>
                <a:path w="96520" h="168275">
                  <a:moveTo>
                    <a:pt x="32004" y="6096"/>
                  </a:moveTo>
                  <a:lnTo>
                    <a:pt x="30480" y="4572"/>
                  </a:lnTo>
                  <a:lnTo>
                    <a:pt x="30480" y="1524"/>
                  </a:lnTo>
                  <a:lnTo>
                    <a:pt x="28956" y="1524"/>
                  </a:lnTo>
                  <a:lnTo>
                    <a:pt x="27432" y="0"/>
                  </a:lnTo>
                  <a:lnTo>
                    <a:pt x="16764" y="0"/>
                  </a:lnTo>
                  <a:lnTo>
                    <a:pt x="16764" y="1524"/>
                  </a:lnTo>
                  <a:lnTo>
                    <a:pt x="15240" y="1524"/>
                  </a:lnTo>
                  <a:lnTo>
                    <a:pt x="13716" y="3048"/>
                  </a:lnTo>
                  <a:lnTo>
                    <a:pt x="13716" y="19812"/>
                  </a:lnTo>
                  <a:lnTo>
                    <a:pt x="0" y="47244"/>
                  </a:lnTo>
                  <a:lnTo>
                    <a:pt x="0" y="50292"/>
                  </a:lnTo>
                  <a:lnTo>
                    <a:pt x="9144" y="50292"/>
                  </a:lnTo>
                  <a:lnTo>
                    <a:pt x="10668" y="48768"/>
                  </a:lnTo>
                  <a:lnTo>
                    <a:pt x="12192" y="48768"/>
                  </a:lnTo>
                  <a:lnTo>
                    <a:pt x="12192" y="47244"/>
                  </a:lnTo>
                  <a:lnTo>
                    <a:pt x="25908" y="27432"/>
                  </a:lnTo>
                  <a:lnTo>
                    <a:pt x="27432" y="25908"/>
                  </a:lnTo>
                  <a:lnTo>
                    <a:pt x="27432" y="24384"/>
                  </a:lnTo>
                  <a:lnTo>
                    <a:pt x="28956" y="22860"/>
                  </a:lnTo>
                  <a:lnTo>
                    <a:pt x="28956" y="21336"/>
                  </a:lnTo>
                  <a:lnTo>
                    <a:pt x="30480" y="19812"/>
                  </a:lnTo>
                  <a:lnTo>
                    <a:pt x="30480" y="13716"/>
                  </a:lnTo>
                  <a:lnTo>
                    <a:pt x="32004" y="12192"/>
                  </a:lnTo>
                  <a:lnTo>
                    <a:pt x="32004" y="6096"/>
                  </a:lnTo>
                  <a:close/>
                </a:path>
                <a:path w="96520" h="168275">
                  <a:moveTo>
                    <a:pt x="67056" y="4572"/>
                  </a:moveTo>
                  <a:lnTo>
                    <a:pt x="65532" y="4572"/>
                  </a:lnTo>
                  <a:lnTo>
                    <a:pt x="65532" y="1524"/>
                  </a:lnTo>
                  <a:lnTo>
                    <a:pt x="64008" y="1524"/>
                  </a:lnTo>
                  <a:lnTo>
                    <a:pt x="62484" y="0"/>
                  </a:lnTo>
                  <a:lnTo>
                    <a:pt x="51816" y="0"/>
                  </a:lnTo>
                  <a:lnTo>
                    <a:pt x="51816" y="1524"/>
                  </a:lnTo>
                  <a:lnTo>
                    <a:pt x="50292" y="1524"/>
                  </a:lnTo>
                  <a:lnTo>
                    <a:pt x="48768" y="3048"/>
                  </a:lnTo>
                  <a:lnTo>
                    <a:pt x="48768" y="19812"/>
                  </a:lnTo>
                  <a:lnTo>
                    <a:pt x="35052" y="47244"/>
                  </a:lnTo>
                  <a:lnTo>
                    <a:pt x="35052" y="50292"/>
                  </a:lnTo>
                  <a:lnTo>
                    <a:pt x="45720" y="50292"/>
                  </a:lnTo>
                  <a:lnTo>
                    <a:pt x="45720" y="48768"/>
                  </a:lnTo>
                  <a:lnTo>
                    <a:pt x="47244" y="48768"/>
                  </a:lnTo>
                  <a:lnTo>
                    <a:pt x="47244" y="47244"/>
                  </a:lnTo>
                  <a:lnTo>
                    <a:pt x="60960" y="27432"/>
                  </a:lnTo>
                  <a:lnTo>
                    <a:pt x="62484" y="25908"/>
                  </a:lnTo>
                  <a:lnTo>
                    <a:pt x="62484" y="24384"/>
                  </a:lnTo>
                  <a:lnTo>
                    <a:pt x="64008" y="22860"/>
                  </a:lnTo>
                  <a:lnTo>
                    <a:pt x="64008" y="21336"/>
                  </a:lnTo>
                  <a:lnTo>
                    <a:pt x="65532" y="19812"/>
                  </a:lnTo>
                  <a:lnTo>
                    <a:pt x="65532" y="13716"/>
                  </a:lnTo>
                  <a:lnTo>
                    <a:pt x="67056" y="12192"/>
                  </a:lnTo>
                  <a:lnTo>
                    <a:pt x="67056" y="4572"/>
                  </a:lnTo>
                  <a:close/>
                </a:path>
                <a:path w="96520" h="168275">
                  <a:moveTo>
                    <a:pt x="96012" y="120408"/>
                  </a:moveTo>
                  <a:lnTo>
                    <a:pt x="94488" y="118884"/>
                  </a:lnTo>
                  <a:lnTo>
                    <a:pt x="92964" y="118884"/>
                  </a:lnTo>
                  <a:lnTo>
                    <a:pt x="92964" y="117360"/>
                  </a:lnTo>
                  <a:lnTo>
                    <a:pt x="82296" y="117360"/>
                  </a:lnTo>
                  <a:lnTo>
                    <a:pt x="80772" y="118884"/>
                  </a:lnTo>
                  <a:lnTo>
                    <a:pt x="79248" y="118884"/>
                  </a:lnTo>
                  <a:lnTo>
                    <a:pt x="79248" y="120408"/>
                  </a:lnTo>
                  <a:lnTo>
                    <a:pt x="77724" y="121932"/>
                  </a:lnTo>
                  <a:lnTo>
                    <a:pt x="77724" y="138696"/>
                  </a:lnTo>
                  <a:lnTo>
                    <a:pt x="64008" y="164604"/>
                  </a:lnTo>
                  <a:lnTo>
                    <a:pt x="64008" y="167652"/>
                  </a:lnTo>
                  <a:lnTo>
                    <a:pt x="74676" y="167652"/>
                  </a:lnTo>
                  <a:lnTo>
                    <a:pt x="74676" y="166128"/>
                  </a:lnTo>
                  <a:lnTo>
                    <a:pt x="76200" y="166128"/>
                  </a:lnTo>
                  <a:lnTo>
                    <a:pt x="77724" y="164604"/>
                  </a:lnTo>
                  <a:lnTo>
                    <a:pt x="89916" y="144792"/>
                  </a:lnTo>
                  <a:lnTo>
                    <a:pt x="92964" y="141744"/>
                  </a:lnTo>
                  <a:lnTo>
                    <a:pt x="92964" y="140220"/>
                  </a:lnTo>
                  <a:lnTo>
                    <a:pt x="94488" y="138696"/>
                  </a:lnTo>
                  <a:lnTo>
                    <a:pt x="94488" y="135648"/>
                  </a:lnTo>
                  <a:lnTo>
                    <a:pt x="96012" y="134124"/>
                  </a:lnTo>
                  <a:lnTo>
                    <a:pt x="96012" y="1204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 descr=""/>
          <p:cNvSpPr txBox="1"/>
          <p:nvPr/>
        </p:nvSpPr>
        <p:spPr>
          <a:xfrm>
            <a:off x="6980935" y="4095622"/>
            <a:ext cx="876300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60045" algn="l"/>
              </a:tabLst>
            </a:pPr>
            <a:r>
              <a:rPr dirty="0" sz="1550" spc="-50">
                <a:latin typeface="Calibri"/>
                <a:cs typeface="Calibri"/>
              </a:rPr>
              <a:t>\</a:t>
            </a:r>
            <a:r>
              <a:rPr dirty="0" sz="1550">
                <a:latin typeface="Calibri"/>
                <a:cs typeface="Calibri"/>
              </a:rPr>
              <a:t>	</a:t>
            </a:r>
            <a:r>
              <a:rPr dirty="0" sz="1550" spc="-10">
                <a:latin typeface="Calibri"/>
                <a:cs typeface="Calibri"/>
              </a:rPr>
              <a:t>num);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45" name="object 45" descr=""/>
          <p:cNvSpPr/>
          <p:nvPr/>
        </p:nvSpPr>
        <p:spPr>
          <a:xfrm>
            <a:off x="5222735" y="4655819"/>
            <a:ext cx="131445" cy="172720"/>
          </a:xfrm>
          <a:custGeom>
            <a:avLst/>
            <a:gdLst/>
            <a:ahLst/>
            <a:cxnLst/>
            <a:rect l="l" t="t" r="r" b="b"/>
            <a:pathLst>
              <a:path w="131445" h="172720">
                <a:moveTo>
                  <a:pt x="36576" y="3048"/>
                </a:moveTo>
                <a:lnTo>
                  <a:pt x="35052" y="1524"/>
                </a:lnTo>
                <a:lnTo>
                  <a:pt x="32004" y="1524"/>
                </a:lnTo>
                <a:lnTo>
                  <a:pt x="30480" y="0"/>
                </a:lnTo>
                <a:lnTo>
                  <a:pt x="27432" y="0"/>
                </a:lnTo>
                <a:lnTo>
                  <a:pt x="27432" y="1524"/>
                </a:lnTo>
                <a:lnTo>
                  <a:pt x="22860" y="1524"/>
                </a:lnTo>
                <a:lnTo>
                  <a:pt x="21336" y="3048"/>
                </a:lnTo>
                <a:lnTo>
                  <a:pt x="18288" y="9144"/>
                </a:lnTo>
                <a:lnTo>
                  <a:pt x="15240" y="16764"/>
                </a:lnTo>
                <a:lnTo>
                  <a:pt x="12192" y="22860"/>
                </a:lnTo>
                <a:lnTo>
                  <a:pt x="10668" y="30480"/>
                </a:lnTo>
                <a:lnTo>
                  <a:pt x="7620" y="36576"/>
                </a:lnTo>
                <a:lnTo>
                  <a:pt x="6096" y="44196"/>
                </a:lnTo>
                <a:lnTo>
                  <a:pt x="4572" y="50292"/>
                </a:lnTo>
                <a:lnTo>
                  <a:pt x="1524" y="65532"/>
                </a:lnTo>
                <a:lnTo>
                  <a:pt x="0" y="71628"/>
                </a:lnTo>
                <a:lnTo>
                  <a:pt x="0" y="102108"/>
                </a:lnTo>
                <a:lnTo>
                  <a:pt x="1524" y="108204"/>
                </a:lnTo>
                <a:lnTo>
                  <a:pt x="4572" y="123444"/>
                </a:lnTo>
                <a:lnTo>
                  <a:pt x="6096" y="129540"/>
                </a:lnTo>
                <a:lnTo>
                  <a:pt x="7620" y="137160"/>
                </a:lnTo>
                <a:lnTo>
                  <a:pt x="9144" y="143256"/>
                </a:lnTo>
                <a:lnTo>
                  <a:pt x="12192" y="150876"/>
                </a:lnTo>
                <a:lnTo>
                  <a:pt x="15240" y="156972"/>
                </a:lnTo>
                <a:lnTo>
                  <a:pt x="18288" y="164592"/>
                </a:lnTo>
                <a:lnTo>
                  <a:pt x="21336" y="170688"/>
                </a:lnTo>
                <a:lnTo>
                  <a:pt x="22860" y="172212"/>
                </a:lnTo>
                <a:lnTo>
                  <a:pt x="36576" y="172212"/>
                </a:lnTo>
                <a:lnTo>
                  <a:pt x="36576" y="169164"/>
                </a:lnTo>
                <a:lnTo>
                  <a:pt x="35052" y="169164"/>
                </a:lnTo>
                <a:lnTo>
                  <a:pt x="30772" y="158877"/>
                </a:lnTo>
                <a:lnTo>
                  <a:pt x="19342" y="117729"/>
                </a:lnTo>
                <a:lnTo>
                  <a:pt x="16764" y="86868"/>
                </a:lnTo>
                <a:lnTo>
                  <a:pt x="17056" y="76581"/>
                </a:lnTo>
                <a:lnTo>
                  <a:pt x="23914" y="35433"/>
                </a:lnTo>
                <a:lnTo>
                  <a:pt x="35052" y="4572"/>
                </a:lnTo>
                <a:lnTo>
                  <a:pt x="36576" y="4572"/>
                </a:lnTo>
                <a:lnTo>
                  <a:pt x="36576" y="3048"/>
                </a:lnTo>
                <a:close/>
              </a:path>
              <a:path w="131445" h="172720">
                <a:moveTo>
                  <a:pt x="94488" y="1524"/>
                </a:moveTo>
                <a:lnTo>
                  <a:pt x="92964" y="1524"/>
                </a:lnTo>
                <a:lnTo>
                  <a:pt x="91440" y="0"/>
                </a:lnTo>
                <a:lnTo>
                  <a:pt x="89916" y="0"/>
                </a:lnTo>
                <a:lnTo>
                  <a:pt x="88392" y="1524"/>
                </a:lnTo>
                <a:lnTo>
                  <a:pt x="83820" y="1524"/>
                </a:lnTo>
                <a:lnTo>
                  <a:pt x="83820" y="3048"/>
                </a:lnTo>
                <a:lnTo>
                  <a:pt x="82296" y="3048"/>
                </a:lnTo>
                <a:lnTo>
                  <a:pt x="70104" y="24384"/>
                </a:lnTo>
                <a:lnTo>
                  <a:pt x="67056" y="27432"/>
                </a:lnTo>
                <a:lnTo>
                  <a:pt x="67056" y="28956"/>
                </a:lnTo>
                <a:lnTo>
                  <a:pt x="65532" y="30480"/>
                </a:lnTo>
                <a:lnTo>
                  <a:pt x="65532" y="33528"/>
                </a:lnTo>
                <a:lnTo>
                  <a:pt x="64008" y="35052"/>
                </a:lnTo>
                <a:lnTo>
                  <a:pt x="64008" y="47244"/>
                </a:lnTo>
                <a:lnTo>
                  <a:pt x="65532" y="48768"/>
                </a:lnTo>
                <a:lnTo>
                  <a:pt x="65532" y="50292"/>
                </a:lnTo>
                <a:lnTo>
                  <a:pt x="79248" y="50292"/>
                </a:lnTo>
                <a:lnTo>
                  <a:pt x="80772" y="48768"/>
                </a:lnTo>
                <a:lnTo>
                  <a:pt x="80772" y="47244"/>
                </a:lnTo>
                <a:lnTo>
                  <a:pt x="82296" y="45720"/>
                </a:lnTo>
                <a:lnTo>
                  <a:pt x="82296" y="30480"/>
                </a:lnTo>
                <a:lnTo>
                  <a:pt x="94488" y="3048"/>
                </a:lnTo>
                <a:lnTo>
                  <a:pt x="94488" y="1524"/>
                </a:lnTo>
                <a:close/>
              </a:path>
              <a:path w="131445" h="172720">
                <a:moveTo>
                  <a:pt x="131064" y="1524"/>
                </a:moveTo>
                <a:lnTo>
                  <a:pt x="128016" y="1524"/>
                </a:lnTo>
                <a:lnTo>
                  <a:pt x="126492" y="0"/>
                </a:lnTo>
                <a:lnTo>
                  <a:pt x="124968" y="0"/>
                </a:lnTo>
                <a:lnTo>
                  <a:pt x="123444" y="1524"/>
                </a:lnTo>
                <a:lnTo>
                  <a:pt x="118872" y="1524"/>
                </a:lnTo>
                <a:lnTo>
                  <a:pt x="118872" y="3048"/>
                </a:lnTo>
                <a:lnTo>
                  <a:pt x="117348" y="3048"/>
                </a:lnTo>
                <a:lnTo>
                  <a:pt x="105156" y="24384"/>
                </a:lnTo>
                <a:lnTo>
                  <a:pt x="102108" y="27432"/>
                </a:lnTo>
                <a:lnTo>
                  <a:pt x="102108" y="28956"/>
                </a:lnTo>
                <a:lnTo>
                  <a:pt x="100584" y="30480"/>
                </a:lnTo>
                <a:lnTo>
                  <a:pt x="100584" y="35052"/>
                </a:lnTo>
                <a:lnTo>
                  <a:pt x="99060" y="36576"/>
                </a:lnTo>
                <a:lnTo>
                  <a:pt x="99060" y="47244"/>
                </a:lnTo>
                <a:lnTo>
                  <a:pt x="100584" y="48768"/>
                </a:lnTo>
                <a:lnTo>
                  <a:pt x="100584" y="50292"/>
                </a:lnTo>
                <a:lnTo>
                  <a:pt x="114300" y="50292"/>
                </a:lnTo>
                <a:lnTo>
                  <a:pt x="117348" y="47244"/>
                </a:lnTo>
                <a:lnTo>
                  <a:pt x="117348" y="30480"/>
                </a:lnTo>
                <a:lnTo>
                  <a:pt x="129540" y="3048"/>
                </a:lnTo>
                <a:lnTo>
                  <a:pt x="131064" y="3048"/>
                </a:lnTo>
                <a:lnTo>
                  <a:pt x="131064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6" name="object 46" descr=""/>
          <p:cNvGrpSpPr/>
          <p:nvPr/>
        </p:nvGrpSpPr>
        <p:grpSpPr>
          <a:xfrm>
            <a:off x="7054596" y="4655820"/>
            <a:ext cx="195580" cy="167640"/>
            <a:chOff x="7054596" y="4655820"/>
            <a:chExt cx="195580" cy="167640"/>
          </a:xfrm>
        </p:grpSpPr>
        <p:pic>
          <p:nvPicPr>
            <p:cNvPr id="47" name="object 4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054596" y="4700016"/>
              <a:ext cx="76200" cy="94488"/>
            </a:xfrm>
            <a:prstGeom prst="rect">
              <a:avLst/>
            </a:prstGeom>
          </p:spPr>
        </p:pic>
        <p:sp>
          <p:nvSpPr>
            <p:cNvPr id="48" name="object 48" descr=""/>
            <p:cNvSpPr/>
            <p:nvPr/>
          </p:nvSpPr>
          <p:spPr>
            <a:xfrm>
              <a:off x="7153644" y="4655819"/>
              <a:ext cx="96520" cy="168275"/>
            </a:xfrm>
            <a:custGeom>
              <a:avLst/>
              <a:gdLst/>
              <a:ahLst/>
              <a:cxnLst/>
              <a:rect l="l" t="t" r="r" b="b"/>
              <a:pathLst>
                <a:path w="96520" h="168275">
                  <a:moveTo>
                    <a:pt x="32004" y="7620"/>
                  </a:moveTo>
                  <a:lnTo>
                    <a:pt x="30480" y="6096"/>
                  </a:lnTo>
                  <a:lnTo>
                    <a:pt x="30480" y="3048"/>
                  </a:lnTo>
                  <a:lnTo>
                    <a:pt x="28956" y="1524"/>
                  </a:lnTo>
                  <a:lnTo>
                    <a:pt x="25908" y="1524"/>
                  </a:lnTo>
                  <a:lnTo>
                    <a:pt x="24384" y="0"/>
                  </a:lnTo>
                  <a:lnTo>
                    <a:pt x="21336" y="0"/>
                  </a:lnTo>
                  <a:lnTo>
                    <a:pt x="19812" y="1524"/>
                  </a:lnTo>
                  <a:lnTo>
                    <a:pt x="15240" y="1524"/>
                  </a:lnTo>
                  <a:lnTo>
                    <a:pt x="15240" y="3048"/>
                  </a:lnTo>
                  <a:lnTo>
                    <a:pt x="13716" y="3048"/>
                  </a:lnTo>
                  <a:lnTo>
                    <a:pt x="13716" y="21336"/>
                  </a:lnTo>
                  <a:lnTo>
                    <a:pt x="0" y="47244"/>
                  </a:lnTo>
                  <a:lnTo>
                    <a:pt x="0" y="50292"/>
                  </a:lnTo>
                  <a:lnTo>
                    <a:pt x="10668" y="50292"/>
                  </a:lnTo>
                  <a:lnTo>
                    <a:pt x="10668" y="48768"/>
                  </a:lnTo>
                  <a:lnTo>
                    <a:pt x="12192" y="48768"/>
                  </a:lnTo>
                  <a:lnTo>
                    <a:pt x="25908" y="27432"/>
                  </a:lnTo>
                  <a:lnTo>
                    <a:pt x="27432" y="25908"/>
                  </a:lnTo>
                  <a:lnTo>
                    <a:pt x="27432" y="24384"/>
                  </a:lnTo>
                  <a:lnTo>
                    <a:pt x="28956" y="22860"/>
                  </a:lnTo>
                  <a:lnTo>
                    <a:pt x="28956" y="21336"/>
                  </a:lnTo>
                  <a:lnTo>
                    <a:pt x="30480" y="19812"/>
                  </a:lnTo>
                  <a:lnTo>
                    <a:pt x="30480" y="13716"/>
                  </a:lnTo>
                  <a:lnTo>
                    <a:pt x="32004" y="12192"/>
                  </a:lnTo>
                  <a:lnTo>
                    <a:pt x="32004" y="7620"/>
                  </a:lnTo>
                  <a:close/>
                </a:path>
                <a:path w="96520" h="168275">
                  <a:moveTo>
                    <a:pt x="67056" y="6096"/>
                  </a:moveTo>
                  <a:lnTo>
                    <a:pt x="65532" y="4572"/>
                  </a:lnTo>
                  <a:lnTo>
                    <a:pt x="65532" y="3048"/>
                  </a:lnTo>
                  <a:lnTo>
                    <a:pt x="64008" y="1524"/>
                  </a:lnTo>
                  <a:lnTo>
                    <a:pt x="60960" y="1524"/>
                  </a:lnTo>
                  <a:lnTo>
                    <a:pt x="59436" y="0"/>
                  </a:lnTo>
                  <a:lnTo>
                    <a:pt x="56388" y="0"/>
                  </a:lnTo>
                  <a:lnTo>
                    <a:pt x="54864" y="1524"/>
                  </a:lnTo>
                  <a:lnTo>
                    <a:pt x="50292" y="1524"/>
                  </a:lnTo>
                  <a:lnTo>
                    <a:pt x="50292" y="3048"/>
                  </a:lnTo>
                  <a:lnTo>
                    <a:pt x="48768" y="3048"/>
                  </a:lnTo>
                  <a:lnTo>
                    <a:pt x="48768" y="21336"/>
                  </a:lnTo>
                  <a:lnTo>
                    <a:pt x="35052" y="47244"/>
                  </a:lnTo>
                  <a:lnTo>
                    <a:pt x="35052" y="50292"/>
                  </a:lnTo>
                  <a:lnTo>
                    <a:pt x="45720" y="50292"/>
                  </a:lnTo>
                  <a:lnTo>
                    <a:pt x="45720" y="48768"/>
                  </a:lnTo>
                  <a:lnTo>
                    <a:pt x="47244" y="48768"/>
                  </a:lnTo>
                  <a:lnTo>
                    <a:pt x="60960" y="27432"/>
                  </a:lnTo>
                  <a:lnTo>
                    <a:pt x="62484" y="25908"/>
                  </a:lnTo>
                  <a:lnTo>
                    <a:pt x="62484" y="24384"/>
                  </a:lnTo>
                  <a:lnTo>
                    <a:pt x="64008" y="22860"/>
                  </a:lnTo>
                  <a:lnTo>
                    <a:pt x="64008" y="21336"/>
                  </a:lnTo>
                  <a:lnTo>
                    <a:pt x="65532" y="19812"/>
                  </a:lnTo>
                  <a:lnTo>
                    <a:pt x="65532" y="13716"/>
                  </a:lnTo>
                  <a:lnTo>
                    <a:pt x="67056" y="12192"/>
                  </a:lnTo>
                  <a:lnTo>
                    <a:pt x="67056" y="6096"/>
                  </a:lnTo>
                  <a:close/>
                </a:path>
                <a:path w="96520" h="168275">
                  <a:moveTo>
                    <a:pt x="96012" y="120408"/>
                  </a:moveTo>
                  <a:lnTo>
                    <a:pt x="94488" y="120408"/>
                  </a:lnTo>
                  <a:lnTo>
                    <a:pt x="94488" y="118884"/>
                  </a:lnTo>
                  <a:lnTo>
                    <a:pt x="89916" y="118884"/>
                  </a:lnTo>
                  <a:lnTo>
                    <a:pt x="88392" y="117360"/>
                  </a:lnTo>
                  <a:lnTo>
                    <a:pt x="85344" y="117360"/>
                  </a:lnTo>
                  <a:lnTo>
                    <a:pt x="83820" y="118884"/>
                  </a:lnTo>
                  <a:lnTo>
                    <a:pt x="79248" y="118884"/>
                  </a:lnTo>
                  <a:lnTo>
                    <a:pt x="79248" y="120408"/>
                  </a:lnTo>
                  <a:lnTo>
                    <a:pt x="77724" y="121932"/>
                  </a:lnTo>
                  <a:lnTo>
                    <a:pt x="77724" y="138696"/>
                  </a:lnTo>
                  <a:lnTo>
                    <a:pt x="64008" y="166128"/>
                  </a:lnTo>
                  <a:lnTo>
                    <a:pt x="64008" y="167652"/>
                  </a:lnTo>
                  <a:lnTo>
                    <a:pt x="76200" y="167652"/>
                  </a:lnTo>
                  <a:lnTo>
                    <a:pt x="76200" y="166128"/>
                  </a:lnTo>
                  <a:lnTo>
                    <a:pt x="77724" y="166128"/>
                  </a:lnTo>
                  <a:lnTo>
                    <a:pt x="89916" y="144792"/>
                  </a:lnTo>
                  <a:lnTo>
                    <a:pt x="92964" y="141744"/>
                  </a:lnTo>
                  <a:lnTo>
                    <a:pt x="92964" y="140220"/>
                  </a:lnTo>
                  <a:lnTo>
                    <a:pt x="94488" y="138696"/>
                  </a:lnTo>
                  <a:lnTo>
                    <a:pt x="94488" y="137172"/>
                  </a:lnTo>
                  <a:lnTo>
                    <a:pt x="96012" y="135648"/>
                  </a:lnTo>
                  <a:lnTo>
                    <a:pt x="96012" y="1204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 descr=""/>
          <p:cNvSpPr txBox="1"/>
          <p:nvPr/>
        </p:nvSpPr>
        <p:spPr>
          <a:xfrm>
            <a:off x="4729988" y="4581778"/>
            <a:ext cx="3081655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624840" algn="l"/>
                <a:tab pos="2564765" algn="l"/>
              </a:tabLst>
            </a:pPr>
            <a:r>
              <a:rPr dirty="0" sz="1550" spc="-10">
                <a:latin typeface="Calibri"/>
                <a:cs typeface="Calibri"/>
              </a:rPr>
              <a:t>printf</a:t>
            </a:r>
            <a:r>
              <a:rPr dirty="0" sz="1550">
                <a:latin typeface="Calibri"/>
                <a:cs typeface="Calibri"/>
              </a:rPr>
              <a:t>	Number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%d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Odd.\</a:t>
            </a:r>
            <a:r>
              <a:rPr dirty="0" sz="1550">
                <a:latin typeface="Calibri"/>
                <a:cs typeface="Calibri"/>
              </a:rPr>
              <a:t>	</a:t>
            </a:r>
            <a:r>
              <a:rPr dirty="0" sz="1550" spc="-20">
                <a:latin typeface="Calibri"/>
                <a:cs typeface="Calibri"/>
              </a:rPr>
              <a:t>num);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871219" y="4774869"/>
            <a:ext cx="8375015" cy="2192655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marL="3688079">
              <a:lnSpc>
                <a:spcPct val="100000"/>
              </a:lnSpc>
              <a:spcBef>
                <a:spcPts val="560"/>
              </a:spcBef>
            </a:pPr>
            <a:r>
              <a:rPr dirty="0" sz="1550" spc="10">
                <a:latin typeface="Calibri"/>
                <a:cs typeface="Calibri"/>
              </a:rPr>
              <a:t>}</a:t>
            </a:r>
            <a:endParaRPr sz="1550">
              <a:latin typeface="Calibri"/>
              <a:cs typeface="Calibri"/>
            </a:endParaRPr>
          </a:p>
          <a:p>
            <a:pPr marL="12700" marR="855980">
              <a:lnSpc>
                <a:spcPts val="1730"/>
              </a:lnSpc>
              <a:spcBef>
                <a:spcPts val="635"/>
              </a:spcBef>
            </a:pP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two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statements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above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perform</a:t>
            </a:r>
            <a:r>
              <a:rPr dirty="0" sz="1550" spc="-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2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exact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same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function,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but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one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right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has </a:t>
            </a:r>
            <a:r>
              <a:rPr dirty="0" sz="1550">
                <a:latin typeface="Calibri"/>
                <a:cs typeface="Calibri"/>
              </a:rPr>
              <a:t>parentheses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curly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brackets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add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clarification.</a:t>
            </a:r>
            <a:endParaRPr sz="1550">
              <a:latin typeface="Calibri"/>
              <a:cs typeface="Calibri"/>
            </a:endParaRPr>
          </a:p>
          <a:p>
            <a:pPr marL="12700" marR="38100">
              <a:lnSpc>
                <a:spcPts val="1730"/>
              </a:lnSpc>
              <a:spcBef>
                <a:spcPts val="1015"/>
              </a:spcBef>
            </a:pPr>
            <a:r>
              <a:rPr dirty="0" sz="1550">
                <a:latin typeface="Calibri"/>
                <a:cs typeface="Calibri"/>
              </a:rPr>
              <a:t>Notice</a:t>
            </a:r>
            <a:r>
              <a:rPr dirty="0" sz="1550" spc="2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indentation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print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statements.</a:t>
            </a:r>
            <a:r>
              <a:rPr dirty="0" sz="1550" spc="-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spacing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and/or</a:t>
            </a:r>
            <a:r>
              <a:rPr dirty="0" sz="1550" spc="-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indentation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does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not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matter,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they </a:t>
            </a: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there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reader.</a:t>
            </a:r>
            <a:endParaRPr sz="1550">
              <a:latin typeface="Calibri"/>
              <a:cs typeface="Calibri"/>
            </a:endParaRPr>
          </a:p>
          <a:p>
            <a:pPr marL="12700" marR="5080">
              <a:lnSpc>
                <a:spcPct val="93200"/>
              </a:lnSpc>
              <a:spcBef>
                <a:spcPts val="965"/>
              </a:spcBef>
            </a:pP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curly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brackets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({})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example</a:t>
            </a:r>
            <a:r>
              <a:rPr dirty="0" sz="1550" spc="-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right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above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defines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scope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that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portion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or </a:t>
            </a:r>
            <a:r>
              <a:rPr dirty="0" sz="1550">
                <a:latin typeface="Calibri"/>
                <a:cs typeface="Calibri"/>
              </a:rPr>
              <a:t>else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statement.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Everything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curly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brackets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same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scope.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Scope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changes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when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curly </a:t>
            </a:r>
            <a:r>
              <a:rPr dirty="0" sz="1550">
                <a:latin typeface="Calibri"/>
                <a:cs typeface="Calibri"/>
              </a:rPr>
              <a:t>brackets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change.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Everything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higher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scope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(before</a:t>
            </a:r>
            <a:r>
              <a:rPr dirty="0" sz="1550" spc="-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{)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not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available</a:t>
            </a:r>
            <a:r>
              <a:rPr dirty="0" sz="1550" spc="-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2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lower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scope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(before</a:t>
            </a:r>
            <a:r>
              <a:rPr dirty="0" sz="1550" spc="-9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}),</a:t>
            </a:r>
            <a:endParaRPr sz="1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1195" y="533400"/>
            <a:ext cx="1028700" cy="25755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20667" y="548640"/>
            <a:ext cx="1534668" cy="24231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33059" y="550163"/>
            <a:ext cx="196596" cy="23926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18108" y="533400"/>
            <a:ext cx="883859" cy="257556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91883" y="533400"/>
            <a:ext cx="656843" cy="25755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534035">
              <a:lnSpc>
                <a:spcPct val="100000"/>
              </a:lnSpc>
              <a:spcBef>
                <a:spcPts val="110"/>
              </a:spcBef>
            </a:pPr>
            <a:r>
              <a:rPr dirty="0" spc="-25"/>
              <a:t>Control</a:t>
            </a:r>
            <a:r>
              <a:rPr dirty="0" spc="-229"/>
              <a:t> </a:t>
            </a:r>
            <a:r>
              <a:rPr dirty="0" spc="-30"/>
              <a:t>Structures:</a:t>
            </a:r>
            <a:r>
              <a:rPr dirty="0" spc="-210"/>
              <a:t> </a:t>
            </a:r>
            <a:r>
              <a:rPr dirty="0"/>
              <a:t>A</a:t>
            </a:r>
            <a:r>
              <a:rPr dirty="0" spc="-25"/>
              <a:t> </a:t>
            </a:r>
            <a:r>
              <a:rPr dirty="0" spc="-10"/>
              <a:t>Closer</a:t>
            </a:r>
            <a:r>
              <a:rPr dirty="0" spc="-140"/>
              <a:t> </a:t>
            </a:r>
            <a:r>
              <a:rPr dirty="0" spc="-20"/>
              <a:t>Look</a:t>
            </a:r>
          </a:p>
        </p:txBody>
      </p:sp>
      <p:sp>
        <p:nvSpPr>
          <p:cNvPr id="8" name="object 8" descr=""/>
          <p:cNvSpPr/>
          <p:nvPr/>
        </p:nvSpPr>
        <p:spPr>
          <a:xfrm>
            <a:off x="665988" y="1021079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5" h="50800">
                <a:moveTo>
                  <a:pt x="30480" y="50292"/>
                </a:moveTo>
                <a:lnTo>
                  <a:pt x="18288" y="50292"/>
                </a:lnTo>
                <a:lnTo>
                  <a:pt x="12192" y="48768"/>
                </a:lnTo>
                <a:lnTo>
                  <a:pt x="7620" y="44196"/>
                </a:lnTo>
                <a:lnTo>
                  <a:pt x="1524" y="38100"/>
                </a:lnTo>
                <a:lnTo>
                  <a:pt x="0" y="32004"/>
                </a:lnTo>
                <a:lnTo>
                  <a:pt x="0" y="18288"/>
                </a:lnTo>
                <a:lnTo>
                  <a:pt x="1524" y="12192"/>
                </a:lnTo>
                <a:lnTo>
                  <a:pt x="7620" y="7620"/>
                </a:lnTo>
                <a:lnTo>
                  <a:pt x="12192" y="3048"/>
                </a:lnTo>
                <a:lnTo>
                  <a:pt x="18288" y="0"/>
                </a:lnTo>
                <a:lnTo>
                  <a:pt x="30480" y="0"/>
                </a:lnTo>
                <a:lnTo>
                  <a:pt x="36576" y="3048"/>
                </a:lnTo>
                <a:lnTo>
                  <a:pt x="45720" y="12192"/>
                </a:lnTo>
                <a:lnTo>
                  <a:pt x="48768" y="18288"/>
                </a:lnTo>
                <a:lnTo>
                  <a:pt x="48768" y="32004"/>
                </a:lnTo>
                <a:lnTo>
                  <a:pt x="45720" y="38100"/>
                </a:lnTo>
                <a:lnTo>
                  <a:pt x="41148" y="44196"/>
                </a:lnTo>
                <a:lnTo>
                  <a:pt x="36576" y="48768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665988" y="3668267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5" h="50800">
                <a:moveTo>
                  <a:pt x="30480" y="50292"/>
                </a:moveTo>
                <a:lnTo>
                  <a:pt x="18288" y="50292"/>
                </a:lnTo>
                <a:lnTo>
                  <a:pt x="12192" y="47244"/>
                </a:lnTo>
                <a:lnTo>
                  <a:pt x="7620" y="42672"/>
                </a:lnTo>
                <a:lnTo>
                  <a:pt x="1524" y="38100"/>
                </a:lnTo>
                <a:lnTo>
                  <a:pt x="0" y="32004"/>
                </a:lnTo>
                <a:lnTo>
                  <a:pt x="0" y="18288"/>
                </a:lnTo>
                <a:lnTo>
                  <a:pt x="1524" y="12192"/>
                </a:lnTo>
                <a:lnTo>
                  <a:pt x="7620" y="7620"/>
                </a:lnTo>
                <a:lnTo>
                  <a:pt x="12192" y="1524"/>
                </a:lnTo>
                <a:lnTo>
                  <a:pt x="18288" y="0"/>
                </a:lnTo>
                <a:lnTo>
                  <a:pt x="30480" y="0"/>
                </a:lnTo>
                <a:lnTo>
                  <a:pt x="36576" y="1524"/>
                </a:lnTo>
                <a:lnTo>
                  <a:pt x="41148" y="7620"/>
                </a:lnTo>
                <a:lnTo>
                  <a:pt x="45720" y="12192"/>
                </a:lnTo>
                <a:lnTo>
                  <a:pt x="48768" y="18288"/>
                </a:lnTo>
                <a:lnTo>
                  <a:pt x="48768" y="32004"/>
                </a:lnTo>
                <a:lnTo>
                  <a:pt x="45720" y="38100"/>
                </a:lnTo>
                <a:lnTo>
                  <a:pt x="36576" y="47244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665988" y="5628132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5" h="50800">
                <a:moveTo>
                  <a:pt x="30480" y="50292"/>
                </a:moveTo>
                <a:lnTo>
                  <a:pt x="18288" y="50292"/>
                </a:lnTo>
                <a:lnTo>
                  <a:pt x="12192" y="47244"/>
                </a:lnTo>
                <a:lnTo>
                  <a:pt x="7620" y="42672"/>
                </a:lnTo>
                <a:lnTo>
                  <a:pt x="1524" y="38100"/>
                </a:lnTo>
                <a:lnTo>
                  <a:pt x="0" y="32004"/>
                </a:lnTo>
                <a:lnTo>
                  <a:pt x="0" y="18288"/>
                </a:lnTo>
                <a:lnTo>
                  <a:pt x="1524" y="12192"/>
                </a:lnTo>
                <a:lnTo>
                  <a:pt x="12192" y="1524"/>
                </a:lnTo>
                <a:lnTo>
                  <a:pt x="18288" y="0"/>
                </a:lnTo>
                <a:lnTo>
                  <a:pt x="30480" y="0"/>
                </a:lnTo>
                <a:lnTo>
                  <a:pt x="36576" y="1524"/>
                </a:lnTo>
                <a:lnTo>
                  <a:pt x="41148" y="6096"/>
                </a:lnTo>
                <a:lnTo>
                  <a:pt x="45720" y="12192"/>
                </a:lnTo>
                <a:lnTo>
                  <a:pt x="48768" y="18288"/>
                </a:lnTo>
                <a:lnTo>
                  <a:pt x="48768" y="32004"/>
                </a:lnTo>
                <a:lnTo>
                  <a:pt x="45720" y="38100"/>
                </a:lnTo>
                <a:lnTo>
                  <a:pt x="36576" y="47244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 descr=""/>
          <p:cNvGrpSpPr/>
          <p:nvPr/>
        </p:nvGrpSpPr>
        <p:grpSpPr>
          <a:xfrm>
            <a:off x="1743455" y="1965960"/>
            <a:ext cx="812800" cy="172720"/>
            <a:chOff x="1743455" y="1965960"/>
            <a:chExt cx="812800" cy="172720"/>
          </a:xfrm>
        </p:grpSpPr>
        <p:sp>
          <p:nvSpPr>
            <p:cNvPr id="12" name="object 12" descr=""/>
            <p:cNvSpPr/>
            <p:nvPr/>
          </p:nvSpPr>
          <p:spPr>
            <a:xfrm>
              <a:off x="1743455" y="1965960"/>
              <a:ext cx="36830" cy="172720"/>
            </a:xfrm>
            <a:custGeom>
              <a:avLst/>
              <a:gdLst/>
              <a:ahLst/>
              <a:cxnLst/>
              <a:rect l="l" t="t" r="r" b="b"/>
              <a:pathLst>
                <a:path w="36830" h="172719">
                  <a:moveTo>
                    <a:pt x="36576" y="170688"/>
                  </a:moveTo>
                  <a:lnTo>
                    <a:pt x="22860" y="170688"/>
                  </a:lnTo>
                  <a:lnTo>
                    <a:pt x="22860" y="169164"/>
                  </a:lnTo>
                  <a:lnTo>
                    <a:pt x="21336" y="169164"/>
                  </a:lnTo>
                  <a:lnTo>
                    <a:pt x="18288" y="163068"/>
                  </a:lnTo>
                  <a:lnTo>
                    <a:pt x="15240" y="155448"/>
                  </a:lnTo>
                  <a:lnTo>
                    <a:pt x="12192" y="149352"/>
                  </a:lnTo>
                  <a:lnTo>
                    <a:pt x="10668" y="143256"/>
                  </a:lnTo>
                  <a:lnTo>
                    <a:pt x="7620" y="135636"/>
                  </a:lnTo>
                  <a:lnTo>
                    <a:pt x="6096" y="128016"/>
                  </a:lnTo>
                  <a:lnTo>
                    <a:pt x="4572" y="121920"/>
                  </a:lnTo>
                  <a:lnTo>
                    <a:pt x="1524" y="106680"/>
                  </a:lnTo>
                  <a:lnTo>
                    <a:pt x="1524" y="100584"/>
                  </a:lnTo>
                  <a:lnTo>
                    <a:pt x="0" y="92964"/>
                  </a:lnTo>
                  <a:lnTo>
                    <a:pt x="0" y="77724"/>
                  </a:lnTo>
                  <a:lnTo>
                    <a:pt x="1524" y="71628"/>
                  </a:lnTo>
                  <a:lnTo>
                    <a:pt x="1524" y="64008"/>
                  </a:lnTo>
                  <a:lnTo>
                    <a:pt x="4572" y="48768"/>
                  </a:lnTo>
                  <a:lnTo>
                    <a:pt x="6096" y="42672"/>
                  </a:lnTo>
                  <a:lnTo>
                    <a:pt x="7620" y="35052"/>
                  </a:lnTo>
                  <a:lnTo>
                    <a:pt x="10668" y="28956"/>
                  </a:lnTo>
                  <a:lnTo>
                    <a:pt x="13716" y="21336"/>
                  </a:lnTo>
                  <a:lnTo>
                    <a:pt x="15240" y="15240"/>
                  </a:lnTo>
                  <a:lnTo>
                    <a:pt x="18288" y="7620"/>
                  </a:lnTo>
                  <a:lnTo>
                    <a:pt x="21336" y="1524"/>
                  </a:lnTo>
                  <a:lnTo>
                    <a:pt x="22860" y="1524"/>
                  </a:lnTo>
                  <a:lnTo>
                    <a:pt x="22860" y="0"/>
                  </a:lnTo>
                  <a:lnTo>
                    <a:pt x="35052" y="0"/>
                  </a:lnTo>
                  <a:lnTo>
                    <a:pt x="36576" y="1524"/>
                  </a:lnTo>
                  <a:lnTo>
                    <a:pt x="36576" y="3048"/>
                  </a:lnTo>
                  <a:lnTo>
                    <a:pt x="31408" y="13335"/>
                  </a:lnTo>
                  <a:lnTo>
                    <a:pt x="27241" y="23622"/>
                  </a:lnTo>
                  <a:lnTo>
                    <a:pt x="17907" y="64770"/>
                  </a:lnTo>
                  <a:lnTo>
                    <a:pt x="16764" y="85344"/>
                  </a:lnTo>
                  <a:lnTo>
                    <a:pt x="17073" y="95631"/>
                  </a:lnTo>
                  <a:lnTo>
                    <a:pt x="18097" y="105918"/>
                  </a:lnTo>
                  <a:lnTo>
                    <a:pt x="19978" y="116205"/>
                  </a:lnTo>
                  <a:lnTo>
                    <a:pt x="22860" y="126492"/>
                  </a:lnTo>
                  <a:lnTo>
                    <a:pt x="25407" y="136779"/>
                  </a:lnTo>
                  <a:lnTo>
                    <a:pt x="28384" y="147066"/>
                  </a:lnTo>
                  <a:lnTo>
                    <a:pt x="31646" y="157353"/>
                  </a:lnTo>
                  <a:lnTo>
                    <a:pt x="35052" y="167640"/>
                  </a:lnTo>
                  <a:lnTo>
                    <a:pt x="36576" y="167640"/>
                  </a:lnTo>
                  <a:lnTo>
                    <a:pt x="36576" y="170688"/>
                  </a:lnTo>
                  <a:close/>
                </a:path>
                <a:path w="36830" h="172719">
                  <a:moveTo>
                    <a:pt x="32004" y="172212"/>
                  </a:moveTo>
                  <a:lnTo>
                    <a:pt x="25908" y="172212"/>
                  </a:lnTo>
                  <a:lnTo>
                    <a:pt x="25908" y="170688"/>
                  </a:lnTo>
                  <a:lnTo>
                    <a:pt x="33528" y="170688"/>
                  </a:lnTo>
                  <a:lnTo>
                    <a:pt x="32004" y="1722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07463" y="1965960"/>
              <a:ext cx="181356" cy="138683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19299" y="2011680"/>
              <a:ext cx="76200" cy="94487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29027" y="2010156"/>
              <a:ext cx="131064" cy="94488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93619" y="1967484"/>
              <a:ext cx="80772" cy="138684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97251" y="2010156"/>
              <a:ext cx="80772" cy="96012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2503931" y="2010155"/>
              <a:ext cx="52069" cy="94615"/>
            </a:xfrm>
            <a:custGeom>
              <a:avLst/>
              <a:gdLst/>
              <a:ahLst/>
              <a:cxnLst/>
              <a:rect l="l" t="t" r="r" b="b"/>
              <a:pathLst>
                <a:path w="52069" h="94614">
                  <a:moveTo>
                    <a:pt x="30480" y="16764"/>
                  </a:moveTo>
                  <a:lnTo>
                    <a:pt x="15240" y="16764"/>
                  </a:lnTo>
                  <a:lnTo>
                    <a:pt x="16764" y="13716"/>
                  </a:lnTo>
                  <a:lnTo>
                    <a:pt x="19812" y="10668"/>
                  </a:lnTo>
                  <a:lnTo>
                    <a:pt x="21336" y="7620"/>
                  </a:lnTo>
                  <a:lnTo>
                    <a:pt x="22860" y="6096"/>
                  </a:lnTo>
                  <a:lnTo>
                    <a:pt x="25908" y="4572"/>
                  </a:lnTo>
                  <a:lnTo>
                    <a:pt x="30480" y="0"/>
                  </a:lnTo>
                  <a:lnTo>
                    <a:pt x="47244" y="0"/>
                  </a:lnTo>
                  <a:lnTo>
                    <a:pt x="47244" y="1524"/>
                  </a:lnTo>
                  <a:lnTo>
                    <a:pt x="50292" y="1524"/>
                  </a:lnTo>
                  <a:lnTo>
                    <a:pt x="50292" y="4572"/>
                  </a:lnTo>
                  <a:lnTo>
                    <a:pt x="51816" y="4572"/>
                  </a:lnTo>
                  <a:lnTo>
                    <a:pt x="51816" y="13716"/>
                  </a:lnTo>
                  <a:lnTo>
                    <a:pt x="50292" y="15240"/>
                  </a:lnTo>
                  <a:lnTo>
                    <a:pt x="32004" y="15240"/>
                  </a:lnTo>
                  <a:lnTo>
                    <a:pt x="30480" y="16764"/>
                  </a:lnTo>
                  <a:close/>
                </a:path>
                <a:path w="52069" h="94614">
                  <a:moveTo>
                    <a:pt x="15240" y="92964"/>
                  </a:moveTo>
                  <a:lnTo>
                    <a:pt x="0" y="92964"/>
                  </a:lnTo>
                  <a:lnTo>
                    <a:pt x="0" y="1524"/>
                  </a:lnTo>
                  <a:lnTo>
                    <a:pt x="13716" y="1524"/>
                  </a:lnTo>
                  <a:lnTo>
                    <a:pt x="13716" y="3048"/>
                  </a:lnTo>
                  <a:lnTo>
                    <a:pt x="15240" y="3048"/>
                  </a:lnTo>
                  <a:lnTo>
                    <a:pt x="15240" y="16764"/>
                  </a:lnTo>
                  <a:lnTo>
                    <a:pt x="28956" y="16764"/>
                  </a:lnTo>
                  <a:lnTo>
                    <a:pt x="25908" y="19812"/>
                  </a:lnTo>
                  <a:lnTo>
                    <a:pt x="24384" y="22860"/>
                  </a:lnTo>
                  <a:lnTo>
                    <a:pt x="19812" y="27432"/>
                  </a:lnTo>
                  <a:lnTo>
                    <a:pt x="16764" y="33528"/>
                  </a:lnTo>
                  <a:lnTo>
                    <a:pt x="16764" y="91440"/>
                  </a:lnTo>
                  <a:lnTo>
                    <a:pt x="15240" y="91440"/>
                  </a:lnTo>
                  <a:lnTo>
                    <a:pt x="15240" y="92964"/>
                  </a:lnTo>
                  <a:close/>
                </a:path>
                <a:path w="52069" h="94614">
                  <a:moveTo>
                    <a:pt x="50292" y="16764"/>
                  </a:moveTo>
                  <a:lnTo>
                    <a:pt x="45720" y="16764"/>
                  </a:lnTo>
                  <a:lnTo>
                    <a:pt x="44196" y="15240"/>
                  </a:lnTo>
                  <a:lnTo>
                    <a:pt x="50292" y="15240"/>
                  </a:lnTo>
                  <a:lnTo>
                    <a:pt x="50292" y="16764"/>
                  </a:lnTo>
                  <a:close/>
                </a:path>
                <a:path w="52069" h="94614">
                  <a:moveTo>
                    <a:pt x="10668" y="94488"/>
                  </a:moveTo>
                  <a:lnTo>
                    <a:pt x="4572" y="94488"/>
                  </a:lnTo>
                  <a:lnTo>
                    <a:pt x="3048" y="92964"/>
                  </a:lnTo>
                  <a:lnTo>
                    <a:pt x="12192" y="92964"/>
                  </a:lnTo>
                  <a:lnTo>
                    <a:pt x="10668" y="944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 descr=""/>
          <p:cNvGrpSpPr/>
          <p:nvPr/>
        </p:nvGrpSpPr>
        <p:grpSpPr>
          <a:xfrm>
            <a:off x="5350764" y="1965960"/>
            <a:ext cx="195580" cy="167640"/>
            <a:chOff x="5350764" y="1965960"/>
            <a:chExt cx="195580" cy="167640"/>
          </a:xfrm>
        </p:grpSpPr>
        <p:pic>
          <p:nvPicPr>
            <p:cNvPr id="20" name="object 2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50764" y="2010155"/>
              <a:ext cx="76200" cy="94488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5449824" y="1965972"/>
              <a:ext cx="96520" cy="167640"/>
            </a:xfrm>
            <a:custGeom>
              <a:avLst/>
              <a:gdLst/>
              <a:ahLst/>
              <a:cxnLst/>
              <a:rect l="l" t="t" r="r" b="b"/>
              <a:pathLst>
                <a:path w="96520" h="167639">
                  <a:moveTo>
                    <a:pt x="32004" y="4572"/>
                  </a:moveTo>
                  <a:lnTo>
                    <a:pt x="30480" y="3048"/>
                  </a:lnTo>
                  <a:lnTo>
                    <a:pt x="30480" y="1524"/>
                  </a:lnTo>
                  <a:lnTo>
                    <a:pt x="28956" y="1524"/>
                  </a:lnTo>
                  <a:lnTo>
                    <a:pt x="28956" y="0"/>
                  </a:lnTo>
                  <a:lnTo>
                    <a:pt x="16764" y="0"/>
                  </a:lnTo>
                  <a:lnTo>
                    <a:pt x="15240" y="1524"/>
                  </a:lnTo>
                  <a:lnTo>
                    <a:pt x="13716" y="1524"/>
                  </a:lnTo>
                  <a:lnTo>
                    <a:pt x="13716" y="19812"/>
                  </a:lnTo>
                  <a:lnTo>
                    <a:pt x="0" y="47244"/>
                  </a:lnTo>
                  <a:lnTo>
                    <a:pt x="0" y="48768"/>
                  </a:lnTo>
                  <a:lnTo>
                    <a:pt x="3048" y="48768"/>
                  </a:lnTo>
                  <a:lnTo>
                    <a:pt x="3048" y="50292"/>
                  </a:lnTo>
                  <a:lnTo>
                    <a:pt x="7620" y="50292"/>
                  </a:lnTo>
                  <a:lnTo>
                    <a:pt x="7620" y="48768"/>
                  </a:lnTo>
                  <a:lnTo>
                    <a:pt x="12192" y="48768"/>
                  </a:lnTo>
                  <a:lnTo>
                    <a:pt x="12192" y="47244"/>
                  </a:lnTo>
                  <a:lnTo>
                    <a:pt x="25908" y="25908"/>
                  </a:lnTo>
                  <a:lnTo>
                    <a:pt x="27432" y="24384"/>
                  </a:lnTo>
                  <a:lnTo>
                    <a:pt x="27432" y="22860"/>
                  </a:lnTo>
                  <a:lnTo>
                    <a:pt x="30480" y="19812"/>
                  </a:lnTo>
                  <a:lnTo>
                    <a:pt x="30480" y="15240"/>
                  </a:lnTo>
                  <a:lnTo>
                    <a:pt x="32004" y="12192"/>
                  </a:lnTo>
                  <a:lnTo>
                    <a:pt x="32004" y="4572"/>
                  </a:lnTo>
                  <a:close/>
                </a:path>
                <a:path w="96520" h="167639">
                  <a:moveTo>
                    <a:pt x="67056" y="3048"/>
                  </a:moveTo>
                  <a:lnTo>
                    <a:pt x="65532" y="1524"/>
                  </a:lnTo>
                  <a:lnTo>
                    <a:pt x="64008" y="1524"/>
                  </a:lnTo>
                  <a:lnTo>
                    <a:pt x="64008" y="0"/>
                  </a:lnTo>
                  <a:lnTo>
                    <a:pt x="51816" y="0"/>
                  </a:lnTo>
                  <a:lnTo>
                    <a:pt x="48768" y="3048"/>
                  </a:lnTo>
                  <a:lnTo>
                    <a:pt x="48768" y="19812"/>
                  </a:lnTo>
                  <a:lnTo>
                    <a:pt x="36576" y="47244"/>
                  </a:lnTo>
                  <a:lnTo>
                    <a:pt x="35052" y="47244"/>
                  </a:lnTo>
                  <a:lnTo>
                    <a:pt x="35052" y="48768"/>
                  </a:lnTo>
                  <a:lnTo>
                    <a:pt x="38100" y="48768"/>
                  </a:lnTo>
                  <a:lnTo>
                    <a:pt x="38100" y="50292"/>
                  </a:lnTo>
                  <a:lnTo>
                    <a:pt x="42672" y="50292"/>
                  </a:lnTo>
                  <a:lnTo>
                    <a:pt x="42672" y="48768"/>
                  </a:lnTo>
                  <a:lnTo>
                    <a:pt x="47244" y="48768"/>
                  </a:lnTo>
                  <a:lnTo>
                    <a:pt x="47244" y="47244"/>
                  </a:lnTo>
                  <a:lnTo>
                    <a:pt x="60960" y="25908"/>
                  </a:lnTo>
                  <a:lnTo>
                    <a:pt x="62484" y="24384"/>
                  </a:lnTo>
                  <a:lnTo>
                    <a:pt x="62484" y="22860"/>
                  </a:lnTo>
                  <a:lnTo>
                    <a:pt x="65532" y="19812"/>
                  </a:lnTo>
                  <a:lnTo>
                    <a:pt x="65532" y="16764"/>
                  </a:lnTo>
                  <a:lnTo>
                    <a:pt x="67056" y="15240"/>
                  </a:lnTo>
                  <a:lnTo>
                    <a:pt x="67056" y="3048"/>
                  </a:lnTo>
                  <a:close/>
                </a:path>
                <a:path w="96520" h="167639">
                  <a:moveTo>
                    <a:pt x="95999" y="118859"/>
                  </a:moveTo>
                  <a:lnTo>
                    <a:pt x="94475" y="118859"/>
                  </a:lnTo>
                  <a:lnTo>
                    <a:pt x="94475" y="117335"/>
                  </a:lnTo>
                  <a:lnTo>
                    <a:pt x="79235" y="117335"/>
                  </a:lnTo>
                  <a:lnTo>
                    <a:pt x="79235" y="118859"/>
                  </a:lnTo>
                  <a:lnTo>
                    <a:pt x="77711" y="120383"/>
                  </a:lnTo>
                  <a:lnTo>
                    <a:pt x="77711" y="137147"/>
                  </a:lnTo>
                  <a:lnTo>
                    <a:pt x="63995" y="164579"/>
                  </a:lnTo>
                  <a:lnTo>
                    <a:pt x="63995" y="166103"/>
                  </a:lnTo>
                  <a:lnTo>
                    <a:pt x="67043" y="166103"/>
                  </a:lnTo>
                  <a:lnTo>
                    <a:pt x="67043" y="167627"/>
                  </a:lnTo>
                  <a:lnTo>
                    <a:pt x="71615" y="167627"/>
                  </a:lnTo>
                  <a:lnTo>
                    <a:pt x="71615" y="166103"/>
                  </a:lnTo>
                  <a:lnTo>
                    <a:pt x="76187" y="166103"/>
                  </a:lnTo>
                  <a:lnTo>
                    <a:pt x="76187" y="164579"/>
                  </a:lnTo>
                  <a:lnTo>
                    <a:pt x="77711" y="164579"/>
                  </a:lnTo>
                  <a:lnTo>
                    <a:pt x="91427" y="144767"/>
                  </a:lnTo>
                  <a:lnTo>
                    <a:pt x="91427" y="141719"/>
                  </a:lnTo>
                  <a:lnTo>
                    <a:pt x="94475" y="138671"/>
                  </a:lnTo>
                  <a:lnTo>
                    <a:pt x="94475" y="137147"/>
                  </a:lnTo>
                  <a:lnTo>
                    <a:pt x="95999" y="135623"/>
                  </a:lnTo>
                  <a:lnTo>
                    <a:pt x="95999" y="1188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/>
          <p:nvPr/>
        </p:nvSpPr>
        <p:spPr>
          <a:xfrm>
            <a:off x="1743456" y="2450604"/>
            <a:ext cx="131445" cy="172720"/>
          </a:xfrm>
          <a:custGeom>
            <a:avLst/>
            <a:gdLst/>
            <a:ahLst/>
            <a:cxnLst/>
            <a:rect l="l" t="t" r="r" b="b"/>
            <a:pathLst>
              <a:path w="131444" h="172719">
                <a:moveTo>
                  <a:pt x="36576" y="1524"/>
                </a:moveTo>
                <a:lnTo>
                  <a:pt x="33528" y="1524"/>
                </a:lnTo>
                <a:lnTo>
                  <a:pt x="33528" y="0"/>
                </a:lnTo>
                <a:lnTo>
                  <a:pt x="24384" y="0"/>
                </a:lnTo>
                <a:lnTo>
                  <a:pt x="24384" y="1524"/>
                </a:lnTo>
                <a:lnTo>
                  <a:pt x="21336" y="1524"/>
                </a:lnTo>
                <a:lnTo>
                  <a:pt x="18288" y="9144"/>
                </a:lnTo>
                <a:lnTo>
                  <a:pt x="15240" y="15240"/>
                </a:lnTo>
                <a:lnTo>
                  <a:pt x="13716" y="22860"/>
                </a:lnTo>
                <a:lnTo>
                  <a:pt x="10668" y="28956"/>
                </a:lnTo>
                <a:lnTo>
                  <a:pt x="7620" y="36576"/>
                </a:lnTo>
                <a:lnTo>
                  <a:pt x="6096" y="42672"/>
                </a:lnTo>
                <a:lnTo>
                  <a:pt x="3048" y="57912"/>
                </a:lnTo>
                <a:lnTo>
                  <a:pt x="1524" y="64008"/>
                </a:lnTo>
                <a:lnTo>
                  <a:pt x="1524" y="71628"/>
                </a:lnTo>
                <a:lnTo>
                  <a:pt x="0" y="79248"/>
                </a:lnTo>
                <a:lnTo>
                  <a:pt x="0" y="94488"/>
                </a:lnTo>
                <a:lnTo>
                  <a:pt x="1524" y="100584"/>
                </a:lnTo>
                <a:lnTo>
                  <a:pt x="1524" y="108204"/>
                </a:lnTo>
                <a:lnTo>
                  <a:pt x="3048" y="115824"/>
                </a:lnTo>
                <a:lnTo>
                  <a:pt x="4572" y="121920"/>
                </a:lnTo>
                <a:lnTo>
                  <a:pt x="7620" y="137160"/>
                </a:lnTo>
                <a:lnTo>
                  <a:pt x="10668" y="143256"/>
                </a:lnTo>
                <a:lnTo>
                  <a:pt x="12192" y="150876"/>
                </a:lnTo>
                <a:lnTo>
                  <a:pt x="15240" y="156972"/>
                </a:lnTo>
                <a:lnTo>
                  <a:pt x="18288" y="164592"/>
                </a:lnTo>
                <a:lnTo>
                  <a:pt x="21336" y="170688"/>
                </a:lnTo>
                <a:lnTo>
                  <a:pt x="22860" y="170688"/>
                </a:lnTo>
                <a:lnTo>
                  <a:pt x="22860" y="172212"/>
                </a:lnTo>
                <a:lnTo>
                  <a:pt x="35052" y="172212"/>
                </a:lnTo>
                <a:lnTo>
                  <a:pt x="36576" y="170688"/>
                </a:lnTo>
                <a:lnTo>
                  <a:pt x="36576" y="169164"/>
                </a:lnTo>
                <a:lnTo>
                  <a:pt x="35052" y="167640"/>
                </a:lnTo>
                <a:lnTo>
                  <a:pt x="31635" y="158229"/>
                </a:lnTo>
                <a:lnTo>
                  <a:pt x="28384" y="148399"/>
                </a:lnTo>
                <a:lnTo>
                  <a:pt x="25400" y="138277"/>
                </a:lnTo>
                <a:lnTo>
                  <a:pt x="22860" y="128016"/>
                </a:lnTo>
                <a:lnTo>
                  <a:pt x="19977" y="117729"/>
                </a:lnTo>
                <a:lnTo>
                  <a:pt x="18097" y="107442"/>
                </a:lnTo>
                <a:lnTo>
                  <a:pt x="17068" y="97155"/>
                </a:lnTo>
                <a:lnTo>
                  <a:pt x="16764" y="86868"/>
                </a:lnTo>
                <a:lnTo>
                  <a:pt x="17043" y="75692"/>
                </a:lnTo>
                <a:lnTo>
                  <a:pt x="23926" y="33921"/>
                </a:lnTo>
                <a:lnTo>
                  <a:pt x="36576" y="4572"/>
                </a:lnTo>
                <a:lnTo>
                  <a:pt x="36576" y="1524"/>
                </a:lnTo>
                <a:close/>
              </a:path>
              <a:path w="131444" h="172719">
                <a:moveTo>
                  <a:pt x="95999" y="1524"/>
                </a:moveTo>
                <a:lnTo>
                  <a:pt x="94475" y="1524"/>
                </a:lnTo>
                <a:lnTo>
                  <a:pt x="94475" y="0"/>
                </a:lnTo>
                <a:lnTo>
                  <a:pt x="86855" y="0"/>
                </a:lnTo>
                <a:lnTo>
                  <a:pt x="86855" y="1524"/>
                </a:lnTo>
                <a:lnTo>
                  <a:pt x="83807" y="1524"/>
                </a:lnTo>
                <a:lnTo>
                  <a:pt x="83807" y="3048"/>
                </a:lnTo>
                <a:lnTo>
                  <a:pt x="82283" y="3048"/>
                </a:lnTo>
                <a:lnTo>
                  <a:pt x="70091" y="22860"/>
                </a:lnTo>
                <a:lnTo>
                  <a:pt x="67043" y="25908"/>
                </a:lnTo>
                <a:lnTo>
                  <a:pt x="67043" y="27432"/>
                </a:lnTo>
                <a:lnTo>
                  <a:pt x="65519" y="28956"/>
                </a:lnTo>
                <a:lnTo>
                  <a:pt x="65519" y="33528"/>
                </a:lnTo>
                <a:lnTo>
                  <a:pt x="63995" y="35052"/>
                </a:lnTo>
                <a:lnTo>
                  <a:pt x="63995" y="47244"/>
                </a:lnTo>
                <a:lnTo>
                  <a:pt x="65519" y="47244"/>
                </a:lnTo>
                <a:lnTo>
                  <a:pt x="65519" y="48768"/>
                </a:lnTo>
                <a:lnTo>
                  <a:pt x="67043" y="50292"/>
                </a:lnTo>
                <a:lnTo>
                  <a:pt x="79235" y="50292"/>
                </a:lnTo>
                <a:lnTo>
                  <a:pt x="79235" y="48768"/>
                </a:lnTo>
                <a:lnTo>
                  <a:pt x="80759" y="48768"/>
                </a:lnTo>
                <a:lnTo>
                  <a:pt x="80759" y="47244"/>
                </a:lnTo>
                <a:lnTo>
                  <a:pt x="82283" y="47244"/>
                </a:lnTo>
                <a:lnTo>
                  <a:pt x="82283" y="30480"/>
                </a:lnTo>
                <a:lnTo>
                  <a:pt x="94475" y="3048"/>
                </a:lnTo>
                <a:lnTo>
                  <a:pt x="95999" y="3048"/>
                </a:lnTo>
                <a:lnTo>
                  <a:pt x="95999" y="1524"/>
                </a:lnTo>
                <a:close/>
              </a:path>
              <a:path w="131444" h="172719">
                <a:moveTo>
                  <a:pt x="131051" y="1524"/>
                </a:moveTo>
                <a:lnTo>
                  <a:pt x="129527" y="1524"/>
                </a:lnTo>
                <a:lnTo>
                  <a:pt x="129527" y="0"/>
                </a:lnTo>
                <a:lnTo>
                  <a:pt x="121907" y="0"/>
                </a:lnTo>
                <a:lnTo>
                  <a:pt x="121907" y="1524"/>
                </a:lnTo>
                <a:lnTo>
                  <a:pt x="118859" y="1524"/>
                </a:lnTo>
                <a:lnTo>
                  <a:pt x="118859" y="3048"/>
                </a:lnTo>
                <a:lnTo>
                  <a:pt x="105143" y="22860"/>
                </a:lnTo>
                <a:lnTo>
                  <a:pt x="103619" y="24384"/>
                </a:lnTo>
                <a:lnTo>
                  <a:pt x="103619" y="25908"/>
                </a:lnTo>
                <a:lnTo>
                  <a:pt x="102095" y="27432"/>
                </a:lnTo>
                <a:lnTo>
                  <a:pt x="102095" y="28956"/>
                </a:lnTo>
                <a:lnTo>
                  <a:pt x="100571" y="30480"/>
                </a:lnTo>
                <a:lnTo>
                  <a:pt x="100571" y="33528"/>
                </a:lnTo>
                <a:lnTo>
                  <a:pt x="99047" y="35052"/>
                </a:lnTo>
                <a:lnTo>
                  <a:pt x="99047" y="47244"/>
                </a:lnTo>
                <a:lnTo>
                  <a:pt x="100571" y="47244"/>
                </a:lnTo>
                <a:lnTo>
                  <a:pt x="100571" y="48768"/>
                </a:lnTo>
                <a:lnTo>
                  <a:pt x="102095" y="50292"/>
                </a:lnTo>
                <a:lnTo>
                  <a:pt x="114287" y="50292"/>
                </a:lnTo>
                <a:lnTo>
                  <a:pt x="114287" y="48768"/>
                </a:lnTo>
                <a:lnTo>
                  <a:pt x="115811" y="48768"/>
                </a:lnTo>
                <a:lnTo>
                  <a:pt x="115811" y="47244"/>
                </a:lnTo>
                <a:lnTo>
                  <a:pt x="117335" y="47244"/>
                </a:lnTo>
                <a:lnTo>
                  <a:pt x="117335" y="30480"/>
                </a:lnTo>
                <a:lnTo>
                  <a:pt x="129527" y="3048"/>
                </a:lnTo>
                <a:lnTo>
                  <a:pt x="131051" y="3048"/>
                </a:lnTo>
                <a:lnTo>
                  <a:pt x="131051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3" name="object 23" descr=""/>
          <p:cNvGrpSpPr/>
          <p:nvPr/>
        </p:nvGrpSpPr>
        <p:grpSpPr>
          <a:xfrm>
            <a:off x="5699760" y="2450592"/>
            <a:ext cx="165100" cy="139065"/>
            <a:chOff x="5699760" y="2450592"/>
            <a:chExt cx="165100" cy="139065"/>
          </a:xfrm>
        </p:grpSpPr>
        <p:pic>
          <p:nvPicPr>
            <p:cNvPr id="24" name="object 2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99760" y="2494788"/>
              <a:ext cx="76200" cy="94488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5798819" y="2450592"/>
              <a:ext cx="66040" cy="50800"/>
            </a:xfrm>
            <a:custGeom>
              <a:avLst/>
              <a:gdLst/>
              <a:ahLst/>
              <a:cxnLst/>
              <a:rect l="l" t="t" r="r" b="b"/>
              <a:pathLst>
                <a:path w="66039" h="50800">
                  <a:moveTo>
                    <a:pt x="62484" y="1524"/>
                  </a:moveTo>
                  <a:lnTo>
                    <a:pt x="51816" y="1524"/>
                  </a:lnTo>
                  <a:lnTo>
                    <a:pt x="53340" y="0"/>
                  </a:lnTo>
                  <a:lnTo>
                    <a:pt x="60960" y="0"/>
                  </a:lnTo>
                  <a:lnTo>
                    <a:pt x="62484" y="1524"/>
                  </a:lnTo>
                  <a:close/>
                </a:path>
                <a:path w="66039" h="50800">
                  <a:moveTo>
                    <a:pt x="45720" y="50292"/>
                  </a:moveTo>
                  <a:lnTo>
                    <a:pt x="35052" y="50292"/>
                  </a:lnTo>
                  <a:lnTo>
                    <a:pt x="35052" y="47244"/>
                  </a:lnTo>
                  <a:lnTo>
                    <a:pt x="48768" y="21336"/>
                  </a:lnTo>
                  <a:lnTo>
                    <a:pt x="48768" y="3048"/>
                  </a:lnTo>
                  <a:lnTo>
                    <a:pt x="50292" y="1524"/>
                  </a:lnTo>
                  <a:lnTo>
                    <a:pt x="64008" y="1524"/>
                  </a:lnTo>
                  <a:lnTo>
                    <a:pt x="64008" y="3048"/>
                  </a:lnTo>
                  <a:lnTo>
                    <a:pt x="65532" y="3048"/>
                  </a:lnTo>
                  <a:lnTo>
                    <a:pt x="65532" y="18288"/>
                  </a:lnTo>
                  <a:lnTo>
                    <a:pt x="64008" y="19812"/>
                  </a:lnTo>
                  <a:lnTo>
                    <a:pt x="64008" y="21336"/>
                  </a:lnTo>
                  <a:lnTo>
                    <a:pt x="62484" y="22860"/>
                  </a:lnTo>
                  <a:lnTo>
                    <a:pt x="62484" y="24384"/>
                  </a:lnTo>
                  <a:lnTo>
                    <a:pt x="60960" y="25908"/>
                  </a:lnTo>
                  <a:lnTo>
                    <a:pt x="60960" y="27432"/>
                  </a:lnTo>
                  <a:lnTo>
                    <a:pt x="47244" y="47244"/>
                  </a:lnTo>
                  <a:lnTo>
                    <a:pt x="47244" y="48768"/>
                  </a:lnTo>
                  <a:lnTo>
                    <a:pt x="45720" y="48768"/>
                  </a:lnTo>
                  <a:lnTo>
                    <a:pt x="45720" y="50292"/>
                  </a:lnTo>
                  <a:close/>
                </a:path>
                <a:path w="66039" h="50800">
                  <a:moveTo>
                    <a:pt x="27432" y="1524"/>
                  </a:moveTo>
                  <a:lnTo>
                    <a:pt x="16764" y="1524"/>
                  </a:lnTo>
                  <a:lnTo>
                    <a:pt x="18288" y="0"/>
                  </a:lnTo>
                  <a:lnTo>
                    <a:pt x="25908" y="0"/>
                  </a:lnTo>
                  <a:lnTo>
                    <a:pt x="27432" y="1524"/>
                  </a:lnTo>
                  <a:close/>
                </a:path>
                <a:path w="66039" h="50800">
                  <a:moveTo>
                    <a:pt x="10668" y="50292"/>
                  </a:moveTo>
                  <a:lnTo>
                    <a:pt x="0" y="50292"/>
                  </a:lnTo>
                  <a:lnTo>
                    <a:pt x="0" y="47244"/>
                  </a:lnTo>
                  <a:lnTo>
                    <a:pt x="12192" y="21336"/>
                  </a:lnTo>
                  <a:lnTo>
                    <a:pt x="12192" y="6096"/>
                  </a:lnTo>
                  <a:lnTo>
                    <a:pt x="13716" y="4572"/>
                  </a:lnTo>
                  <a:lnTo>
                    <a:pt x="13716" y="3048"/>
                  </a:lnTo>
                  <a:lnTo>
                    <a:pt x="15240" y="1524"/>
                  </a:lnTo>
                  <a:lnTo>
                    <a:pt x="28956" y="1524"/>
                  </a:lnTo>
                  <a:lnTo>
                    <a:pt x="28956" y="3048"/>
                  </a:lnTo>
                  <a:lnTo>
                    <a:pt x="30480" y="3048"/>
                  </a:lnTo>
                  <a:lnTo>
                    <a:pt x="30480" y="18288"/>
                  </a:lnTo>
                  <a:lnTo>
                    <a:pt x="28956" y="19812"/>
                  </a:lnTo>
                  <a:lnTo>
                    <a:pt x="28956" y="21336"/>
                  </a:lnTo>
                  <a:lnTo>
                    <a:pt x="27432" y="22860"/>
                  </a:lnTo>
                  <a:lnTo>
                    <a:pt x="27432" y="24384"/>
                  </a:lnTo>
                  <a:lnTo>
                    <a:pt x="25908" y="25908"/>
                  </a:lnTo>
                  <a:lnTo>
                    <a:pt x="25908" y="27432"/>
                  </a:lnTo>
                  <a:lnTo>
                    <a:pt x="12192" y="47244"/>
                  </a:lnTo>
                  <a:lnTo>
                    <a:pt x="12192" y="48768"/>
                  </a:lnTo>
                  <a:lnTo>
                    <a:pt x="10668" y="48768"/>
                  </a:lnTo>
                  <a:lnTo>
                    <a:pt x="10668" y="502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/>
          <p:nvPr/>
        </p:nvSpPr>
        <p:spPr>
          <a:xfrm>
            <a:off x="1560563" y="2945904"/>
            <a:ext cx="130175" cy="172720"/>
          </a:xfrm>
          <a:custGeom>
            <a:avLst/>
            <a:gdLst/>
            <a:ahLst/>
            <a:cxnLst/>
            <a:rect l="l" t="t" r="r" b="b"/>
            <a:pathLst>
              <a:path w="130175" h="172719">
                <a:moveTo>
                  <a:pt x="36576" y="1524"/>
                </a:moveTo>
                <a:lnTo>
                  <a:pt x="35052" y="1524"/>
                </a:lnTo>
                <a:lnTo>
                  <a:pt x="35052" y="0"/>
                </a:lnTo>
                <a:lnTo>
                  <a:pt x="22860" y="0"/>
                </a:lnTo>
                <a:lnTo>
                  <a:pt x="21336" y="1524"/>
                </a:lnTo>
                <a:lnTo>
                  <a:pt x="18288" y="7620"/>
                </a:lnTo>
                <a:lnTo>
                  <a:pt x="15240" y="15240"/>
                </a:lnTo>
                <a:lnTo>
                  <a:pt x="12192" y="21336"/>
                </a:lnTo>
                <a:lnTo>
                  <a:pt x="10668" y="28956"/>
                </a:lnTo>
                <a:lnTo>
                  <a:pt x="7620" y="35052"/>
                </a:lnTo>
                <a:lnTo>
                  <a:pt x="4572" y="50292"/>
                </a:lnTo>
                <a:lnTo>
                  <a:pt x="3048" y="56388"/>
                </a:lnTo>
                <a:lnTo>
                  <a:pt x="0" y="71628"/>
                </a:lnTo>
                <a:lnTo>
                  <a:pt x="0" y="100584"/>
                </a:lnTo>
                <a:lnTo>
                  <a:pt x="1524" y="106680"/>
                </a:lnTo>
                <a:lnTo>
                  <a:pt x="3048" y="114300"/>
                </a:lnTo>
                <a:lnTo>
                  <a:pt x="3048" y="121920"/>
                </a:lnTo>
                <a:lnTo>
                  <a:pt x="6096" y="128016"/>
                </a:lnTo>
                <a:lnTo>
                  <a:pt x="9144" y="143256"/>
                </a:lnTo>
                <a:lnTo>
                  <a:pt x="12192" y="149352"/>
                </a:lnTo>
                <a:lnTo>
                  <a:pt x="15240" y="156972"/>
                </a:lnTo>
                <a:lnTo>
                  <a:pt x="21336" y="169164"/>
                </a:lnTo>
                <a:lnTo>
                  <a:pt x="21336" y="170688"/>
                </a:lnTo>
                <a:lnTo>
                  <a:pt x="24384" y="170688"/>
                </a:lnTo>
                <a:lnTo>
                  <a:pt x="25908" y="172212"/>
                </a:lnTo>
                <a:lnTo>
                  <a:pt x="33528" y="172212"/>
                </a:lnTo>
                <a:lnTo>
                  <a:pt x="33528" y="170688"/>
                </a:lnTo>
                <a:lnTo>
                  <a:pt x="35052" y="170688"/>
                </a:lnTo>
                <a:lnTo>
                  <a:pt x="36576" y="169164"/>
                </a:lnTo>
                <a:lnTo>
                  <a:pt x="35052" y="167640"/>
                </a:lnTo>
                <a:lnTo>
                  <a:pt x="30772" y="157353"/>
                </a:lnTo>
                <a:lnTo>
                  <a:pt x="19342" y="116205"/>
                </a:lnTo>
                <a:lnTo>
                  <a:pt x="16764" y="85344"/>
                </a:lnTo>
                <a:lnTo>
                  <a:pt x="17056" y="75057"/>
                </a:lnTo>
                <a:lnTo>
                  <a:pt x="23914" y="33909"/>
                </a:lnTo>
                <a:lnTo>
                  <a:pt x="35052" y="3048"/>
                </a:lnTo>
                <a:lnTo>
                  <a:pt x="36576" y="3048"/>
                </a:lnTo>
                <a:lnTo>
                  <a:pt x="36576" y="1524"/>
                </a:lnTo>
                <a:close/>
              </a:path>
              <a:path w="130175" h="172719">
                <a:moveTo>
                  <a:pt x="94500" y="0"/>
                </a:moveTo>
                <a:lnTo>
                  <a:pt x="83832" y="0"/>
                </a:lnTo>
                <a:lnTo>
                  <a:pt x="83832" y="1524"/>
                </a:lnTo>
                <a:lnTo>
                  <a:pt x="82308" y="1524"/>
                </a:lnTo>
                <a:lnTo>
                  <a:pt x="82308" y="3048"/>
                </a:lnTo>
                <a:lnTo>
                  <a:pt x="70116" y="22860"/>
                </a:lnTo>
                <a:lnTo>
                  <a:pt x="67068" y="25908"/>
                </a:lnTo>
                <a:lnTo>
                  <a:pt x="67068" y="27432"/>
                </a:lnTo>
                <a:lnTo>
                  <a:pt x="65544" y="28956"/>
                </a:lnTo>
                <a:lnTo>
                  <a:pt x="65544" y="32004"/>
                </a:lnTo>
                <a:lnTo>
                  <a:pt x="64020" y="33528"/>
                </a:lnTo>
                <a:lnTo>
                  <a:pt x="64020" y="47244"/>
                </a:lnTo>
                <a:lnTo>
                  <a:pt x="65544" y="47244"/>
                </a:lnTo>
                <a:lnTo>
                  <a:pt x="65544" y="48768"/>
                </a:lnTo>
                <a:lnTo>
                  <a:pt x="68592" y="48768"/>
                </a:lnTo>
                <a:lnTo>
                  <a:pt x="70116" y="50292"/>
                </a:lnTo>
                <a:lnTo>
                  <a:pt x="76212" y="50292"/>
                </a:lnTo>
                <a:lnTo>
                  <a:pt x="76212" y="48768"/>
                </a:lnTo>
                <a:lnTo>
                  <a:pt x="79260" y="48768"/>
                </a:lnTo>
                <a:lnTo>
                  <a:pt x="80784" y="47244"/>
                </a:lnTo>
                <a:lnTo>
                  <a:pt x="80784" y="45720"/>
                </a:lnTo>
                <a:lnTo>
                  <a:pt x="82308" y="44196"/>
                </a:lnTo>
                <a:lnTo>
                  <a:pt x="82308" y="28956"/>
                </a:lnTo>
                <a:lnTo>
                  <a:pt x="94500" y="3048"/>
                </a:lnTo>
                <a:lnTo>
                  <a:pt x="94500" y="0"/>
                </a:lnTo>
                <a:close/>
              </a:path>
              <a:path w="130175" h="172719">
                <a:moveTo>
                  <a:pt x="129552" y="0"/>
                </a:moveTo>
                <a:lnTo>
                  <a:pt x="118884" y="0"/>
                </a:lnTo>
                <a:lnTo>
                  <a:pt x="118884" y="1524"/>
                </a:lnTo>
                <a:lnTo>
                  <a:pt x="117360" y="3048"/>
                </a:lnTo>
                <a:lnTo>
                  <a:pt x="105168" y="22860"/>
                </a:lnTo>
                <a:lnTo>
                  <a:pt x="102120" y="25908"/>
                </a:lnTo>
                <a:lnTo>
                  <a:pt x="102120" y="27432"/>
                </a:lnTo>
                <a:lnTo>
                  <a:pt x="100596" y="28956"/>
                </a:lnTo>
                <a:lnTo>
                  <a:pt x="100596" y="32004"/>
                </a:lnTo>
                <a:lnTo>
                  <a:pt x="99072" y="33528"/>
                </a:lnTo>
                <a:lnTo>
                  <a:pt x="99072" y="47244"/>
                </a:lnTo>
                <a:lnTo>
                  <a:pt x="100596" y="47244"/>
                </a:lnTo>
                <a:lnTo>
                  <a:pt x="100596" y="48768"/>
                </a:lnTo>
                <a:lnTo>
                  <a:pt x="103644" y="48768"/>
                </a:lnTo>
                <a:lnTo>
                  <a:pt x="105168" y="50292"/>
                </a:lnTo>
                <a:lnTo>
                  <a:pt x="111264" y="50292"/>
                </a:lnTo>
                <a:lnTo>
                  <a:pt x="111264" y="48768"/>
                </a:lnTo>
                <a:lnTo>
                  <a:pt x="114312" y="48768"/>
                </a:lnTo>
                <a:lnTo>
                  <a:pt x="115836" y="47244"/>
                </a:lnTo>
                <a:lnTo>
                  <a:pt x="115836" y="45720"/>
                </a:lnTo>
                <a:lnTo>
                  <a:pt x="117360" y="44196"/>
                </a:lnTo>
                <a:lnTo>
                  <a:pt x="117360" y="28956"/>
                </a:lnTo>
                <a:lnTo>
                  <a:pt x="129552" y="3048"/>
                </a:lnTo>
                <a:lnTo>
                  <a:pt x="1295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7" name="object 27" descr=""/>
          <p:cNvGrpSpPr/>
          <p:nvPr/>
        </p:nvGrpSpPr>
        <p:grpSpPr>
          <a:xfrm>
            <a:off x="5498592" y="2945892"/>
            <a:ext cx="165100" cy="139065"/>
            <a:chOff x="5498592" y="2945892"/>
            <a:chExt cx="165100" cy="139065"/>
          </a:xfrm>
        </p:grpSpPr>
        <p:pic>
          <p:nvPicPr>
            <p:cNvPr id="28" name="object 2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98592" y="2990088"/>
              <a:ext cx="76200" cy="94488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5597651" y="2945892"/>
              <a:ext cx="66040" cy="50800"/>
            </a:xfrm>
            <a:custGeom>
              <a:avLst/>
              <a:gdLst/>
              <a:ahLst/>
              <a:cxnLst/>
              <a:rect l="l" t="t" r="r" b="b"/>
              <a:pathLst>
                <a:path w="66039" h="50800">
                  <a:moveTo>
                    <a:pt x="64008" y="1524"/>
                  </a:moveTo>
                  <a:lnTo>
                    <a:pt x="50292" y="1524"/>
                  </a:lnTo>
                  <a:lnTo>
                    <a:pt x="50292" y="0"/>
                  </a:lnTo>
                  <a:lnTo>
                    <a:pt x="62484" y="0"/>
                  </a:lnTo>
                  <a:lnTo>
                    <a:pt x="64008" y="1524"/>
                  </a:lnTo>
                  <a:close/>
                </a:path>
                <a:path w="66039" h="50800">
                  <a:moveTo>
                    <a:pt x="42672" y="50292"/>
                  </a:moveTo>
                  <a:lnTo>
                    <a:pt x="36576" y="50292"/>
                  </a:lnTo>
                  <a:lnTo>
                    <a:pt x="35052" y="48768"/>
                  </a:lnTo>
                  <a:lnTo>
                    <a:pt x="35052" y="47244"/>
                  </a:lnTo>
                  <a:lnTo>
                    <a:pt x="47244" y="19812"/>
                  </a:lnTo>
                  <a:lnTo>
                    <a:pt x="47244" y="4572"/>
                  </a:lnTo>
                  <a:lnTo>
                    <a:pt x="48768" y="3048"/>
                  </a:lnTo>
                  <a:lnTo>
                    <a:pt x="48768" y="1524"/>
                  </a:lnTo>
                  <a:lnTo>
                    <a:pt x="65532" y="1524"/>
                  </a:lnTo>
                  <a:lnTo>
                    <a:pt x="65532" y="16764"/>
                  </a:lnTo>
                  <a:lnTo>
                    <a:pt x="64008" y="18288"/>
                  </a:lnTo>
                  <a:lnTo>
                    <a:pt x="64008" y="21336"/>
                  </a:lnTo>
                  <a:lnTo>
                    <a:pt x="62484" y="22860"/>
                  </a:lnTo>
                  <a:lnTo>
                    <a:pt x="62484" y="24384"/>
                  </a:lnTo>
                  <a:lnTo>
                    <a:pt x="59436" y="27432"/>
                  </a:lnTo>
                  <a:lnTo>
                    <a:pt x="47244" y="47244"/>
                  </a:lnTo>
                  <a:lnTo>
                    <a:pt x="45720" y="47244"/>
                  </a:lnTo>
                  <a:lnTo>
                    <a:pt x="45720" y="48768"/>
                  </a:lnTo>
                  <a:lnTo>
                    <a:pt x="42672" y="48768"/>
                  </a:lnTo>
                  <a:lnTo>
                    <a:pt x="42672" y="50292"/>
                  </a:lnTo>
                  <a:close/>
                </a:path>
                <a:path w="66039" h="50800">
                  <a:moveTo>
                    <a:pt x="28956" y="1524"/>
                  </a:moveTo>
                  <a:lnTo>
                    <a:pt x="15240" y="1524"/>
                  </a:lnTo>
                  <a:lnTo>
                    <a:pt x="15240" y="0"/>
                  </a:lnTo>
                  <a:lnTo>
                    <a:pt x="27432" y="0"/>
                  </a:lnTo>
                  <a:lnTo>
                    <a:pt x="28956" y="1524"/>
                  </a:lnTo>
                  <a:close/>
                </a:path>
                <a:path w="66039" h="50800">
                  <a:moveTo>
                    <a:pt x="7620" y="50292"/>
                  </a:moveTo>
                  <a:lnTo>
                    <a:pt x="0" y="50292"/>
                  </a:lnTo>
                  <a:lnTo>
                    <a:pt x="0" y="47244"/>
                  </a:lnTo>
                  <a:lnTo>
                    <a:pt x="12192" y="19812"/>
                  </a:lnTo>
                  <a:lnTo>
                    <a:pt x="12192" y="4572"/>
                  </a:lnTo>
                  <a:lnTo>
                    <a:pt x="13716" y="3048"/>
                  </a:lnTo>
                  <a:lnTo>
                    <a:pt x="13716" y="1524"/>
                  </a:lnTo>
                  <a:lnTo>
                    <a:pt x="30480" y="1524"/>
                  </a:lnTo>
                  <a:lnTo>
                    <a:pt x="30480" y="16764"/>
                  </a:lnTo>
                  <a:lnTo>
                    <a:pt x="28956" y="18288"/>
                  </a:lnTo>
                  <a:lnTo>
                    <a:pt x="28956" y="21336"/>
                  </a:lnTo>
                  <a:lnTo>
                    <a:pt x="27432" y="22860"/>
                  </a:lnTo>
                  <a:lnTo>
                    <a:pt x="27432" y="24384"/>
                  </a:lnTo>
                  <a:lnTo>
                    <a:pt x="24384" y="27432"/>
                  </a:lnTo>
                  <a:lnTo>
                    <a:pt x="12192" y="47244"/>
                  </a:lnTo>
                  <a:lnTo>
                    <a:pt x="10668" y="47244"/>
                  </a:lnTo>
                  <a:lnTo>
                    <a:pt x="10668" y="48768"/>
                  </a:lnTo>
                  <a:lnTo>
                    <a:pt x="7620" y="48768"/>
                  </a:lnTo>
                  <a:lnTo>
                    <a:pt x="7620" y="502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/>
          <p:nvPr/>
        </p:nvSpPr>
        <p:spPr>
          <a:xfrm>
            <a:off x="1616964" y="6063995"/>
            <a:ext cx="131445" cy="172720"/>
          </a:xfrm>
          <a:custGeom>
            <a:avLst/>
            <a:gdLst/>
            <a:ahLst/>
            <a:cxnLst/>
            <a:rect l="l" t="t" r="r" b="b"/>
            <a:pathLst>
              <a:path w="131444" h="172720">
                <a:moveTo>
                  <a:pt x="35052" y="0"/>
                </a:moveTo>
                <a:lnTo>
                  <a:pt x="21336" y="0"/>
                </a:lnTo>
                <a:lnTo>
                  <a:pt x="21336" y="1524"/>
                </a:lnTo>
                <a:lnTo>
                  <a:pt x="18288" y="7620"/>
                </a:lnTo>
                <a:lnTo>
                  <a:pt x="15240" y="15240"/>
                </a:lnTo>
                <a:lnTo>
                  <a:pt x="12192" y="21336"/>
                </a:lnTo>
                <a:lnTo>
                  <a:pt x="9144" y="28956"/>
                </a:lnTo>
                <a:lnTo>
                  <a:pt x="7620" y="35052"/>
                </a:lnTo>
                <a:lnTo>
                  <a:pt x="6096" y="42672"/>
                </a:lnTo>
                <a:lnTo>
                  <a:pt x="3048" y="50292"/>
                </a:lnTo>
                <a:lnTo>
                  <a:pt x="3048" y="56388"/>
                </a:lnTo>
                <a:lnTo>
                  <a:pt x="0" y="71628"/>
                </a:lnTo>
                <a:lnTo>
                  <a:pt x="0" y="100584"/>
                </a:lnTo>
                <a:lnTo>
                  <a:pt x="1524" y="106680"/>
                </a:lnTo>
                <a:lnTo>
                  <a:pt x="1524" y="114300"/>
                </a:lnTo>
                <a:lnTo>
                  <a:pt x="3048" y="121920"/>
                </a:lnTo>
                <a:lnTo>
                  <a:pt x="4572" y="128016"/>
                </a:lnTo>
                <a:lnTo>
                  <a:pt x="7620" y="135636"/>
                </a:lnTo>
                <a:lnTo>
                  <a:pt x="9144" y="143256"/>
                </a:lnTo>
                <a:lnTo>
                  <a:pt x="12192" y="149352"/>
                </a:lnTo>
                <a:lnTo>
                  <a:pt x="15240" y="156972"/>
                </a:lnTo>
                <a:lnTo>
                  <a:pt x="21336" y="169164"/>
                </a:lnTo>
                <a:lnTo>
                  <a:pt x="21336" y="170688"/>
                </a:lnTo>
                <a:lnTo>
                  <a:pt x="24384" y="170688"/>
                </a:lnTo>
                <a:lnTo>
                  <a:pt x="24384" y="172212"/>
                </a:lnTo>
                <a:lnTo>
                  <a:pt x="33528" y="172212"/>
                </a:lnTo>
                <a:lnTo>
                  <a:pt x="33528" y="170688"/>
                </a:lnTo>
                <a:lnTo>
                  <a:pt x="35052" y="170688"/>
                </a:lnTo>
                <a:lnTo>
                  <a:pt x="35052" y="167640"/>
                </a:lnTo>
                <a:lnTo>
                  <a:pt x="30759" y="157353"/>
                </a:lnTo>
                <a:lnTo>
                  <a:pt x="27051" y="147066"/>
                </a:lnTo>
                <a:lnTo>
                  <a:pt x="17907" y="105918"/>
                </a:lnTo>
                <a:lnTo>
                  <a:pt x="16764" y="85344"/>
                </a:lnTo>
                <a:lnTo>
                  <a:pt x="17043" y="75057"/>
                </a:lnTo>
                <a:lnTo>
                  <a:pt x="23901" y="33909"/>
                </a:lnTo>
                <a:lnTo>
                  <a:pt x="35052" y="3048"/>
                </a:lnTo>
                <a:lnTo>
                  <a:pt x="35052" y="0"/>
                </a:lnTo>
                <a:close/>
              </a:path>
              <a:path w="131444" h="172720">
                <a:moveTo>
                  <a:pt x="94488" y="12"/>
                </a:moveTo>
                <a:lnTo>
                  <a:pt x="83820" y="12"/>
                </a:lnTo>
                <a:lnTo>
                  <a:pt x="83820" y="1536"/>
                </a:lnTo>
                <a:lnTo>
                  <a:pt x="82296" y="1536"/>
                </a:lnTo>
                <a:lnTo>
                  <a:pt x="82296" y="3060"/>
                </a:lnTo>
                <a:lnTo>
                  <a:pt x="70104" y="22872"/>
                </a:lnTo>
                <a:lnTo>
                  <a:pt x="67056" y="25920"/>
                </a:lnTo>
                <a:lnTo>
                  <a:pt x="67056" y="27444"/>
                </a:lnTo>
                <a:lnTo>
                  <a:pt x="65532" y="28968"/>
                </a:lnTo>
                <a:lnTo>
                  <a:pt x="65532" y="32016"/>
                </a:lnTo>
                <a:lnTo>
                  <a:pt x="64008" y="33540"/>
                </a:lnTo>
                <a:lnTo>
                  <a:pt x="64008" y="47256"/>
                </a:lnTo>
                <a:lnTo>
                  <a:pt x="65532" y="47256"/>
                </a:lnTo>
                <a:lnTo>
                  <a:pt x="65532" y="48780"/>
                </a:lnTo>
                <a:lnTo>
                  <a:pt x="68580" y="48780"/>
                </a:lnTo>
                <a:lnTo>
                  <a:pt x="70104" y="50304"/>
                </a:lnTo>
                <a:lnTo>
                  <a:pt x="76200" y="50304"/>
                </a:lnTo>
                <a:lnTo>
                  <a:pt x="76200" y="48780"/>
                </a:lnTo>
                <a:lnTo>
                  <a:pt x="79248" y="48780"/>
                </a:lnTo>
                <a:lnTo>
                  <a:pt x="80772" y="47256"/>
                </a:lnTo>
                <a:lnTo>
                  <a:pt x="80772" y="45732"/>
                </a:lnTo>
                <a:lnTo>
                  <a:pt x="82296" y="44208"/>
                </a:lnTo>
                <a:lnTo>
                  <a:pt x="82296" y="28968"/>
                </a:lnTo>
                <a:lnTo>
                  <a:pt x="94488" y="3060"/>
                </a:lnTo>
                <a:lnTo>
                  <a:pt x="94488" y="12"/>
                </a:lnTo>
                <a:close/>
              </a:path>
              <a:path w="131444" h="172720">
                <a:moveTo>
                  <a:pt x="131064" y="1536"/>
                </a:moveTo>
                <a:lnTo>
                  <a:pt x="129540" y="12"/>
                </a:lnTo>
                <a:lnTo>
                  <a:pt x="118872" y="12"/>
                </a:lnTo>
                <a:lnTo>
                  <a:pt x="118872" y="1536"/>
                </a:lnTo>
                <a:lnTo>
                  <a:pt x="117348" y="3060"/>
                </a:lnTo>
                <a:lnTo>
                  <a:pt x="105156" y="22872"/>
                </a:lnTo>
                <a:lnTo>
                  <a:pt x="102108" y="25920"/>
                </a:lnTo>
                <a:lnTo>
                  <a:pt x="102108" y="27444"/>
                </a:lnTo>
                <a:lnTo>
                  <a:pt x="100584" y="28968"/>
                </a:lnTo>
                <a:lnTo>
                  <a:pt x="100584" y="32016"/>
                </a:lnTo>
                <a:lnTo>
                  <a:pt x="99060" y="33540"/>
                </a:lnTo>
                <a:lnTo>
                  <a:pt x="99060" y="47256"/>
                </a:lnTo>
                <a:lnTo>
                  <a:pt x="100584" y="47256"/>
                </a:lnTo>
                <a:lnTo>
                  <a:pt x="100584" y="48780"/>
                </a:lnTo>
                <a:lnTo>
                  <a:pt x="103632" y="48780"/>
                </a:lnTo>
                <a:lnTo>
                  <a:pt x="105156" y="50304"/>
                </a:lnTo>
                <a:lnTo>
                  <a:pt x="111252" y="50304"/>
                </a:lnTo>
                <a:lnTo>
                  <a:pt x="111252" y="48780"/>
                </a:lnTo>
                <a:lnTo>
                  <a:pt x="114300" y="48780"/>
                </a:lnTo>
                <a:lnTo>
                  <a:pt x="115824" y="47256"/>
                </a:lnTo>
                <a:lnTo>
                  <a:pt x="115824" y="45732"/>
                </a:lnTo>
                <a:lnTo>
                  <a:pt x="117348" y="44208"/>
                </a:lnTo>
                <a:lnTo>
                  <a:pt x="117348" y="28968"/>
                </a:lnTo>
                <a:lnTo>
                  <a:pt x="129540" y="3060"/>
                </a:lnTo>
                <a:lnTo>
                  <a:pt x="129540" y="1536"/>
                </a:lnTo>
                <a:lnTo>
                  <a:pt x="131064" y="15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1" name="object 31" descr=""/>
          <p:cNvGrpSpPr/>
          <p:nvPr/>
        </p:nvGrpSpPr>
        <p:grpSpPr>
          <a:xfrm>
            <a:off x="5224271" y="6063996"/>
            <a:ext cx="166370" cy="139065"/>
            <a:chOff x="5224271" y="6063996"/>
            <a:chExt cx="166370" cy="139065"/>
          </a:xfrm>
        </p:grpSpPr>
        <p:pic>
          <p:nvPicPr>
            <p:cNvPr id="32" name="object 3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24271" y="6108192"/>
              <a:ext cx="76200" cy="94488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5323332" y="6063996"/>
              <a:ext cx="67310" cy="50800"/>
            </a:xfrm>
            <a:custGeom>
              <a:avLst/>
              <a:gdLst/>
              <a:ahLst/>
              <a:cxnLst/>
              <a:rect l="l" t="t" r="r" b="b"/>
              <a:pathLst>
                <a:path w="67310" h="50800">
                  <a:moveTo>
                    <a:pt x="64008" y="1524"/>
                  </a:moveTo>
                  <a:lnTo>
                    <a:pt x="50292" y="1524"/>
                  </a:lnTo>
                  <a:lnTo>
                    <a:pt x="51816" y="0"/>
                  </a:lnTo>
                  <a:lnTo>
                    <a:pt x="64008" y="0"/>
                  </a:lnTo>
                  <a:lnTo>
                    <a:pt x="64008" y="1524"/>
                  </a:lnTo>
                  <a:close/>
                </a:path>
                <a:path w="67310" h="50800">
                  <a:moveTo>
                    <a:pt x="47244" y="48768"/>
                  </a:moveTo>
                  <a:lnTo>
                    <a:pt x="35052" y="48768"/>
                  </a:lnTo>
                  <a:lnTo>
                    <a:pt x="35052" y="47244"/>
                  </a:lnTo>
                  <a:lnTo>
                    <a:pt x="48768" y="19812"/>
                  </a:lnTo>
                  <a:lnTo>
                    <a:pt x="48768" y="1524"/>
                  </a:lnTo>
                  <a:lnTo>
                    <a:pt x="65532" y="1524"/>
                  </a:lnTo>
                  <a:lnTo>
                    <a:pt x="65532" y="3048"/>
                  </a:lnTo>
                  <a:lnTo>
                    <a:pt x="67056" y="4572"/>
                  </a:lnTo>
                  <a:lnTo>
                    <a:pt x="67056" y="13716"/>
                  </a:lnTo>
                  <a:lnTo>
                    <a:pt x="65532" y="15240"/>
                  </a:lnTo>
                  <a:lnTo>
                    <a:pt x="65532" y="19812"/>
                  </a:lnTo>
                  <a:lnTo>
                    <a:pt x="64008" y="21336"/>
                  </a:lnTo>
                  <a:lnTo>
                    <a:pt x="64008" y="22860"/>
                  </a:lnTo>
                  <a:lnTo>
                    <a:pt x="62484" y="24384"/>
                  </a:lnTo>
                  <a:lnTo>
                    <a:pt x="62484" y="25908"/>
                  </a:lnTo>
                  <a:lnTo>
                    <a:pt x="60960" y="27432"/>
                  </a:lnTo>
                  <a:lnTo>
                    <a:pt x="47244" y="47244"/>
                  </a:lnTo>
                  <a:lnTo>
                    <a:pt x="47244" y="48768"/>
                  </a:lnTo>
                  <a:close/>
                </a:path>
                <a:path w="67310" h="50800">
                  <a:moveTo>
                    <a:pt x="42672" y="50292"/>
                  </a:moveTo>
                  <a:lnTo>
                    <a:pt x="36576" y="50292"/>
                  </a:lnTo>
                  <a:lnTo>
                    <a:pt x="36576" y="48768"/>
                  </a:lnTo>
                  <a:lnTo>
                    <a:pt x="44196" y="48768"/>
                  </a:lnTo>
                  <a:lnTo>
                    <a:pt x="42672" y="50292"/>
                  </a:lnTo>
                  <a:close/>
                </a:path>
                <a:path w="67310" h="50800">
                  <a:moveTo>
                    <a:pt x="28956" y="1524"/>
                  </a:moveTo>
                  <a:lnTo>
                    <a:pt x="15240" y="1524"/>
                  </a:lnTo>
                  <a:lnTo>
                    <a:pt x="16764" y="0"/>
                  </a:lnTo>
                  <a:lnTo>
                    <a:pt x="28956" y="0"/>
                  </a:lnTo>
                  <a:lnTo>
                    <a:pt x="28956" y="1524"/>
                  </a:lnTo>
                  <a:close/>
                </a:path>
                <a:path w="67310" h="50800">
                  <a:moveTo>
                    <a:pt x="12192" y="48768"/>
                  </a:moveTo>
                  <a:lnTo>
                    <a:pt x="0" y="48768"/>
                  </a:lnTo>
                  <a:lnTo>
                    <a:pt x="0" y="47244"/>
                  </a:lnTo>
                  <a:lnTo>
                    <a:pt x="13716" y="19812"/>
                  </a:lnTo>
                  <a:lnTo>
                    <a:pt x="13716" y="1524"/>
                  </a:lnTo>
                  <a:lnTo>
                    <a:pt x="30480" y="1524"/>
                  </a:lnTo>
                  <a:lnTo>
                    <a:pt x="30480" y="3048"/>
                  </a:lnTo>
                  <a:lnTo>
                    <a:pt x="32004" y="4572"/>
                  </a:lnTo>
                  <a:lnTo>
                    <a:pt x="32004" y="13716"/>
                  </a:lnTo>
                  <a:lnTo>
                    <a:pt x="30480" y="15240"/>
                  </a:lnTo>
                  <a:lnTo>
                    <a:pt x="30480" y="19812"/>
                  </a:lnTo>
                  <a:lnTo>
                    <a:pt x="28956" y="21336"/>
                  </a:lnTo>
                  <a:lnTo>
                    <a:pt x="28956" y="22860"/>
                  </a:lnTo>
                  <a:lnTo>
                    <a:pt x="27432" y="24384"/>
                  </a:lnTo>
                  <a:lnTo>
                    <a:pt x="27432" y="25908"/>
                  </a:lnTo>
                  <a:lnTo>
                    <a:pt x="25908" y="27432"/>
                  </a:lnTo>
                  <a:lnTo>
                    <a:pt x="12192" y="47244"/>
                  </a:lnTo>
                  <a:lnTo>
                    <a:pt x="12192" y="48768"/>
                  </a:lnTo>
                  <a:close/>
                </a:path>
                <a:path w="67310" h="50800">
                  <a:moveTo>
                    <a:pt x="7620" y="50292"/>
                  </a:moveTo>
                  <a:lnTo>
                    <a:pt x="1524" y="50292"/>
                  </a:lnTo>
                  <a:lnTo>
                    <a:pt x="1524" y="48768"/>
                  </a:lnTo>
                  <a:lnTo>
                    <a:pt x="9144" y="48768"/>
                  </a:lnTo>
                  <a:lnTo>
                    <a:pt x="7620" y="502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4" name="object 34" descr=""/>
          <p:cNvGrpSpPr/>
          <p:nvPr/>
        </p:nvGrpSpPr>
        <p:grpSpPr>
          <a:xfrm>
            <a:off x="1552955" y="6557771"/>
            <a:ext cx="812800" cy="172720"/>
            <a:chOff x="1552955" y="6557771"/>
            <a:chExt cx="812800" cy="172720"/>
          </a:xfrm>
        </p:grpSpPr>
        <p:sp>
          <p:nvSpPr>
            <p:cNvPr id="35" name="object 35" descr=""/>
            <p:cNvSpPr/>
            <p:nvPr/>
          </p:nvSpPr>
          <p:spPr>
            <a:xfrm>
              <a:off x="1552956" y="6557771"/>
              <a:ext cx="129539" cy="172720"/>
            </a:xfrm>
            <a:custGeom>
              <a:avLst/>
              <a:gdLst/>
              <a:ahLst/>
              <a:cxnLst/>
              <a:rect l="l" t="t" r="r" b="b"/>
              <a:pathLst>
                <a:path w="129539" h="172720">
                  <a:moveTo>
                    <a:pt x="35052" y="1524"/>
                  </a:moveTo>
                  <a:lnTo>
                    <a:pt x="33528" y="1524"/>
                  </a:lnTo>
                  <a:lnTo>
                    <a:pt x="33528" y="0"/>
                  </a:lnTo>
                  <a:lnTo>
                    <a:pt x="22860" y="0"/>
                  </a:lnTo>
                  <a:lnTo>
                    <a:pt x="22860" y="1524"/>
                  </a:lnTo>
                  <a:lnTo>
                    <a:pt x="21336" y="1524"/>
                  </a:lnTo>
                  <a:lnTo>
                    <a:pt x="18288" y="9144"/>
                  </a:lnTo>
                  <a:lnTo>
                    <a:pt x="15240" y="15240"/>
                  </a:lnTo>
                  <a:lnTo>
                    <a:pt x="12192" y="22860"/>
                  </a:lnTo>
                  <a:lnTo>
                    <a:pt x="9144" y="28956"/>
                  </a:lnTo>
                  <a:lnTo>
                    <a:pt x="7620" y="36576"/>
                  </a:lnTo>
                  <a:lnTo>
                    <a:pt x="6096" y="42672"/>
                  </a:lnTo>
                  <a:lnTo>
                    <a:pt x="3048" y="50292"/>
                  </a:lnTo>
                  <a:lnTo>
                    <a:pt x="3048" y="57912"/>
                  </a:lnTo>
                  <a:lnTo>
                    <a:pt x="1524" y="64008"/>
                  </a:lnTo>
                  <a:lnTo>
                    <a:pt x="0" y="71628"/>
                  </a:lnTo>
                  <a:lnTo>
                    <a:pt x="0" y="100584"/>
                  </a:lnTo>
                  <a:lnTo>
                    <a:pt x="1524" y="108204"/>
                  </a:lnTo>
                  <a:lnTo>
                    <a:pt x="1524" y="115824"/>
                  </a:lnTo>
                  <a:lnTo>
                    <a:pt x="3048" y="121920"/>
                  </a:lnTo>
                  <a:lnTo>
                    <a:pt x="4572" y="129540"/>
                  </a:lnTo>
                  <a:lnTo>
                    <a:pt x="7620" y="137160"/>
                  </a:lnTo>
                  <a:lnTo>
                    <a:pt x="9144" y="143256"/>
                  </a:lnTo>
                  <a:lnTo>
                    <a:pt x="12192" y="150876"/>
                  </a:lnTo>
                  <a:lnTo>
                    <a:pt x="18288" y="163068"/>
                  </a:lnTo>
                  <a:lnTo>
                    <a:pt x="21336" y="170688"/>
                  </a:lnTo>
                  <a:lnTo>
                    <a:pt x="22860" y="170688"/>
                  </a:lnTo>
                  <a:lnTo>
                    <a:pt x="22860" y="172212"/>
                  </a:lnTo>
                  <a:lnTo>
                    <a:pt x="35052" y="172212"/>
                  </a:lnTo>
                  <a:lnTo>
                    <a:pt x="35052" y="167640"/>
                  </a:lnTo>
                  <a:lnTo>
                    <a:pt x="30759" y="158242"/>
                  </a:lnTo>
                  <a:lnTo>
                    <a:pt x="27051" y="148399"/>
                  </a:lnTo>
                  <a:lnTo>
                    <a:pt x="17907" y="107251"/>
                  </a:lnTo>
                  <a:lnTo>
                    <a:pt x="16764" y="85344"/>
                  </a:lnTo>
                  <a:lnTo>
                    <a:pt x="17043" y="75057"/>
                  </a:lnTo>
                  <a:lnTo>
                    <a:pt x="23901" y="33934"/>
                  </a:lnTo>
                  <a:lnTo>
                    <a:pt x="35052" y="4572"/>
                  </a:lnTo>
                  <a:lnTo>
                    <a:pt x="35052" y="1524"/>
                  </a:lnTo>
                  <a:close/>
                </a:path>
                <a:path w="129539" h="172720">
                  <a:moveTo>
                    <a:pt x="94475" y="0"/>
                  </a:moveTo>
                  <a:lnTo>
                    <a:pt x="85331" y="0"/>
                  </a:lnTo>
                  <a:lnTo>
                    <a:pt x="85331" y="1524"/>
                  </a:lnTo>
                  <a:lnTo>
                    <a:pt x="82283" y="1524"/>
                  </a:lnTo>
                  <a:lnTo>
                    <a:pt x="82283" y="3048"/>
                  </a:lnTo>
                  <a:lnTo>
                    <a:pt x="68567" y="22860"/>
                  </a:lnTo>
                  <a:lnTo>
                    <a:pt x="68567" y="24384"/>
                  </a:lnTo>
                  <a:lnTo>
                    <a:pt x="65519" y="27432"/>
                  </a:lnTo>
                  <a:lnTo>
                    <a:pt x="65519" y="30480"/>
                  </a:lnTo>
                  <a:lnTo>
                    <a:pt x="63995" y="32004"/>
                  </a:lnTo>
                  <a:lnTo>
                    <a:pt x="63995" y="48768"/>
                  </a:lnTo>
                  <a:lnTo>
                    <a:pt x="65519" y="48768"/>
                  </a:lnTo>
                  <a:lnTo>
                    <a:pt x="67043" y="50292"/>
                  </a:lnTo>
                  <a:lnTo>
                    <a:pt x="77711" y="50292"/>
                  </a:lnTo>
                  <a:lnTo>
                    <a:pt x="77711" y="48768"/>
                  </a:lnTo>
                  <a:lnTo>
                    <a:pt x="79235" y="48768"/>
                  </a:lnTo>
                  <a:lnTo>
                    <a:pt x="80759" y="47244"/>
                  </a:lnTo>
                  <a:lnTo>
                    <a:pt x="80759" y="30480"/>
                  </a:lnTo>
                  <a:lnTo>
                    <a:pt x="94475" y="3048"/>
                  </a:lnTo>
                  <a:lnTo>
                    <a:pt x="94475" y="0"/>
                  </a:lnTo>
                  <a:close/>
                </a:path>
                <a:path w="129539" h="172720">
                  <a:moveTo>
                    <a:pt x="129527" y="0"/>
                  </a:moveTo>
                  <a:lnTo>
                    <a:pt x="120383" y="0"/>
                  </a:lnTo>
                  <a:lnTo>
                    <a:pt x="120383" y="1524"/>
                  </a:lnTo>
                  <a:lnTo>
                    <a:pt x="118859" y="1524"/>
                  </a:lnTo>
                  <a:lnTo>
                    <a:pt x="117335" y="3048"/>
                  </a:lnTo>
                  <a:lnTo>
                    <a:pt x="103619" y="22860"/>
                  </a:lnTo>
                  <a:lnTo>
                    <a:pt x="103619" y="24384"/>
                  </a:lnTo>
                  <a:lnTo>
                    <a:pt x="102095" y="25908"/>
                  </a:lnTo>
                  <a:lnTo>
                    <a:pt x="102095" y="27432"/>
                  </a:lnTo>
                  <a:lnTo>
                    <a:pt x="100571" y="28956"/>
                  </a:lnTo>
                  <a:lnTo>
                    <a:pt x="100571" y="30480"/>
                  </a:lnTo>
                  <a:lnTo>
                    <a:pt x="99047" y="32004"/>
                  </a:lnTo>
                  <a:lnTo>
                    <a:pt x="99047" y="47244"/>
                  </a:lnTo>
                  <a:lnTo>
                    <a:pt x="102095" y="50292"/>
                  </a:lnTo>
                  <a:lnTo>
                    <a:pt x="112763" y="50292"/>
                  </a:lnTo>
                  <a:lnTo>
                    <a:pt x="114287" y="48768"/>
                  </a:lnTo>
                  <a:lnTo>
                    <a:pt x="115811" y="48768"/>
                  </a:lnTo>
                  <a:lnTo>
                    <a:pt x="115811" y="30480"/>
                  </a:lnTo>
                  <a:lnTo>
                    <a:pt x="129527" y="3048"/>
                  </a:lnTo>
                  <a:lnTo>
                    <a:pt x="1295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02307" y="6569964"/>
              <a:ext cx="96012" cy="126492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828799" y="6603491"/>
              <a:ext cx="76200" cy="94488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938527" y="6601968"/>
              <a:ext cx="131064" cy="94488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103119" y="6559295"/>
              <a:ext cx="80772" cy="138684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206752" y="6601967"/>
              <a:ext cx="80772" cy="96012"/>
            </a:xfrm>
            <a:prstGeom prst="rect">
              <a:avLst/>
            </a:prstGeom>
          </p:spPr>
        </p:pic>
        <p:sp>
          <p:nvSpPr>
            <p:cNvPr id="41" name="object 41" descr=""/>
            <p:cNvSpPr/>
            <p:nvPr/>
          </p:nvSpPr>
          <p:spPr>
            <a:xfrm>
              <a:off x="2313432" y="6601968"/>
              <a:ext cx="52069" cy="94615"/>
            </a:xfrm>
            <a:custGeom>
              <a:avLst/>
              <a:gdLst/>
              <a:ahLst/>
              <a:cxnLst/>
              <a:rect l="l" t="t" r="r" b="b"/>
              <a:pathLst>
                <a:path w="52069" h="94615">
                  <a:moveTo>
                    <a:pt x="45720" y="1524"/>
                  </a:moveTo>
                  <a:lnTo>
                    <a:pt x="33528" y="1524"/>
                  </a:lnTo>
                  <a:lnTo>
                    <a:pt x="35052" y="0"/>
                  </a:lnTo>
                  <a:lnTo>
                    <a:pt x="44196" y="0"/>
                  </a:lnTo>
                  <a:lnTo>
                    <a:pt x="45720" y="1524"/>
                  </a:lnTo>
                  <a:close/>
                </a:path>
                <a:path w="52069" h="94615">
                  <a:moveTo>
                    <a:pt x="13716" y="3048"/>
                  </a:moveTo>
                  <a:lnTo>
                    <a:pt x="1524" y="3048"/>
                  </a:lnTo>
                  <a:lnTo>
                    <a:pt x="1524" y="1524"/>
                  </a:lnTo>
                  <a:lnTo>
                    <a:pt x="12192" y="1524"/>
                  </a:lnTo>
                  <a:lnTo>
                    <a:pt x="13716" y="3048"/>
                  </a:lnTo>
                  <a:close/>
                </a:path>
                <a:path w="52069" h="94615">
                  <a:moveTo>
                    <a:pt x="33528" y="16764"/>
                  </a:moveTo>
                  <a:lnTo>
                    <a:pt x="15240" y="16764"/>
                  </a:lnTo>
                  <a:lnTo>
                    <a:pt x="16764" y="13716"/>
                  </a:lnTo>
                  <a:lnTo>
                    <a:pt x="28956" y="1524"/>
                  </a:lnTo>
                  <a:lnTo>
                    <a:pt x="48768" y="1524"/>
                  </a:lnTo>
                  <a:lnTo>
                    <a:pt x="51816" y="4572"/>
                  </a:lnTo>
                  <a:lnTo>
                    <a:pt x="51816" y="15240"/>
                  </a:lnTo>
                  <a:lnTo>
                    <a:pt x="35052" y="15240"/>
                  </a:lnTo>
                  <a:lnTo>
                    <a:pt x="33528" y="16764"/>
                  </a:lnTo>
                  <a:close/>
                </a:path>
                <a:path w="52069" h="94615">
                  <a:moveTo>
                    <a:pt x="16764" y="92964"/>
                  </a:moveTo>
                  <a:lnTo>
                    <a:pt x="0" y="92964"/>
                  </a:lnTo>
                  <a:lnTo>
                    <a:pt x="0" y="3048"/>
                  </a:lnTo>
                  <a:lnTo>
                    <a:pt x="15240" y="3048"/>
                  </a:lnTo>
                  <a:lnTo>
                    <a:pt x="15240" y="16764"/>
                  </a:lnTo>
                  <a:lnTo>
                    <a:pt x="32004" y="16764"/>
                  </a:lnTo>
                  <a:lnTo>
                    <a:pt x="30480" y="18288"/>
                  </a:lnTo>
                  <a:lnTo>
                    <a:pt x="27432" y="19812"/>
                  </a:lnTo>
                  <a:lnTo>
                    <a:pt x="24384" y="22860"/>
                  </a:lnTo>
                  <a:lnTo>
                    <a:pt x="22860" y="25908"/>
                  </a:lnTo>
                  <a:lnTo>
                    <a:pt x="18288" y="30480"/>
                  </a:lnTo>
                  <a:lnTo>
                    <a:pt x="16764" y="35052"/>
                  </a:lnTo>
                  <a:lnTo>
                    <a:pt x="16764" y="92964"/>
                  </a:lnTo>
                  <a:close/>
                </a:path>
                <a:path w="52069" h="94615">
                  <a:moveTo>
                    <a:pt x="51816" y="16764"/>
                  </a:moveTo>
                  <a:lnTo>
                    <a:pt x="42672" y="16764"/>
                  </a:lnTo>
                  <a:lnTo>
                    <a:pt x="41148" y="15240"/>
                  </a:lnTo>
                  <a:lnTo>
                    <a:pt x="51816" y="15240"/>
                  </a:lnTo>
                  <a:lnTo>
                    <a:pt x="51816" y="16764"/>
                  </a:lnTo>
                  <a:close/>
                </a:path>
                <a:path w="52069" h="94615">
                  <a:moveTo>
                    <a:pt x="50292" y="18288"/>
                  </a:moveTo>
                  <a:lnTo>
                    <a:pt x="48768" y="18288"/>
                  </a:lnTo>
                  <a:lnTo>
                    <a:pt x="47244" y="16764"/>
                  </a:lnTo>
                  <a:lnTo>
                    <a:pt x="50292" y="16764"/>
                  </a:lnTo>
                  <a:lnTo>
                    <a:pt x="50292" y="18288"/>
                  </a:lnTo>
                  <a:close/>
                </a:path>
                <a:path w="52069" h="94615">
                  <a:moveTo>
                    <a:pt x="15240" y="94488"/>
                  </a:moveTo>
                  <a:lnTo>
                    <a:pt x="1524" y="94488"/>
                  </a:lnTo>
                  <a:lnTo>
                    <a:pt x="1524" y="92964"/>
                  </a:lnTo>
                  <a:lnTo>
                    <a:pt x="15240" y="92964"/>
                  </a:lnTo>
                  <a:lnTo>
                    <a:pt x="15240" y="944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2" name="object 42" descr=""/>
          <p:cNvGrpSpPr/>
          <p:nvPr/>
        </p:nvGrpSpPr>
        <p:grpSpPr>
          <a:xfrm>
            <a:off x="5490971" y="6557772"/>
            <a:ext cx="165100" cy="139065"/>
            <a:chOff x="5490971" y="6557772"/>
            <a:chExt cx="165100" cy="139065"/>
          </a:xfrm>
        </p:grpSpPr>
        <p:pic>
          <p:nvPicPr>
            <p:cNvPr id="43" name="object 43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490971" y="6601968"/>
              <a:ext cx="76200" cy="94488"/>
            </a:xfrm>
            <a:prstGeom prst="rect">
              <a:avLst/>
            </a:prstGeom>
          </p:spPr>
        </p:pic>
        <p:sp>
          <p:nvSpPr>
            <p:cNvPr id="44" name="object 44" descr=""/>
            <p:cNvSpPr/>
            <p:nvPr/>
          </p:nvSpPr>
          <p:spPr>
            <a:xfrm>
              <a:off x="5588508" y="6557772"/>
              <a:ext cx="67310" cy="50800"/>
            </a:xfrm>
            <a:custGeom>
              <a:avLst/>
              <a:gdLst/>
              <a:ahLst/>
              <a:cxnLst/>
              <a:rect l="l" t="t" r="r" b="b"/>
              <a:pathLst>
                <a:path w="67310" h="50800">
                  <a:moveTo>
                    <a:pt x="64008" y="1524"/>
                  </a:moveTo>
                  <a:lnTo>
                    <a:pt x="51816" y="1524"/>
                  </a:lnTo>
                  <a:lnTo>
                    <a:pt x="53340" y="0"/>
                  </a:lnTo>
                  <a:lnTo>
                    <a:pt x="64008" y="0"/>
                  </a:lnTo>
                  <a:lnTo>
                    <a:pt x="64008" y="1524"/>
                  </a:lnTo>
                  <a:close/>
                </a:path>
                <a:path w="67310" h="50800">
                  <a:moveTo>
                    <a:pt x="47244" y="48768"/>
                  </a:moveTo>
                  <a:lnTo>
                    <a:pt x="35052" y="48768"/>
                  </a:lnTo>
                  <a:lnTo>
                    <a:pt x="36576" y="47244"/>
                  </a:lnTo>
                  <a:lnTo>
                    <a:pt x="48768" y="19812"/>
                  </a:lnTo>
                  <a:lnTo>
                    <a:pt x="48768" y="4572"/>
                  </a:lnTo>
                  <a:lnTo>
                    <a:pt x="50292" y="4572"/>
                  </a:lnTo>
                  <a:lnTo>
                    <a:pt x="50292" y="1524"/>
                  </a:lnTo>
                  <a:lnTo>
                    <a:pt x="65532" y="1524"/>
                  </a:lnTo>
                  <a:lnTo>
                    <a:pt x="65532" y="3048"/>
                  </a:lnTo>
                  <a:lnTo>
                    <a:pt x="67056" y="4572"/>
                  </a:lnTo>
                  <a:lnTo>
                    <a:pt x="67056" y="16764"/>
                  </a:lnTo>
                  <a:lnTo>
                    <a:pt x="65532" y="18288"/>
                  </a:lnTo>
                  <a:lnTo>
                    <a:pt x="65532" y="21336"/>
                  </a:lnTo>
                  <a:lnTo>
                    <a:pt x="64008" y="22860"/>
                  </a:lnTo>
                  <a:lnTo>
                    <a:pt x="64008" y="24384"/>
                  </a:lnTo>
                  <a:lnTo>
                    <a:pt x="60960" y="27432"/>
                  </a:lnTo>
                  <a:lnTo>
                    <a:pt x="48768" y="47244"/>
                  </a:lnTo>
                  <a:lnTo>
                    <a:pt x="47244" y="47244"/>
                  </a:lnTo>
                  <a:lnTo>
                    <a:pt x="47244" y="48768"/>
                  </a:lnTo>
                  <a:close/>
                </a:path>
                <a:path w="67310" h="50800">
                  <a:moveTo>
                    <a:pt x="45720" y="50292"/>
                  </a:moveTo>
                  <a:lnTo>
                    <a:pt x="36576" y="50292"/>
                  </a:lnTo>
                  <a:lnTo>
                    <a:pt x="36576" y="48768"/>
                  </a:lnTo>
                  <a:lnTo>
                    <a:pt x="45720" y="48768"/>
                  </a:lnTo>
                  <a:lnTo>
                    <a:pt x="45720" y="50292"/>
                  </a:lnTo>
                  <a:close/>
                </a:path>
                <a:path w="67310" h="50800">
                  <a:moveTo>
                    <a:pt x="28956" y="1524"/>
                  </a:moveTo>
                  <a:lnTo>
                    <a:pt x="16764" y="1524"/>
                  </a:lnTo>
                  <a:lnTo>
                    <a:pt x="18288" y="0"/>
                  </a:lnTo>
                  <a:lnTo>
                    <a:pt x="27432" y="0"/>
                  </a:lnTo>
                  <a:lnTo>
                    <a:pt x="28956" y="1524"/>
                  </a:lnTo>
                  <a:close/>
                </a:path>
                <a:path w="67310" h="50800">
                  <a:moveTo>
                    <a:pt x="12192" y="48768"/>
                  </a:moveTo>
                  <a:lnTo>
                    <a:pt x="0" y="48768"/>
                  </a:lnTo>
                  <a:lnTo>
                    <a:pt x="0" y="47244"/>
                  </a:lnTo>
                  <a:lnTo>
                    <a:pt x="1524" y="47244"/>
                  </a:lnTo>
                  <a:lnTo>
                    <a:pt x="13716" y="19812"/>
                  </a:lnTo>
                  <a:lnTo>
                    <a:pt x="13716" y="4572"/>
                  </a:lnTo>
                  <a:lnTo>
                    <a:pt x="15240" y="3048"/>
                  </a:lnTo>
                  <a:lnTo>
                    <a:pt x="15240" y="1524"/>
                  </a:lnTo>
                  <a:lnTo>
                    <a:pt x="30480" y="1524"/>
                  </a:lnTo>
                  <a:lnTo>
                    <a:pt x="30480" y="3048"/>
                  </a:lnTo>
                  <a:lnTo>
                    <a:pt x="32004" y="4572"/>
                  </a:lnTo>
                  <a:lnTo>
                    <a:pt x="32004" y="15240"/>
                  </a:lnTo>
                  <a:lnTo>
                    <a:pt x="30480" y="16764"/>
                  </a:lnTo>
                  <a:lnTo>
                    <a:pt x="30480" y="21336"/>
                  </a:lnTo>
                  <a:lnTo>
                    <a:pt x="28956" y="22860"/>
                  </a:lnTo>
                  <a:lnTo>
                    <a:pt x="28956" y="24384"/>
                  </a:lnTo>
                  <a:lnTo>
                    <a:pt x="25908" y="27432"/>
                  </a:lnTo>
                  <a:lnTo>
                    <a:pt x="12192" y="47244"/>
                  </a:lnTo>
                  <a:lnTo>
                    <a:pt x="12192" y="48768"/>
                  </a:lnTo>
                  <a:close/>
                </a:path>
                <a:path w="67310" h="50800">
                  <a:moveTo>
                    <a:pt x="10668" y="50292"/>
                  </a:moveTo>
                  <a:lnTo>
                    <a:pt x="1524" y="50292"/>
                  </a:lnTo>
                  <a:lnTo>
                    <a:pt x="1524" y="48768"/>
                  </a:lnTo>
                  <a:lnTo>
                    <a:pt x="10668" y="48768"/>
                  </a:lnTo>
                  <a:lnTo>
                    <a:pt x="10668" y="502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 descr=""/>
          <p:cNvSpPr/>
          <p:nvPr/>
        </p:nvSpPr>
        <p:spPr>
          <a:xfrm>
            <a:off x="1795272" y="4572012"/>
            <a:ext cx="131445" cy="172720"/>
          </a:xfrm>
          <a:custGeom>
            <a:avLst/>
            <a:gdLst/>
            <a:ahLst/>
            <a:cxnLst/>
            <a:rect l="l" t="t" r="r" b="b"/>
            <a:pathLst>
              <a:path w="131444" h="172720">
                <a:moveTo>
                  <a:pt x="36576" y="1524"/>
                </a:moveTo>
                <a:lnTo>
                  <a:pt x="35052" y="1524"/>
                </a:lnTo>
                <a:lnTo>
                  <a:pt x="35052" y="0"/>
                </a:lnTo>
                <a:lnTo>
                  <a:pt x="22860" y="0"/>
                </a:lnTo>
                <a:lnTo>
                  <a:pt x="22860" y="1524"/>
                </a:lnTo>
                <a:lnTo>
                  <a:pt x="18288" y="7620"/>
                </a:lnTo>
                <a:lnTo>
                  <a:pt x="15240" y="15240"/>
                </a:lnTo>
                <a:lnTo>
                  <a:pt x="13716" y="21336"/>
                </a:lnTo>
                <a:lnTo>
                  <a:pt x="10668" y="28956"/>
                </a:lnTo>
                <a:lnTo>
                  <a:pt x="7620" y="35052"/>
                </a:lnTo>
                <a:lnTo>
                  <a:pt x="4572" y="50292"/>
                </a:lnTo>
                <a:lnTo>
                  <a:pt x="3048" y="56388"/>
                </a:lnTo>
                <a:lnTo>
                  <a:pt x="1524" y="64008"/>
                </a:lnTo>
                <a:lnTo>
                  <a:pt x="1524" y="71628"/>
                </a:lnTo>
                <a:lnTo>
                  <a:pt x="0" y="79248"/>
                </a:lnTo>
                <a:lnTo>
                  <a:pt x="0" y="92964"/>
                </a:lnTo>
                <a:lnTo>
                  <a:pt x="1524" y="100584"/>
                </a:lnTo>
                <a:lnTo>
                  <a:pt x="1524" y="108204"/>
                </a:lnTo>
                <a:lnTo>
                  <a:pt x="3048" y="114300"/>
                </a:lnTo>
                <a:lnTo>
                  <a:pt x="6096" y="129540"/>
                </a:lnTo>
                <a:lnTo>
                  <a:pt x="7620" y="135636"/>
                </a:lnTo>
                <a:lnTo>
                  <a:pt x="10668" y="143256"/>
                </a:lnTo>
                <a:lnTo>
                  <a:pt x="12192" y="149352"/>
                </a:lnTo>
                <a:lnTo>
                  <a:pt x="15240" y="156972"/>
                </a:lnTo>
                <a:lnTo>
                  <a:pt x="18288" y="163068"/>
                </a:lnTo>
                <a:lnTo>
                  <a:pt x="22860" y="169164"/>
                </a:lnTo>
                <a:lnTo>
                  <a:pt x="22860" y="170688"/>
                </a:lnTo>
                <a:lnTo>
                  <a:pt x="24384" y="170688"/>
                </a:lnTo>
                <a:lnTo>
                  <a:pt x="24384" y="172212"/>
                </a:lnTo>
                <a:lnTo>
                  <a:pt x="35052" y="172212"/>
                </a:lnTo>
                <a:lnTo>
                  <a:pt x="35052" y="170688"/>
                </a:lnTo>
                <a:lnTo>
                  <a:pt x="36576" y="170688"/>
                </a:lnTo>
                <a:lnTo>
                  <a:pt x="36576" y="167640"/>
                </a:lnTo>
                <a:lnTo>
                  <a:pt x="22860" y="126492"/>
                </a:lnTo>
                <a:lnTo>
                  <a:pt x="18288" y="85344"/>
                </a:lnTo>
                <a:lnTo>
                  <a:pt x="18567" y="75057"/>
                </a:lnTo>
                <a:lnTo>
                  <a:pt x="25425" y="33909"/>
                </a:lnTo>
                <a:lnTo>
                  <a:pt x="36576" y="3048"/>
                </a:lnTo>
                <a:lnTo>
                  <a:pt x="36576" y="1524"/>
                </a:lnTo>
                <a:close/>
              </a:path>
              <a:path w="131444" h="172720">
                <a:moveTo>
                  <a:pt x="96012" y="0"/>
                </a:moveTo>
                <a:lnTo>
                  <a:pt x="85344" y="0"/>
                </a:lnTo>
                <a:lnTo>
                  <a:pt x="85344" y="1524"/>
                </a:lnTo>
                <a:lnTo>
                  <a:pt x="83820" y="1524"/>
                </a:lnTo>
                <a:lnTo>
                  <a:pt x="83820" y="3048"/>
                </a:lnTo>
                <a:lnTo>
                  <a:pt x="70104" y="22860"/>
                </a:lnTo>
                <a:lnTo>
                  <a:pt x="68580" y="24384"/>
                </a:lnTo>
                <a:lnTo>
                  <a:pt x="68580" y="25908"/>
                </a:lnTo>
                <a:lnTo>
                  <a:pt x="67056" y="27432"/>
                </a:lnTo>
                <a:lnTo>
                  <a:pt x="67056" y="28956"/>
                </a:lnTo>
                <a:lnTo>
                  <a:pt x="65532" y="30480"/>
                </a:lnTo>
                <a:lnTo>
                  <a:pt x="65532" y="33528"/>
                </a:lnTo>
                <a:lnTo>
                  <a:pt x="64008" y="35052"/>
                </a:lnTo>
                <a:lnTo>
                  <a:pt x="64008" y="45720"/>
                </a:lnTo>
                <a:lnTo>
                  <a:pt x="65532" y="45720"/>
                </a:lnTo>
                <a:lnTo>
                  <a:pt x="65532" y="47244"/>
                </a:lnTo>
                <a:lnTo>
                  <a:pt x="68580" y="50292"/>
                </a:lnTo>
                <a:lnTo>
                  <a:pt x="77724" y="50292"/>
                </a:lnTo>
                <a:lnTo>
                  <a:pt x="79248" y="48768"/>
                </a:lnTo>
                <a:lnTo>
                  <a:pt x="80772" y="48768"/>
                </a:lnTo>
                <a:lnTo>
                  <a:pt x="80772" y="47244"/>
                </a:lnTo>
                <a:lnTo>
                  <a:pt x="82296" y="45720"/>
                </a:lnTo>
                <a:lnTo>
                  <a:pt x="82296" y="28956"/>
                </a:lnTo>
                <a:lnTo>
                  <a:pt x="94488" y="3048"/>
                </a:lnTo>
                <a:lnTo>
                  <a:pt x="96012" y="1524"/>
                </a:lnTo>
                <a:lnTo>
                  <a:pt x="96012" y="0"/>
                </a:lnTo>
                <a:close/>
              </a:path>
              <a:path w="131444" h="172720">
                <a:moveTo>
                  <a:pt x="131064" y="0"/>
                </a:moveTo>
                <a:lnTo>
                  <a:pt x="120396" y="0"/>
                </a:lnTo>
                <a:lnTo>
                  <a:pt x="120396" y="1524"/>
                </a:lnTo>
                <a:lnTo>
                  <a:pt x="118872" y="1524"/>
                </a:lnTo>
                <a:lnTo>
                  <a:pt x="118872" y="3048"/>
                </a:lnTo>
                <a:lnTo>
                  <a:pt x="105156" y="22860"/>
                </a:lnTo>
                <a:lnTo>
                  <a:pt x="103632" y="24384"/>
                </a:lnTo>
                <a:lnTo>
                  <a:pt x="103632" y="25908"/>
                </a:lnTo>
                <a:lnTo>
                  <a:pt x="102108" y="27432"/>
                </a:lnTo>
                <a:lnTo>
                  <a:pt x="102108" y="28956"/>
                </a:lnTo>
                <a:lnTo>
                  <a:pt x="100584" y="30480"/>
                </a:lnTo>
                <a:lnTo>
                  <a:pt x="100584" y="35052"/>
                </a:lnTo>
                <a:lnTo>
                  <a:pt x="99060" y="36576"/>
                </a:lnTo>
                <a:lnTo>
                  <a:pt x="99060" y="45720"/>
                </a:lnTo>
                <a:lnTo>
                  <a:pt x="100584" y="45720"/>
                </a:lnTo>
                <a:lnTo>
                  <a:pt x="100584" y="47244"/>
                </a:lnTo>
                <a:lnTo>
                  <a:pt x="103632" y="50292"/>
                </a:lnTo>
                <a:lnTo>
                  <a:pt x="114300" y="50292"/>
                </a:lnTo>
                <a:lnTo>
                  <a:pt x="114300" y="48768"/>
                </a:lnTo>
                <a:lnTo>
                  <a:pt x="115824" y="48768"/>
                </a:lnTo>
                <a:lnTo>
                  <a:pt x="115824" y="47244"/>
                </a:lnTo>
                <a:lnTo>
                  <a:pt x="117348" y="47244"/>
                </a:lnTo>
                <a:lnTo>
                  <a:pt x="117348" y="28956"/>
                </a:lnTo>
                <a:lnTo>
                  <a:pt x="131064" y="3048"/>
                </a:lnTo>
                <a:lnTo>
                  <a:pt x="1310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6" name="object 46" descr=""/>
          <p:cNvGrpSpPr/>
          <p:nvPr/>
        </p:nvGrpSpPr>
        <p:grpSpPr>
          <a:xfrm>
            <a:off x="5404103" y="4572000"/>
            <a:ext cx="165100" cy="139065"/>
            <a:chOff x="5404103" y="4572000"/>
            <a:chExt cx="165100" cy="139065"/>
          </a:xfrm>
        </p:grpSpPr>
        <p:pic>
          <p:nvPicPr>
            <p:cNvPr id="47" name="object 47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404103" y="4616196"/>
              <a:ext cx="76200" cy="94488"/>
            </a:xfrm>
            <a:prstGeom prst="rect">
              <a:avLst/>
            </a:prstGeom>
          </p:spPr>
        </p:pic>
        <p:sp>
          <p:nvSpPr>
            <p:cNvPr id="48" name="object 48" descr=""/>
            <p:cNvSpPr/>
            <p:nvPr/>
          </p:nvSpPr>
          <p:spPr>
            <a:xfrm>
              <a:off x="5503164" y="4572000"/>
              <a:ext cx="66040" cy="50800"/>
            </a:xfrm>
            <a:custGeom>
              <a:avLst/>
              <a:gdLst/>
              <a:ahLst/>
              <a:cxnLst/>
              <a:rect l="l" t="t" r="r" b="b"/>
              <a:pathLst>
                <a:path w="66039" h="50800">
                  <a:moveTo>
                    <a:pt x="44196" y="50292"/>
                  </a:moveTo>
                  <a:lnTo>
                    <a:pt x="35052" y="50292"/>
                  </a:lnTo>
                  <a:lnTo>
                    <a:pt x="35052" y="47244"/>
                  </a:lnTo>
                  <a:lnTo>
                    <a:pt x="47244" y="19812"/>
                  </a:lnTo>
                  <a:lnTo>
                    <a:pt x="47244" y="6096"/>
                  </a:lnTo>
                  <a:lnTo>
                    <a:pt x="48768" y="4572"/>
                  </a:lnTo>
                  <a:lnTo>
                    <a:pt x="48768" y="1524"/>
                  </a:lnTo>
                  <a:lnTo>
                    <a:pt x="50292" y="1524"/>
                  </a:lnTo>
                  <a:lnTo>
                    <a:pt x="50292" y="0"/>
                  </a:lnTo>
                  <a:lnTo>
                    <a:pt x="62484" y="0"/>
                  </a:lnTo>
                  <a:lnTo>
                    <a:pt x="65532" y="3048"/>
                  </a:lnTo>
                  <a:lnTo>
                    <a:pt x="65532" y="16764"/>
                  </a:lnTo>
                  <a:lnTo>
                    <a:pt x="64008" y="18288"/>
                  </a:lnTo>
                  <a:lnTo>
                    <a:pt x="64008" y="21336"/>
                  </a:lnTo>
                  <a:lnTo>
                    <a:pt x="62484" y="22860"/>
                  </a:lnTo>
                  <a:lnTo>
                    <a:pt x="62484" y="24384"/>
                  </a:lnTo>
                  <a:lnTo>
                    <a:pt x="60960" y="25908"/>
                  </a:lnTo>
                  <a:lnTo>
                    <a:pt x="60960" y="27432"/>
                  </a:lnTo>
                  <a:lnTo>
                    <a:pt x="47244" y="47244"/>
                  </a:lnTo>
                  <a:lnTo>
                    <a:pt x="45720" y="48768"/>
                  </a:lnTo>
                  <a:lnTo>
                    <a:pt x="44196" y="48768"/>
                  </a:lnTo>
                  <a:lnTo>
                    <a:pt x="44196" y="50292"/>
                  </a:lnTo>
                  <a:close/>
                </a:path>
                <a:path w="66039" h="50800">
                  <a:moveTo>
                    <a:pt x="9144" y="50292"/>
                  </a:moveTo>
                  <a:lnTo>
                    <a:pt x="0" y="50292"/>
                  </a:lnTo>
                  <a:lnTo>
                    <a:pt x="0" y="47244"/>
                  </a:lnTo>
                  <a:lnTo>
                    <a:pt x="12192" y="19812"/>
                  </a:lnTo>
                  <a:lnTo>
                    <a:pt x="12192" y="4572"/>
                  </a:lnTo>
                  <a:lnTo>
                    <a:pt x="13716" y="3048"/>
                  </a:lnTo>
                  <a:lnTo>
                    <a:pt x="13716" y="1524"/>
                  </a:lnTo>
                  <a:lnTo>
                    <a:pt x="15240" y="1524"/>
                  </a:lnTo>
                  <a:lnTo>
                    <a:pt x="15240" y="0"/>
                  </a:lnTo>
                  <a:lnTo>
                    <a:pt x="27432" y="0"/>
                  </a:lnTo>
                  <a:lnTo>
                    <a:pt x="30480" y="3048"/>
                  </a:lnTo>
                  <a:lnTo>
                    <a:pt x="30480" y="16764"/>
                  </a:lnTo>
                  <a:lnTo>
                    <a:pt x="28956" y="18288"/>
                  </a:lnTo>
                  <a:lnTo>
                    <a:pt x="28956" y="21336"/>
                  </a:lnTo>
                  <a:lnTo>
                    <a:pt x="27432" y="22860"/>
                  </a:lnTo>
                  <a:lnTo>
                    <a:pt x="27432" y="24384"/>
                  </a:lnTo>
                  <a:lnTo>
                    <a:pt x="24384" y="27432"/>
                  </a:lnTo>
                  <a:lnTo>
                    <a:pt x="12192" y="47244"/>
                  </a:lnTo>
                  <a:lnTo>
                    <a:pt x="10668" y="48768"/>
                  </a:lnTo>
                  <a:lnTo>
                    <a:pt x="9144" y="48768"/>
                  </a:lnTo>
                  <a:lnTo>
                    <a:pt x="9144" y="502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 descr=""/>
          <p:cNvSpPr/>
          <p:nvPr/>
        </p:nvSpPr>
        <p:spPr>
          <a:xfrm>
            <a:off x="1612379" y="5056644"/>
            <a:ext cx="131445" cy="172720"/>
          </a:xfrm>
          <a:custGeom>
            <a:avLst/>
            <a:gdLst/>
            <a:ahLst/>
            <a:cxnLst/>
            <a:rect l="l" t="t" r="r" b="b"/>
            <a:pathLst>
              <a:path w="131444" h="172720">
                <a:moveTo>
                  <a:pt x="36576" y="1524"/>
                </a:moveTo>
                <a:lnTo>
                  <a:pt x="33528" y="1524"/>
                </a:lnTo>
                <a:lnTo>
                  <a:pt x="33528" y="0"/>
                </a:lnTo>
                <a:lnTo>
                  <a:pt x="25908" y="0"/>
                </a:lnTo>
                <a:lnTo>
                  <a:pt x="24384" y="1524"/>
                </a:lnTo>
                <a:lnTo>
                  <a:pt x="22860" y="1524"/>
                </a:lnTo>
                <a:lnTo>
                  <a:pt x="18288" y="9144"/>
                </a:lnTo>
                <a:lnTo>
                  <a:pt x="15240" y="15240"/>
                </a:lnTo>
                <a:lnTo>
                  <a:pt x="13716" y="22860"/>
                </a:lnTo>
                <a:lnTo>
                  <a:pt x="10668" y="28956"/>
                </a:lnTo>
                <a:lnTo>
                  <a:pt x="7620" y="36576"/>
                </a:lnTo>
                <a:lnTo>
                  <a:pt x="6096" y="42672"/>
                </a:lnTo>
                <a:lnTo>
                  <a:pt x="3048" y="57912"/>
                </a:lnTo>
                <a:lnTo>
                  <a:pt x="1524" y="64008"/>
                </a:lnTo>
                <a:lnTo>
                  <a:pt x="1524" y="71628"/>
                </a:lnTo>
                <a:lnTo>
                  <a:pt x="0" y="79248"/>
                </a:lnTo>
                <a:lnTo>
                  <a:pt x="0" y="94488"/>
                </a:lnTo>
                <a:lnTo>
                  <a:pt x="1524" y="100584"/>
                </a:lnTo>
                <a:lnTo>
                  <a:pt x="1524" y="108204"/>
                </a:lnTo>
                <a:lnTo>
                  <a:pt x="3048" y="115824"/>
                </a:lnTo>
                <a:lnTo>
                  <a:pt x="4572" y="121920"/>
                </a:lnTo>
                <a:lnTo>
                  <a:pt x="7620" y="137160"/>
                </a:lnTo>
                <a:lnTo>
                  <a:pt x="10668" y="143256"/>
                </a:lnTo>
                <a:lnTo>
                  <a:pt x="12192" y="150876"/>
                </a:lnTo>
                <a:lnTo>
                  <a:pt x="15240" y="156972"/>
                </a:lnTo>
                <a:lnTo>
                  <a:pt x="18288" y="164592"/>
                </a:lnTo>
                <a:lnTo>
                  <a:pt x="22860" y="170688"/>
                </a:lnTo>
                <a:lnTo>
                  <a:pt x="22860" y="172212"/>
                </a:lnTo>
                <a:lnTo>
                  <a:pt x="36576" y="172212"/>
                </a:lnTo>
                <a:lnTo>
                  <a:pt x="36576" y="167640"/>
                </a:lnTo>
                <a:lnTo>
                  <a:pt x="32296" y="158229"/>
                </a:lnTo>
                <a:lnTo>
                  <a:pt x="28575" y="148399"/>
                </a:lnTo>
                <a:lnTo>
                  <a:pt x="19431" y="107442"/>
                </a:lnTo>
                <a:lnTo>
                  <a:pt x="18288" y="86868"/>
                </a:lnTo>
                <a:lnTo>
                  <a:pt x="18580" y="75692"/>
                </a:lnTo>
                <a:lnTo>
                  <a:pt x="25438" y="33921"/>
                </a:lnTo>
                <a:lnTo>
                  <a:pt x="36576" y="4572"/>
                </a:lnTo>
                <a:lnTo>
                  <a:pt x="36576" y="1524"/>
                </a:lnTo>
                <a:close/>
              </a:path>
              <a:path w="131444" h="172720">
                <a:moveTo>
                  <a:pt x="96012" y="1524"/>
                </a:moveTo>
                <a:lnTo>
                  <a:pt x="94488" y="1524"/>
                </a:lnTo>
                <a:lnTo>
                  <a:pt x="94488" y="0"/>
                </a:lnTo>
                <a:lnTo>
                  <a:pt x="86868" y="0"/>
                </a:lnTo>
                <a:lnTo>
                  <a:pt x="86868" y="1524"/>
                </a:lnTo>
                <a:lnTo>
                  <a:pt x="83820" y="1524"/>
                </a:lnTo>
                <a:lnTo>
                  <a:pt x="83820" y="3048"/>
                </a:lnTo>
                <a:lnTo>
                  <a:pt x="70104" y="22860"/>
                </a:lnTo>
                <a:lnTo>
                  <a:pt x="68580" y="24384"/>
                </a:lnTo>
                <a:lnTo>
                  <a:pt x="68580" y="25908"/>
                </a:lnTo>
                <a:lnTo>
                  <a:pt x="67056" y="27432"/>
                </a:lnTo>
                <a:lnTo>
                  <a:pt x="67056" y="28956"/>
                </a:lnTo>
                <a:lnTo>
                  <a:pt x="65532" y="30480"/>
                </a:lnTo>
                <a:lnTo>
                  <a:pt x="65532" y="33528"/>
                </a:lnTo>
                <a:lnTo>
                  <a:pt x="64008" y="35052"/>
                </a:lnTo>
                <a:lnTo>
                  <a:pt x="64008" y="47244"/>
                </a:lnTo>
                <a:lnTo>
                  <a:pt x="65532" y="47244"/>
                </a:lnTo>
                <a:lnTo>
                  <a:pt x="65532" y="48768"/>
                </a:lnTo>
                <a:lnTo>
                  <a:pt x="67056" y="48768"/>
                </a:lnTo>
                <a:lnTo>
                  <a:pt x="67056" y="50292"/>
                </a:lnTo>
                <a:lnTo>
                  <a:pt x="79248" y="50292"/>
                </a:lnTo>
                <a:lnTo>
                  <a:pt x="80772" y="48768"/>
                </a:lnTo>
                <a:lnTo>
                  <a:pt x="80772" y="47244"/>
                </a:lnTo>
                <a:lnTo>
                  <a:pt x="82296" y="47244"/>
                </a:lnTo>
                <a:lnTo>
                  <a:pt x="82296" y="30480"/>
                </a:lnTo>
                <a:lnTo>
                  <a:pt x="94488" y="3048"/>
                </a:lnTo>
                <a:lnTo>
                  <a:pt x="96012" y="3048"/>
                </a:lnTo>
                <a:lnTo>
                  <a:pt x="96012" y="1524"/>
                </a:lnTo>
                <a:close/>
              </a:path>
              <a:path w="131444" h="172720">
                <a:moveTo>
                  <a:pt x="131064" y="1524"/>
                </a:moveTo>
                <a:lnTo>
                  <a:pt x="129540" y="1524"/>
                </a:lnTo>
                <a:lnTo>
                  <a:pt x="129540" y="0"/>
                </a:lnTo>
                <a:lnTo>
                  <a:pt x="121920" y="0"/>
                </a:lnTo>
                <a:lnTo>
                  <a:pt x="121920" y="1524"/>
                </a:lnTo>
                <a:lnTo>
                  <a:pt x="118872" y="1524"/>
                </a:lnTo>
                <a:lnTo>
                  <a:pt x="118872" y="3048"/>
                </a:lnTo>
                <a:lnTo>
                  <a:pt x="105156" y="22860"/>
                </a:lnTo>
                <a:lnTo>
                  <a:pt x="103632" y="24384"/>
                </a:lnTo>
                <a:lnTo>
                  <a:pt x="103632" y="25908"/>
                </a:lnTo>
                <a:lnTo>
                  <a:pt x="102108" y="27432"/>
                </a:lnTo>
                <a:lnTo>
                  <a:pt x="102108" y="28956"/>
                </a:lnTo>
                <a:lnTo>
                  <a:pt x="100584" y="30480"/>
                </a:lnTo>
                <a:lnTo>
                  <a:pt x="100584" y="35052"/>
                </a:lnTo>
                <a:lnTo>
                  <a:pt x="99060" y="36576"/>
                </a:lnTo>
                <a:lnTo>
                  <a:pt x="99060" y="45720"/>
                </a:lnTo>
                <a:lnTo>
                  <a:pt x="100584" y="47244"/>
                </a:lnTo>
                <a:lnTo>
                  <a:pt x="100584" y="48768"/>
                </a:lnTo>
                <a:lnTo>
                  <a:pt x="102108" y="48768"/>
                </a:lnTo>
                <a:lnTo>
                  <a:pt x="102108" y="50292"/>
                </a:lnTo>
                <a:lnTo>
                  <a:pt x="114300" y="50292"/>
                </a:lnTo>
                <a:lnTo>
                  <a:pt x="115824" y="48768"/>
                </a:lnTo>
                <a:lnTo>
                  <a:pt x="115824" y="47244"/>
                </a:lnTo>
                <a:lnTo>
                  <a:pt x="117348" y="47244"/>
                </a:lnTo>
                <a:lnTo>
                  <a:pt x="117348" y="30480"/>
                </a:lnTo>
                <a:lnTo>
                  <a:pt x="131064" y="3048"/>
                </a:lnTo>
                <a:lnTo>
                  <a:pt x="131064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0" name="object 50" descr=""/>
          <p:cNvGrpSpPr/>
          <p:nvPr/>
        </p:nvGrpSpPr>
        <p:grpSpPr>
          <a:xfrm>
            <a:off x="5550407" y="5056632"/>
            <a:ext cx="165100" cy="139065"/>
            <a:chOff x="5550407" y="5056632"/>
            <a:chExt cx="165100" cy="139065"/>
          </a:xfrm>
        </p:grpSpPr>
        <p:pic>
          <p:nvPicPr>
            <p:cNvPr id="51" name="object 51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550407" y="5100828"/>
              <a:ext cx="76200" cy="94488"/>
            </a:xfrm>
            <a:prstGeom prst="rect">
              <a:avLst/>
            </a:prstGeom>
          </p:spPr>
        </p:pic>
        <p:sp>
          <p:nvSpPr>
            <p:cNvPr id="52" name="object 52" descr=""/>
            <p:cNvSpPr/>
            <p:nvPr/>
          </p:nvSpPr>
          <p:spPr>
            <a:xfrm>
              <a:off x="5649467" y="5056632"/>
              <a:ext cx="66040" cy="50800"/>
            </a:xfrm>
            <a:custGeom>
              <a:avLst/>
              <a:gdLst/>
              <a:ahLst/>
              <a:cxnLst/>
              <a:rect l="l" t="t" r="r" b="b"/>
              <a:pathLst>
                <a:path w="66039" h="50800">
                  <a:moveTo>
                    <a:pt x="62484" y="1524"/>
                  </a:moveTo>
                  <a:lnTo>
                    <a:pt x="51816" y="1524"/>
                  </a:lnTo>
                  <a:lnTo>
                    <a:pt x="53340" y="0"/>
                  </a:lnTo>
                  <a:lnTo>
                    <a:pt x="60960" y="0"/>
                  </a:lnTo>
                  <a:lnTo>
                    <a:pt x="62484" y="1524"/>
                  </a:lnTo>
                  <a:close/>
                </a:path>
                <a:path w="66039" h="50800">
                  <a:moveTo>
                    <a:pt x="45720" y="50292"/>
                  </a:moveTo>
                  <a:lnTo>
                    <a:pt x="35052" y="50292"/>
                  </a:lnTo>
                  <a:lnTo>
                    <a:pt x="35052" y="47244"/>
                  </a:lnTo>
                  <a:lnTo>
                    <a:pt x="47244" y="21336"/>
                  </a:lnTo>
                  <a:lnTo>
                    <a:pt x="47244" y="6096"/>
                  </a:lnTo>
                  <a:lnTo>
                    <a:pt x="48768" y="4572"/>
                  </a:lnTo>
                  <a:lnTo>
                    <a:pt x="48768" y="3048"/>
                  </a:lnTo>
                  <a:lnTo>
                    <a:pt x="50292" y="1524"/>
                  </a:lnTo>
                  <a:lnTo>
                    <a:pt x="64008" y="1524"/>
                  </a:lnTo>
                  <a:lnTo>
                    <a:pt x="64008" y="3048"/>
                  </a:lnTo>
                  <a:lnTo>
                    <a:pt x="65532" y="3048"/>
                  </a:lnTo>
                  <a:lnTo>
                    <a:pt x="65532" y="16764"/>
                  </a:lnTo>
                  <a:lnTo>
                    <a:pt x="64008" y="18288"/>
                  </a:lnTo>
                  <a:lnTo>
                    <a:pt x="64008" y="21336"/>
                  </a:lnTo>
                  <a:lnTo>
                    <a:pt x="62484" y="22860"/>
                  </a:lnTo>
                  <a:lnTo>
                    <a:pt x="62484" y="24384"/>
                  </a:lnTo>
                  <a:lnTo>
                    <a:pt x="60960" y="25908"/>
                  </a:lnTo>
                  <a:lnTo>
                    <a:pt x="60960" y="27432"/>
                  </a:lnTo>
                  <a:lnTo>
                    <a:pt x="47244" y="47244"/>
                  </a:lnTo>
                  <a:lnTo>
                    <a:pt x="47244" y="48768"/>
                  </a:lnTo>
                  <a:lnTo>
                    <a:pt x="45720" y="48768"/>
                  </a:lnTo>
                  <a:lnTo>
                    <a:pt x="45720" y="50292"/>
                  </a:lnTo>
                  <a:close/>
                </a:path>
                <a:path w="66039" h="50800">
                  <a:moveTo>
                    <a:pt x="27432" y="1524"/>
                  </a:moveTo>
                  <a:lnTo>
                    <a:pt x="16764" y="1524"/>
                  </a:lnTo>
                  <a:lnTo>
                    <a:pt x="18288" y="0"/>
                  </a:lnTo>
                  <a:lnTo>
                    <a:pt x="25908" y="0"/>
                  </a:lnTo>
                  <a:lnTo>
                    <a:pt x="27432" y="1524"/>
                  </a:lnTo>
                  <a:close/>
                </a:path>
                <a:path w="66039" h="50800">
                  <a:moveTo>
                    <a:pt x="9144" y="50292"/>
                  </a:moveTo>
                  <a:lnTo>
                    <a:pt x="0" y="50292"/>
                  </a:lnTo>
                  <a:lnTo>
                    <a:pt x="0" y="47244"/>
                  </a:lnTo>
                  <a:lnTo>
                    <a:pt x="12192" y="21336"/>
                  </a:lnTo>
                  <a:lnTo>
                    <a:pt x="12192" y="4572"/>
                  </a:lnTo>
                  <a:lnTo>
                    <a:pt x="13716" y="4572"/>
                  </a:lnTo>
                  <a:lnTo>
                    <a:pt x="13716" y="3048"/>
                  </a:lnTo>
                  <a:lnTo>
                    <a:pt x="15240" y="1524"/>
                  </a:lnTo>
                  <a:lnTo>
                    <a:pt x="28956" y="1524"/>
                  </a:lnTo>
                  <a:lnTo>
                    <a:pt x="28956" y="3048"/>
                  </a:lnTo>
                  <a:lnTo>
                    <a:pt x="30480" y="3048"/>
                  </a:lnTo>
                  <a:lnTo>
                    <a:pt x="30480" y="16764"/>
                  </a:lnTo>
                  <a:lnTo>
                    <a:pt x="28956" y="18288"/>
                  </a:lnTo>
                  <a:lnTo>
                    <a:pt x="28956" y="21336"/>
                  </a:lnTo>
                  <a:lnTo>
                    <a:pt x="27432" y="22860"/>
                  </a:lnTo>
                  <a:lnTo>
                    <a:pt x="27432" y="24384"/>
                  </a:lnTo>
                  <a:lnTo>
                    <a:pt x="24384" y="27432"/>
                  </a:lnTo>
                  <a:lnTo>
                    <a:pt x="12192" y="47244"/>
                  </a:lnTo>
                  <a:lnTo>
                    <a:pt x="12192" y="48768"/>
                  </a:lnTo>
                  <a:lnTo>
                    <a:pt x="10668" y="48768"/>
                  </a:lnTo>
                  <a:lnTo>
                    <a:pt x="9144" y="502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3" name="object 53" descr=""/>
          <p:cNvSpPr txBox="1"/>
          <p:nvPr/>
        </p:nvSpPr>
        <p:spPr>
          <a:xfrm>
            <a:off x="871219" y="902843"/>
            <a:ext cx="8432165" cy="584708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 marR="446405">
              <a:lnSpc>
                <a:spcPts val="1739"/>
              </a:lnSpc>
              <a:spcBef>
                <a:spcPts val="295"/>
              </a:spcBef>
            </a:pPr>
            <a:r>
              <a:rPr dirty="0" sz="1550">
                <a:latin typeface="Calibri"/>
                <a:cs typeface="Calibri"/>
              </a:rPr>
              <a:t>An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example</a:t>
            </a:r>
            <a:r>
              <a:rPr dirty="0" sz="1550" spc="-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conditional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statement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that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tests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number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divisible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by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two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three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using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a </a:t>
            </a:r>
            <a:r>
              <a:rPr dirty="0" sz="1550">
                <a:latin typeface="Calibri"/>
                <a:cs typeface="Calibri"/>
              </a:rPr>
              <a:t>nested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statement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approach:</a:t>
            </a:r>
            <a:r>
              <a:rPr dirty="0" sz="1550" spc="-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(curly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brackets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not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displayed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save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space)</a:t>
            </a:r>
            <a:endParaRPr sz="1550">
              <a:latin typeface="Calibri"/>
              <a:cs typeface="Calibri"/>
            </a:endParaRPr>
          </a:p>
          <a:p>
            <a:pPr marL="26034">
              <a:lnSpc>
                <a:spcPct val="100000"/>
              </a:lnSpc>
              <a:spcBef>
                <a:spcPts val="309"/>
              </a:spcBef>
            </a:pP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((num</a:t>
            </a:r>
            <a:r>
              <a:rPr dirty="0" sz="1550" spc="-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%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2)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==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0)</a:t>
            </a:r>
            <a:endParaRPr sz="1550">
              <a:latin typeface="Calibri"/>
              <a:cs typeface="Calibri"/>
            </a:endParaRPr>
          </a:p>
          <a:p>
            <a:pPr marL="208915">
              <a:lnSpc>
                <a:spcPct val="100000"/>
              </a:lnSpc>
              <a:spcBef>
                <a:spcPts val="10"/>
              </a:spcBef>
            </a:pP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((num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%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3)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==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0)</a:t>
            </a:r>
            <a:endParaRPr sz="1550">
              <a:latin typeface="Calibri"/>
              <a:cs typeface="Calibri"/>
            </a:endParaRPr>
          </a:p>
          <a:p>
            <a:pPr marL="208915" marR="3192145" indent="182880">
              <a:lnSpc>
                <a:spcPct val="104500"/>
              </a:lnSpc>
              <a:spcBef>
                <a:spcPts val="15"/>
              </a:spcBef>
              <a:tabLst>
                <a:tab pos="1728470" algn="l"/>
                <a:tab pos="4730750" algn="l"/>
              </a:tabLst>
            </a:pPr>
            <a:r>
              <a:rPr dirty="0" sz="1550" spc="-10">
                <a:latin typeface="Calibri"/>
                <a:cs typeface="Calibri"/>
              </a:rPr>
              <a:t>printf</a:t>
            </a:r>
            <a:r>
              <a:rPr dirty="0" sz="1550">
                <a:latin typeface="Calibri"/>
                <a:cs typeface="Calibri"/>
              </a:rPr>
              <a:t>	%d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divisible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by two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three.\</a:t>
            </a:r>
            <a:r>
              <a:rPr dirty="0" sz="1550">
                <a:latin typeface="Calibri"/>
                <a:cs typeface="Calibri"/>
              </a:rPr>
              <a:t>	</a:t>
            </a:r>
            <a:r>
              <a:rPr dirty="0" sz="1550" spc="-10">
                <a:latin typeface="Calibri"/>
                <a:cs typeface="Calibri"/>
              </a:rPr>
              <a:t>num); </a:t>
            </a:r>
            <a:r>
              <a:rPr dirty="0" sz="1550" spc="-20">
                <a:latin typeface="Calibri"/>
                <a:cs typeface="Calibri"/>
              </a:rPr>
              <a:t>else</a:t>
            </a:r>
            <a:endParaRPr sz="1550">
              <a:latin typeface="Calibri"/>
              <a:cs typeface="Calibri"/>
            </a:endParaRPr>
          </a:p>
          <a:p>
            <a:pPr marL="391795">
              <a:lnSpc>
                <a:spcPct val="100000"/>
              </a:lnSpc>
              <a:spcBef>
                <a:spcPts val="10"/>
              </a:spcBef>
              <a:tabLst>
                <a:tab pos="1004569" algn="l"/>
                <a:tab pos="5050790" algn="l"/>
              </a:tabLst>
            </a:pPr>
            <a:r>
              <a:rPr dirty="0" sz="1550" spc="-10">
                <a:latin typeface="Calibri"/>
                <a:cs typeface="Calibri"/>
              </a:rPr>
              <a:t>printf</a:t>
            </a:r>
            <a:r>
              <a:rPr dirty="0" sz="1550">
                <a:latin typeface="Calibri"/>
                <a:cs typeface="Calibri"/>
              </a:rPr>
              <a:t>	Number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%d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divisible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by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three,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but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not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two.\</a:t>
            </a:r>
            <a:r>
              <a:rPr dirty="0" sz="1550">
                <a:latin typeface="Calibri"/>
                <a:cs typeface="Calibri"/>
              </a:rPr>
              <a:t>	,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num);</a:t>
            </a:r>
            <a:endParaRPr sz="1550">
              <a:latin typeface="Calibri"/>
              <a:cs typeface="Calibri"/>
            </a:endParaRPr>
          </a:p>
          <a:p>
            <a:pPr marL="26034">
              <a:lnSpc>
                <a:spcPct val="100000"/>
              </a:lnSpc>
              <a:spcBef>
                <a:spcPts val="85"/>
              </a:spcBef>
            </a:pPr>
            <a:r>
              <a:rPr dirty="0" sz="1550" spc="-20">
                <a:latin typeface="Calibri"/>
                <a:cs typeface="Calibri"/>
              </a:rPr>
              <a:t>else</a:t>
            </a:r>
            <a:endParaRPr sz="1550">
              <a:latin typeface="Calibri"/>
              <a:cs typeface="Calibri"/>
            </a:endParaRPr>
          </a:p>
          <a:p>
            <a:pPr marL="208915">
              <a:lnSpc>
                <a:spcPct val="100000"/>
              </a:lnSpc>
              <a:spcBef>
                <a:spcPts val="95"/>
              </a:spcBef>
              <a:tabLst>
                <a:tab pos="821690" algn="l"/>
                <a:tab pos="4840605" algn="l"/>
              </a:tabLst>
            </a:pPr>
            <a:r>
              <a:rPr dirty="0" sz="1550" spc="-10">
                <a:latin typeface="Calibri"/>
                <a:cs typeface="Calibri"/>
              </a:rPr>
              <a:t>printf</a:t>
            </a:r>
            <a:r>
              <a:rPr dirty="0" sz="1550">
                <a:latin typeface="Calibri"/>
                <a:cs typeface="Calibri"/>
              </a:rPr>
              <a:t>	Number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%d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not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divisible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by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two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three.\</a:t>
            </a:r>
            <a:r>
              <a:rPr dirty="0" sz="1550">
                <a:latin typeface="Calibri"/>
                <a:cs typeface="Calibri"/>
              </a:rPr>
              <a:t>	,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num);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50">
              <a:latin typeface="Calibri"/>
              <a:cs typeface="Calibri"/>
            </a:endParaRPr>
          </a:p>
          <a:p>
            <a:pPr marL="12700" marR="5080">
              <a:lnSpc>
                <a:spcPts val="1730"/>
              </a:lnSpc>
            </a:pP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above</a:t>
            </a:r>
            <a:r>
              <a:rPr dirty="0" sz="1550" spc="-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example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works,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but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else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located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first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statement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not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necessary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when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you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only </a:t>
            </a:r>
            <a:r>
              <a:rPr dirty="0" sz="1550">
                <a:latin typeface="Calibri"/>
                <a:cs typeface="Calibri"/>
              </a:rPr>
              <a:t>care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whether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number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divisible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by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two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three,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so,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it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could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written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this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way:</a:t>
            </a:r>
            <a:endParaRPr sz="1550">
              <a:latin typeface="Calibri"/>
              <a:cs typeface="Calibri"/>
            </a:endParaRPr>
          </a:p>
          <a:p>
            <a:pPr marL="78105">
              <a:lnSpc>
                <a:spcPts val="1860"/>
              </a:lnSpc>
            </a:pP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((num</a:t>
            </a:r>
            <a:r>
              <a:rPr dirty="0" sz="1550" spc="-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%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2)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==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0)</a:t>
            </a:r>
            <a:endParaRPr sz="1550">
              <a:latin typeface="Calibri"/>
              <a:cs typeface="Calibri"/>
            </a:endParaRPr>
          </a:p>
          <a:p>
            <a:pPr marL="260985">
              <a:lnSpc>
                <a:spcPct val="100000"/>
              </a:lnSpc>
              <a:spcBef>
                <a:spcPts val="25"/>
              </a:spcBef>
            </a:pP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((num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%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3)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==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0)</a:t>
            </a:r>
            <a:endParaRPr sz="1550">
              <a:latin typeface="Calibri"/>
              <a:cs typeface="Calibri"/>
            </a:endParaRPr>
          </a:p>
          <a:p>
            <a:pPr marL="78105" marR="3075940" indent="365760">
              <a:lnSpc>
                <a:spcPct val="104500"/>
              </a:lnSpc>
              <a:tabLst>
                <a:tab pos="1057910" algn="l"/>
                <a:tab pos="4745990" algn="l"/>
              </a:tabLst>
            </a:pPr>
            <a:r>
              <a:rPr dirty="0" sz="1550" spc="-10">
                <a:latin typeface="Calibri"/>
                <a:cs typeface="Calibri"/>
              </a:rPr>
              <a:t>printf</a:t>
            </a:r>
            <a:r>
              <a:rPr dirty="0" sz="1550">
                <a:latin typeface="Calibri"/>
                <a:cs typeface="Calibri"/>
              </a:rPr>
              <a:t>	Number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%d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divisible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by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two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three.\</a:t>
            </a:r>
            <a:r>
              <a:rPr dirty="0" sz="1550">
                <a:latin typeface="Calibri"/>
                <a:cs typeface="Calibri"/>
              </a:rPr>
              <a:t>	,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num); </a:t>
            </a:r>
            <a:r>
              <a:rPr dirty="0" sz="1550" spc="-20">
                <a:latin typeface="Calibri"/>
                <a:cs typeface="Calibri"/>
              </a:rPr>
              <a:t>else:</a:t>
            </a:r>
            <a:endParaRPr sz="1550">
              <a:latin typeface="Calibri"/>
              <a:cs typeface="Calibri"/>
            </a:endParaRPr>
          </a:p>
          <a:p>
            <a:pPr marL="260985">
              <a:lnSpc>
                <a:spcPct val="100000"/>
              </a:lnSpc>
              <a:spcBef>
                <a:spcPts val="15"/>
              </a:spcBef>
              <a:tabLst>
                <a:tab pos="873125" algn="l"/>
                <a:tab pos="4892040" algn="l"/>
              </a:tabLst>
            </a:pPr>
            <a:r>
              <a:rPr dirty="0" sz="1550" spc="-10">
                <a:latin typeface="Calibri"/>
                <a:cs typeface="Calibri"/>
              </a:rPr>
              <a:t>printf</a:t>
            </a:r>
            <a:r>
              <a:rPr dirty="0" sz="1550">
                <a:latin typeface="Calibri"/>
                <a:cs typeface="Calibri"/>
              </a:rPr>
              <a:t>	Number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%d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not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divisible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by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two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three.\</a:t>
            </a:r>
            <a:r>
              <a:rPr dirty="0" sz="1550">
                <a:latin typeface="Calibri"/>
                <a:cs typeface="Calibri"/>
              </a:rPr>
              <a:t>	,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num);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Calibri"/>
              <a:cs typeface="Calibri"/>
            </a:endParaRPr>
          </a:p>
          <a:p>
            <a:pPr marL="81280" marR="234950" indent="-68580">
              <a:lnSpc>
                <a:spcPct val="101299"/>
              </a:lnSpc>
            </a:pP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above</a:t>
            </a:r>
            <a:r>
              <a:rPr dirty="0" sz="1550" spc="-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code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works,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but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bit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overkill.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Using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logical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operators,</a:t>
            </a:r>
            <a:r>
              <a:rPr dirty="0" sz="1550" spc="-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it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simply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written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as: </a:t>
            </a: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(((num</a:t>
            </a:r>
            <a:r>
              <a:rPr dirty="0" sz="1550" spc="-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%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2)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==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0)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&amp;&amp;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((num</a:t>
            </a:r>
            <a:r>
              <a:rPr dirty="0" sz="1550" spc="-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%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3)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==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0))</a:t>
            </a:r>
            <a:endParaRPr sz="1550">
              <a:latin typeface="Calibri"/>
              <a:cs typeface="Calibri"/>
            </a:endParaRPr>
          </a:p>
          <a:p>
            <a:pPr marL="81280" marR="3253740" indent="184150">
              <a:lnSpc>
                <a:spcPts val="1939"/>
              </a:lnSpc>
              <a:spcBef>
                <a:spcPts val="20"/>
              </a:spcBef>
              <a:tabLst>
                <a:tab pos="878205" algn="l"/>
                <a:tab pos="4566285" algn="l"/>
              </a:tabLst>
            </a:pPr>
            <a:r>
              <a:rPr dirty="0" sz="1550" spc="-10">
                <a:latin typeface="Calibri"/>
                <a:cs typeface="Calibri"/>
              </a:rPr>
              <a:t>printf</a:t>
            </a:r>
            <a:r>
              <a:rPr dirty="0" sz="1550">
                <a:latin typeface="Calibri"/>
                <a:cs typeface="Calibri"/>
              </a:rPr>
              <a:t>	Number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%d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divisible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by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two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three.\</a:t>
            </a:r>
            <a:r>
              <a:rPr dirty="0" sz="1550">
                <a:latin typeface="Calibri"/>
                <a:cs typeface="Calibri"/>
              </a:rPr>
              <a:t>	,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num); </a:t>
            </a:r>
            <a:r>
              <a:rPr dirty="0" sz="1550" spc="-20">
                <a:latin typeface="Calibri"/>
                <a:cs typeface="Calibri"/>
              </a:rPr>
              <a:t>else</a:t>
            </a:r>
            <a:endParaRPr sz="1550">
              <a:latin typeface="Calibri"/>
              <a:cs typeface="Calibri"/>
            </a:endParaRPr>
          </a:p>
          <a:p>
            <a:pPr marL="265430">
              <a:lnSpc>
                <a:spcPct val="100000"/>
              </a:lnSpc>
              <a:spcBef>
                <a:spcPts val="10"/>
              </a:spcBef>
              <a:tabLst>
                <a:tab pos="1537970" algn="l"/>
                <a:tab pos="4832985" algn="l"/>
              </a:tabLst>
            </a:pPr>
            <a:r>
              <a:rPr dirty="0" sz="1550" spc="-10">
                <a:latin typeface="Calibri"/>
                <a:cs typeface="Calibri"/>
              </a:rPr>
              <a:t>print</a:t>
            </a:r>
            <a:r>
              <a:rPr dirty="0" sz="1550">
                <a:latin typeface="Calibri"/>
                <a:cs typeface="Calibri"/>
              </a:rPr>
              <a:t>	%d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not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divisible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by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two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three.\</a:t>
            </a:r>
            <a:r>
              <a:rPr dirty="0" sz="1550">
                <a:latin typeface="Calibri"/>
                <a:cs typeface="Calibri"/>
              </a:rPr>
              <a:t>	,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num);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54" name="object 5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00"/>
              </a:lnSpc>
            </a:pPr>
            <a:r>
              <a:rPr dirty="0" spc="-25"/>
              <a:t>TOC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1195" y="533400"/>
            <a:ext cx="1028700" cy="25755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20667" y="548640"/>
            <a:ext cx="1534668" cy="24231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33059" y="550163"/>
            <a:ext cx="196596" cy="23926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18108" y="533400"/>
            <a:ext cx="883859" cy="257556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91883" y="533400"/>
            <a:ext cx="656843" cy="25755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534035">
              <a:lnSpc>
                <a:spcPct val="100000"/>
              </a:lnSpc>
              <a:spcBef>
                <a:spcPts val="110"/>
              </a:spcBef>
            </a:pPr>
            <a:r>
              <a:rPr dirty="0" spc="-25"/>
              <a:t>Control</a:t>
            </a:r>
            <a:r>
              <a:rPr dirty="0" spc="-229"/>
              <a:t> </a:t>
            </a:r>
            <a:r>
              <a:rPr dirty="0" spc="-30"/>
              <a:t>Structures:</a:t>
            </a:r>
            <a:r>
              <a:rPr dirty="0" spc="-210"/>
              <a:t> </a:t>
            </a:r>
            <a:r>
              <a:rPr dirty="0"/>
              <a:t>A</a:t>
            </a:r>
            <a:r>
              <a:rPr dirty="0" spc="-25"/>
              <a:t> </a:t>
            </a:r>
            <a:r>
              <a:rPr dirty="0" spc="-10"/>
              <a:t>Closer</a:t>
            </a:r>
            <a:r>
              <a:rPr dirty="0" spc="-140"/>
              <a:t> </a:t>
            </a:r>
            <a:r>
              <a:rPr dirty="0" spc="-20"/>
              <a:t>Look</a:t>
            </a:r>
          </a:p>
        </p:txBody>
      </p:sp>
      <p:sp>
        <p:nvSpPr>
          <p:cNvPr id="8" name="object 8" descr=""/>
          <p:cNvSpPr/>
          <p:nvPr/>
        </p:nvSpPr>
        <p:spPr>
          <a:xfrm>
            <a:off x="665988" y="1021079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5" h="50800">
                <a:moveTo>
                  <a:pt x="30480" y="50292"/>
                </a:moveTo>
                <a:lnTo>
                  <a:pt x="18288" y="50292"/>
                </a:lnTo>
                <a:lnTo>
                  <a:pt x="12192" y="48768"/>
                </a:lnTo>
                <a:lnTo>
                  <a:pt x="7620" y="44196"/>
                </a:lnTo>
                <a:lnTo>
                  <a:pt x="1524" y="38100"/>
                </a:lnTo>
                <a:lnTo>
                  <a:pt x="0" y="32004"/>
                </a:lnTo>
                <a:lnTo>
                  <a:pt x="0" y="18288"/>
                </a:lnTo>
                <a:lnTo>
                  <a:pt x="1524" y="12192"/>
                </a:lnTo>
                <a:lnTo>
                  <a:pt x="7620" y="7620"/>
                </a:lnTo>
                <a:lnTo>
                  <a:pt x="12192" y="3048"/>
                </a:lnTo>
                <a:lnTo>
                  <a:pt x="18288" y="0"/>
                </a:lnTo>
                <a:lnTo>
                  <a:pt x="30480" y="0"/>
                </a:lnTo>
                <a:lnTo>
                  <a:pt x="36576" y="3048"/>
                </a:lnTo>
                <a:lnTo>
                  <a:pt x="45720" y="12192"/>
                </a:lnTo>
                <a:lnTo>
                  <a:pt x="48768" y="18288"/>
                </a:lnTo>
                <a:lnTo>
                  <a:pt x="48768" y="32004"/>
                </a:lnTo>
                <a:lnTo>
                  <a:pt x="45720" y="38100"/>
                </a:lnTo>
                <a:lnTo>
                  <a:pt x="41148" y="44196"/>
                </a:lnTo>
                <a:lnTo>
                  <a:pt x="36576" y="48768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871219" y="902843"/>
            <a:ext cx="8470265" cy="4836795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2700" marR="5080">
              <a:lnSpc>
                <a:spcPct val="93200"/>
              </a:lnSpc>
              <a:spcBef>
                <a:spcPts val="260"/>
              </a:spcBef>
            </a:pPr>
            <a:r>
              <a:rPr dirty="0" sz="1550">
                <a:latin typeface="Calibri"/>
                <a:cs typeface="Calibri"/>
              </a:rPr>
              <a:t>When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comparing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multiple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items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that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require</a:t>
            </a:r>
            <a:r>
              <a:rPr dirty="0" sz="1550" spc="-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their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own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code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executed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depending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2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value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of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variable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being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tested.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instance,</a:t>
            </a:r>
            <a:r>
              <a:rPr dirty="0" sz="1550" spc="-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you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wanted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test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grade value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assign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it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letter</a:t>
            </a:r>
            <a:r>
              <a:rPr dirty="0" sz="1550" spc="21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grade, </a:t>
            </a:r>
            <a:r>
              <a:rPr dirty="0" sz="1550">
                <a:latin typeface="Calibri"/>
                <a:cs typeface="Calibri"/>
              </a:rPr>
              <a:t>you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could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write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statement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like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this:</a:t>
            </a:r>
            <a:endParaRPr sz="1550">
              <a:latin typeface="Calibri"/>
              <a:cs typeface="Calibri"/>
            </a:endParaRPr>
          </a:p>
          <a:p>
            <a:pPr marL="208915" marR="7084695" indent="-182880">
              <a:lnSpc>
                <a:spcPct val="100600"/>
              </a:lnSpc>
              <a:spcBef>
                <a:spcPts val="890"/>
              </a:spcBef>
            </a:pP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(grade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&gt;=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90)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{ </a:t>
            </a:r>
            <a:r>
              <a:rPr dirty="0" sz="1550">
                <a:latin typeface="Calibri"/>
                <a:cs typeface="Calibri"/>
              </a:rPr>
              <a:t>letter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=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A;</a:t>
            </a:r>
            <a:endParaRPr sz="1550">
              <a:latin typeface="Calibri"/>
              <a:cs typeface="Calibri"/>
            </a:endParaRPr>
          </a:p>
          <a:p>
            <a:pPr marL="208915" marR="6600190" indent="-182880">
              <a:lnSpc>
                <a:spcPts val="1960"/>
              </a:lnSpc>
              <a:spcBef>
                <a:spcPts val="65"/>
              </a:spcBef>
            </a:pPr>
            <a:r>
              <a:rPr dirty="0" sz="1550">
                <a:latin typeface="Calibri"/>
                <a:cs typeface="Calibri"/>
              </a:rPr>
              <a:t>}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else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(grade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&gt;=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80)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{ </a:t>
            </a:r>
            <a:r>
              <a:rPr dirty="0" sz="1550">
                <a:latin typeface="Calibri"/>
                <a:cs typeface="Calibri"/>
              </a:rPr>
              <a:t>letter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=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B;</a:t>
            </a:r>
            <a:endParaRPr sz="1550">
              <a:latin typeface="Calibri"/>
              <a:cs typeface="Calibri"/>
            </a:endParaRPr>
          </a:p>
          <a:p>
            <a:pPr marL="26034">
              <a:lnSpc>
                <a:spcPts val="1785"/>
              </a:lnSpc>
            </a:pPr>
            <a:r>
              <a:rPr dirty="0" sz="1550">
                <a:latin typeface="Calibri"/>
                <a:cs typeface="Calibri"/>
              </a:rPr>
              <a:t>}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else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(grade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&gt;=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70)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{</a:t>
            </a:r>
            <a:endParaRPr sz="1550">
              <a:latin typeface="Calibri"/>
              <a:cs typeface="Calibri"/>
            </a:endParaRPr>
          </a:p>
          <a:p>
            <a:pPr marL="208915">
              <a:lnSpc>
                <a:spcPct val="100000"/>
              </a:lnSpc>
              <a:spcBef>
                <a:spcPts val="85"/>
              </a:spcBef>
            </a:pPr>
            <a:r>
              <a:rPr dirty="0" sz="1550">
                <a:latin typeface="Calibri"/>
                <a:cs typeface="Calibri"/>
              </a:rPr>
              <a:t>letter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=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 spc="-35">
                <a:latin typeface="Calibri"/>
                <a:cs typeface="Calibri"/>
              </a:rPr>
              <a:t>C;</a:t>
            </a:r>
            <a:endParaRPr sz="1550">
              <a:latin typeface="Calibri"/>
              <a:cs typeface="Calibri"/>
            </a:endParaRPr>
          </a:p>
          <a:p>
            <a:pPr marL="208915" marR="6596380" indent="-182880">
              <a:lnSpc>
                <a:spcPct val="101299"/>
              </a:lnSpc>
              <a:spcBef>
                <a:spcPts val="60"/>
              </a:spcBef>
            </a:pPr>
            <a:r>
              <a:rPr dirty="0" sz="1550">
                <a:latin typeface="Calibri"/>
                <a:cs typeface="Calibri"/>
              </a:rPr>
              <a:t>}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else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(grade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&gt;=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60)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{ </a:t>
            </a:r>
            <a:r>
              <a:rPr dirty="0" sz="1550">
                <a:latin typeface="Calibri"/>
                <a:cs typeface="Calibri"/>
              </a:rPr>
              <a:t>letter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=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D;</a:t>
            </a:r>
            <a:endParaRPr sz="1550">
              <a:latin typeface="Calibri"/>
              <a:cs typeface="Calibri"/>
            </a:endParaRPr>
          </a:p>
          <a:p>
            <a:pPr marL="26034">
              <a:lnSpc>
                <a:spcPct val="100000"/>
              </a:lnSpc>
              <a:spcBef>
                <a:spcPts val="85"/>
              </a:spcBef>
            </a:pPr>
            <a:r>
              <a:rPr dirty="0" sz="1550">
                <a:latin typeface="Calibri"/>
                <a:cs typeface="Calibri"/>
              </a:rPr>
              <a:t>}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else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{</a:t>
            </a:r>
            <a:endParaRPr sz="1550">
              <a:latin typeface="Calibri"/>
              <a:cs typeface="Calibri"/>
            </a:endParaRPr>
          </a:p>
          <a:p>
            <a:pPr marL="254635">
              <a:lnSpc>
                <a:spcPct val="100000"/>
              </a:lnSpc>
              <a:spcBef>
                <a:spcPts val="85"/>
              </a:spcBef>
            </a:pPr>
            <a:r>
              <a:rPr dirty="0" sz="1550">
                <a:latin typeface="Calibri"/>
                <a:cs typeface="Calibri"/>
              </a:rPr>
              <a:t>letter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=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F;</a:t>
            </a:r>
            <a:endParaRPr sz="1550">
              <a:latin typeface="Calibri"/>
              <a:cs typeface="Calibri"/>
            </a:endParaRPr>
          </a:p>
          <a:p>
            <a:pPr marL="26034">
              <a:lnSpc>
                <a:spcPct val="100000"/>
              </a:lnSpc>
              <a:spcBef>
                <a:spcPts val="10"/>
              </a:spcBef>
            </a:pPr>
            <a:r>
              <a:rPr dirty="0" sz="1550" spc="10">
                <a:latin typeface="Calibri"/>
                <a:cs typeface="Calibri"/>
              </a:rPr>
              <a:t>}</a:t>
            </a:r>
            <a:endParaRPr sz="1550">
              <a:latin typeface="Calibri"/>
              <a:cs typeface="Calibri"/>
            </a:endParaRPr>
          </a:p>
          <a:p>
            <a:pPr marL="26034">
              <a:lnSpc>
                <a:spcPct val="100000"/>
              </a:lnSpc>
              <a:spcBef>
                <a:spcPts val="85"/>
              </a:spcBef>
            </a:pPr>
            <a:r>
              <a:rPr dirty="0" sz="1550" spc="-10">
                <a:latin typeface="Calibri"/>
                <a:cs typeface="Calibri"/>
              </a:rPr>
              <a:t>printf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Calibri"/>
              <a:cs typeface="Calibri"/>
            </a:endParaRPr>
          </a:p>
          <a:p>
            <a:pPr marL="12700" marR="397510">
              <a:lnSpc>
                <a:spcPts val="1730"/>
              </a:lnSpc>
            </a:pPr>
            <a:r>
              <a:rPr dirty="0" sz="1550">
                <a:latin typeface="Calibri"/>
                <a:cs typeface="Calibri"/>
              </a:rPr>
              <a:t>Again,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while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this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works,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it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may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not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best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way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implement.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This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section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code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only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be </a:t>
            </a:r>
            <a:r>
              <a:rPr dirty="0" sz="1550">
                <a:latin typeface="Calibri"/>
                <a:cs typeface="Calibri"/>
              </a:rPr>
              <a:t>executed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one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time.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What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you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wanted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test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different</a:t>
            </a:r>
            <a:r>
              <a:rPr dirty="0" sz="1550" spc="-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grades,</a:t>
            </a:r>
            <a:r>
              <a:rPr dirty="0" sz="1550" spc="-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you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would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have</a:t>
            </a:r>
            <a:r>
              <a:rPr dirty="0" sz="1550" spc="-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2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copy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this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code </a:t>
            </a:r>
            <a:r>
              <a:rPr dirty="0" sz="1550">
                <a:latin typeface="Calibri"/>
                <a:cs typeface="Calibri"/>
              </a:rPr>
              <a:t>multiple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times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define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function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that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return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result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based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input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that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change.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A </a:t>
            </a:r>
            <a:r>
              <a:rPr dirty="0" sz="1550">
                <a:latin typeface="Calibri"/>
                <a:cs typeface="Calibri"/>
              </a:rPr>
              <a:t>function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called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from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anywhere</a:t>
            </a:r>
            <a:r>
              <a:rPr dirty="0" sz="1550" spc="-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within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program.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665988" y="4931664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5" h="50800">
                <a:moveTo>
                  <a:pt x="30480" y="50291"/>
                </a:moveTo>
                <a:lnTo>
                  <a:pt x="18288" y="50291"/>
                </a:lnTo>
                <a:lnTo>
                  <a:pt x="12192" y="47243"/>
                </a:lnTo>
                <a:lnTo>
                  <a:pt x="7620" y="42671"/>
                </a:lnTo>
                <a:lnTo>
                  <a:pt x="1524" y="38099"/>
                </a:lnTo>
                <a:lnTo>
                  <a:pt x="0" y="32003"/>
                </a:lnTo>
                <a:lnTo>
                  <a:pt x="0" y="18287"/>
                </a:lnTo>
                <a:lnTo>
                  <a:pt x="1524" y="12191"/>
                </a:lnTo>
                <a:lnTo>
                  <a:pt x="7620" y="7619"/>
                </a:lnTo>
                <a:lnTo>
                  <a:pt x="12192" y="3047"/>
                </a:lnTo>
                <a:lnTo>
                  <a:pt x="18288" y="0"/>
                </a:lnTo>
                <a:lnTo>
                  <a:pt x="30480" y="0"/>
                </a:lnTo>
                <a:lnTo>
                  <a:pt x="36576" y="3047"/>
                </a:lnTo>
                <a:lnTo>
                  <a:pt x="45720" y="12191"/>
                </a:lnTo>
                <a:lnTo>
                  <a:pt x="48768" y="18287"/>
                </a:lnTo>
                <a:lnTo>
                  <a:pt x="48768" y="32003"/>
                </a:lnTo>
                <a:lnTo>
                  <a:pt x="45720" y="38099"/>
                </a:lnTo>
                <a:lnTo>
                  <a:pt x="36576" y="47243"/>
                </a:lnTo>
                <a:lnTo>
                  <a:pt x="30480" y="502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 descr=""/>
          <p:cNvGrpSpPr/>
          <p:nvPr/>
        </p:nvGrpSpPr>
        <p:grpSpPr>
          <a:xfrm>
            <a:off x="1377695" y="4451603"/>
            <a:ext cx="441959" cy="172720"/>
            <a:chOff x="1377695" y="4451603"/>
            <a:chExt cx="441959" cy="172720"/>
          </a:xfrm>
        </p:grpSpPr>
        <p:sp>
          <p:nvSpPr>
            <p:cNvPr id="12" name="object 12" descr=""/>
            <p:cNvSpPr/>
            <p:nvPr/>
          </p:nvSpPr>
          <p:spPr>
            <a:xfrm>
              <a:off x="1377695" y="4451603"/>
              <a:ext cx="36830" cy="172720"/>
            </a:xfrm>
            <a:custGeom>
              <a:avLst/>
              <a:gdLst/>
              <a:ahLst/>
              <a:cxnLst/>
              <a:rect l="l" t="t" r="r" b="b"/>
              <a:pathLst>
                <a:path w="36830" h="172720">
                  <a:moveTo>
                    <a:pt x="33528" y="1524"/>
                  </a:moveTo>
                  <a:lnTo>
                    <a:pt x="25908" y="1524"/>
                  </a:lnTo>
                  <a:lnTo>
                    <a:pt x="25908" y="0"/>
                  </a:lnTo>
                  <a:lnTo>
                    <a:pt x="32004" y="0"/>
                  </a:lnTo>
                  <a:lnTo>
                    <a:pt x="33528" y="1524"/>
                  </a:lnTo>
                  <a:close/>
                </a:path>
                <a:path w="36830" h="172720">
                  <a:moveTo>
                    <a:pt x="36576" y="170688"/>
                  </a:moveTo>
                  <a:lnTo>
                    <a:pt x="21336" y="170688"/>
                  </a:lnTo>
                  <a:lnTo>
                    <a:pt x="18288" y="164592"/>
                  </a:lnTo>
                  <a:lnTo>
                    <a:pt x="15240" y="156972"/>
                  </a:lnTo>
                  <a:lnTo>
                    <a:pt x="12192" y="150876"/>
                  </a:lnTo>
                  <a:lnTo>
                    <a:pt x="9144" y="143256"/>
                  </a:lnTo>
                  <a:lnTo>
                    <a:pt x="7620" y="137160"/>
                  </a:lnTo>
                  <a:lnTo>
                    <a:pt x="6096" y="129540"/>
                  </a:lnTo>
                  <a:lnTo>
                    <a:pt x="3048" y="123444"/>
                  </a:lnTo>
                  <a:lnTo>
                    <a:pt x="3048" y="115824"/>
                  </a:lnTo>
                  <a:lnTo>
                    <a:pt x="1524" y="108204"/>
                  </a:lnTo>
                  <a:lnTo>
                    <a:pt x="0" y="102108"/>
                  </a:lnTo>
                  <a:lnTo>
                    <a:pt x="0" y="71628"/>
                  </a:lnTo>
                  <a:lnTo>
                    <a:pt x="1524" y="65532"/>
                  </a:lnTo>
                  <a:lnTo>
                    <a:pt x="4572" y="50292"/>
                  </a:lnTo>
                  <a:lnTo>
                    <a:pt x="6096" y="44196"/>
                  </a:lnTo>
                  <a:lnTo>
                    <a:pt x="7620" y="36576"/>
                  </a:lnTo>
                  <a:lnTo>
                    <a:pt x="10668" y="28956"/>
                  </a:lnTo>
                  <a:lnTo>
                    <a:pt x="12192" y="22860"/>
                  </a:lnTo>
                  <a:lnTo>
                    <a:pt x="15240" y="15240"/>
                  </a:lnTo>
                  <a:lnTo>
                    <a:pt x="21336" y="3048"/>
                  </a:lnTo>
                  <a:lnTo>
                    <a:pt x="21336" y="1524"/>
                  </a:lnTo>
                  <a:lnTo>
                    <a:pt x="35052" y="1524"/>
                  </a:lnTo>
                  <a:lnTo>
                    <a:pt x="36576" y="3048"/>
                  </a:lnTo>
                  <a:lnTo>
                    <a:pt x="36576" y="4572"/>
                  </a:lnTo>
                  <a:lnTo>
                    <a:pt x="35052" y="4572"/>
                  </a:lnTo>
                  <a:lnTo>
                    <a:pt x="30765" y="14620"/>
                  </a:lnTo>
                  <a:lnTo>
                    <a:pt x="19335" y="54721"/>
                  </a:lnTo>
                  <a:lnTo>
                    <a:pt x="16764" y="86868"/>
                  </a:lnTo>
                  <a:lnTo>
                    <a:pt x="17049" y="97155"/>
                  </a:lnTo>
                  <a:lnTo>
                    <a:pt x="23907" y="138303"/>
                  </a:lnTo>
                  <a:lnTo>
                    <a:pt x="35052" y="169164"/>
                  </a:lnTo>
                  <a:lnTo>
                    <a:pt x="36576" y="169164"/>
                  </a:lnTo>
                  <a:lnTo>
                    <a:pt x="36576" y="170688"/>
                  </a:lnTo>
                  <a:close/>
                </a:path>
                <a:path w="36830" h="172720">
                  <a:moveTo>
                    <a:pt x="35052" y="172212"/>
                  </a:moveTo>
                  <a:lnTo>
                    <a:pt x="22860" y="172212"/>
                  </a:lnTo>
                  <a:lnTo>
                    <a:pt x="22860" y="170688"/>
                  </a:lnTo>
                  <a:lnTo>
                    <a:pt x="35052" y="170688"/>
                  </a:lnTo>
                  <a:lnTo>
                    <a:pt x="35052" y="1722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41704" y="4451603"/>
              <a:ext cx="269747" cy="138684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38883" y="4495800"/>
              <a:ext cx="80772" cy="96012"/>
            </a:xfrm>
            <a:prstGeom prst="rect">
              <a:avLst/>
            </a:prstGeom>
          </p:spPr>
        </p:pic>
      </p:grpSp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82139" y="4453127"/>
            <a:ext cx="2249424" cy="172212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198620" y="4451603"/>
            <a:ext cx="1420367" cy="173736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682995" y="4451603"/>
            <a:ext cx="358140" cy="167640"/>
          </a:xfrm>
          <a:prstGeom prst="rect">
            <a:avLst/>
          </a:prstGeom>
        </p:spPr>
      </p:pic>
      <p:grpSp>
        <p:nvGrpSpPr>
          <p:cNvPr id="18" name="object 18" descr=""/>
          <p:cNvGrpSpPr/>
          <p:nvPr/>
        </p:nvGrpSpPr>
        <p:grpSpPr>
          <a:xfrm>
            <a:off x="6109716" y="4453127"/>
            <a:ext cx="506095" cy="172720"/>
            <a:chOff x="6109716" y="4453127"/>
            <a:chExt cx="506095" cy="172720"/>
          </a:xfrm>
        </p:grpSpPr>
        <p:pic>
          <p:nvPicPr>
            <p:cNvPr id="19" name="object 1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09716" y="4495799"/>
              <a:ext cx="242315" cy="12954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79463" y="4453127"/>
              <a:ext cx="80772" cy="138684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89192" y="4495799"/>
              <a:ext cx="126491" cy="123443"/>
            </a:xfrm>
            <a:prstGeom prst="rect">
              <a:avLst/>
            </a:prstGeom>
          </p:spPr>
        </p:pic>
      </p:grpSp>
      <p:grpSp>
        <p:nvGrpSpPr>
          <p:cNvPr id="22" name="object 22" descr=""/>
          <p:cNvGrpSpPr/>
          <p:nvPr/>
        </p:nvGrpSpPr>
        <p:grpSpPr>
          <a:xfrm>
            <a:off x="6678168" y="4451603"/>
            <a:ext cx="480059" cy="172720"/>
            <a:chOff x="6678168" y="4451603"/>
            <a:chExt cx="480059" cy="172720"/>
          </a:xfrm>
        </p:grpSpPr>
        <p:sp>
          <p:nvSpPr>
            <p:cNvPr id="23" name="object 23" descr=""/>
            <p:cNvSpPr/>
            <p:nvPr/>
          </p:nvSpPr>
          <p:spPr>
            <a:xfrm>
              <a:off x="6678168" y="4453127"/>
              <a:ext cx="17145" cy="137795"/>
            </a:xfrm>
            <a:custGeom>
              <a:avLst/>
              <a:gdLst/>
              <a:ahLst/>
              <a:cxnLst/>
              <a:rect l="l" t="t" r="r" b="b"/>
              <a:pathLst>
                <a:path w="17145" h="137795">
                  <a:moveTo>
                    <a:pt x="12192" y="1524"/>
                  </a:moveTo>
                  <a:lnTo>
                    <a:pt x="10668" y="0"/>
                  </a:lnTo>
                  <a:lnTo>
                    <a:pt x="4572" y="0"/>
                  </a:lnTo>
                  <a:lnTo>
                    <a:pt x="3048" y="1524"/>
                  </a:lnTo>
                  <a:lnTo>
                    <a:pt x="12192" y="1524"/>
                  </a:lnTo>
                  <a:close/>
                </a:path>
                <a:path w="17145" h="137795">
                  <a:moveTo>
                    <a:pt x="16764" y="3048"/>
                  </a:moveTo>
                  <a:lnTo>
                    <a:pt x="15240" y="3048"/>
                  </a:lnTo>
                  <a:lnTo>
                    <a:pt x="15240" y="1778"/>
                  </a:lnTo>
                  <a:lnTo>
                    <a:pt x="0" y="1778"/>
                  </a:lnTo>
                  <a:lnTo>
                    <a:pt x="0" y="3048"/>
                  </a:lnTo>
                  <a:lnTo>
                    <a:pt x="0" y="135128"/>
                  </a:lnTo>
                  <a:lnTo>
                    <a:pt x="0" y="137668"/>
                  </a:lnTo>
                  <a:lnTo>
                    <a:pt x="15240" y="137668"/>
                  </a:lnTo>
                  <a:lnTo>
                    <a:pt x="15240" y="135128"/>
                  </a:lnTo>
                  <a:lnTo>
                    <a:pt x="16764" y="135128"/>
                  </a:lnTo>
                  <a:lnTo>
                    <a:pt x="16764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17792" y="4472939"/>
              <a:ext cx="309372" cy="118872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053072" y="4451603"/>
              <a:ext cx="105156" cy="172212"/>
            </a:xfrm>
            <a:prstGeom prst="rect">
              <a:avLst/>
            </a:prstGeom>
          </p:spPr>
        </p:pic>
      </p:grpSp>
      <p:sp>
        <p:nvSpPr>
          <p:cNvPr id="26" name="object 2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00"/>
              </a:lnSpc>
            </a:pPr>
            <a:r>
              <a:rPr dirty="0" spc="-25"/>
              <a:t>TOC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1195" y="533400"/>
            <a:ext cx="1028700" cy="25755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20667" y="548640"/>
            <a:ext cx="1534668" cy="24231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33059" y="550163"/>
            <a:ext cx="196596" cy="23926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18108" y="533400"/>
            <a:ext cx="883859" cy="257556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91883" y="533400"/>
            <a:ext cx="656843" cy="25755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534035">
              <a:lnSpc>
                <a:spcPct val="100000"/>
              </a:lnSpc>
              <a:spcBef>
                <a:spcPts val="110"/>
              </a:spcBef>
            </a:pPr>
            <a:r>
              <a:rPr dirty="0" spc="-25"/>
              <a:t>Control</a:t>
            </a:r>
            <a:r>
              <a:rPr dirty="0" spc="-229"/>
              <a:t> </a:t>
            </a:r>
            <a:r>
              <a:rPr dirty="0" spc="-30"/>
              <a:t>Structures:</a:t>
            </a:r>
            <a:r>
              <a:rPr dirty="0" spc="-210"/>
              <a:t> </a:t>
            </a:r>
            <a:r>
              <a:rPr dirty="0"/>
              <a:t>A</a:t>
            </a:r>
            <a:r>
              <a:rPr dirty="0" spc="-25"/>
              <a:t> </a:t>
            </a:r>
            <a:r>
              <a:rPr dirty="0" spc="-10"/>
              <a:t>Closer</a:t>
            </a:r>
            <a:r>
              <a:rPr dirty="0" spc="-140"/>
              <a:t> </a:t>
            </a:r>
            <a:r>
              <a:rPr dirty="0" spc="-20"/>
              <a:t>Look</a:t>
            </a:r>
          </a:p>
        </p:txBody>
      </p:sp>
      <p:sp>
        <p:nvSpPr>
          <p:cNvPr id="8" name="object 8" descr=""/>
          <p:cNvSpPr/>
          <p:nvPr/>
        </p:nvSpPr>
        <p:spPr>
          <a:xfrm>
            <a:off x="665988" y="1021079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5" h="50800">
                <a:moveTo>
                  <a:pt x="30480" y="50292"/>
                </a:moveTo>
                <a:lnTo>
                  <a:pt x="18288" y="50292"/>
                </a:lnTo>
                <a:lnTo>
                  <a:pt x="12192" y="48768"/>
                </a:lnTo>
                <a:lnTo>
                  <a:pt x="7620" y="44196"/>
                </a:lnTo>
                <a:lnTo>
                  <a:pt x="1524" y="38100"/>
                </a:lnTo>
                <a:lnTo>
                  <a:pt x="0" y="32004"/>
                </a:lnTo>
                <a:lnTo>
                  <a:pt x="0" y="18288"/>
                </a:lnTo>
                <a:lnTo>
                  <a:pt x="1524" y="12192"/>
                </a:lnTo>
                <a:lnTo>
                  <a:pt x="7620" y="7620"/>
                </a:lnTo>
                <a:lnTo>
                  <a:pt x="12192" y="3048"/>
                </a:lnTo>
                <a:lnTo>
                  <a:pt x="18288" y="0"/>
                </a:lnTo>
                <a:lnTo>
                  <a:pt x="30480" y="0"/>
                </a:lnTo>
                <a:lnTo>
                  <a:pt x="36576" y="3048"/>
                </a:lnTo>
                <a:lnTo>
                  <a:pt x="45720" y="12192"/>
                </a:lnTo>
                <a:lnTo>
                  <a:pt x="48768" y="18288"/>
                </a:lnTo>
                <a:lnTo>
                  <a:pt x="48768" y="32004"/>
                </a:lnTo>
                <a:lnTo>
                  <a:pt x="45720" y="38100"/>
                </a:lnTo>
                <a:lnTo>
                  <a:pt x="41148" y="44196"/>
                </a:lnTo>
                <a:lnTo>
                  <a:pt x="36576" y="48768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00683" y="978408"/>
            <a:ext cx="345947" cy="140208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28927" y="979931"/>
            <a:ext cx="1342644" cy="138684"/>
          </a:xfrm>
          <a:prstGeom prst="rect">
            <a:avLst/>
          </a:prstGeom>
        </p:spPr>
      </p:pic>
      <p:grpSp>
        <p:nvGrpSpPr>
          <p:cNvPr id="11" name="object 11" descr=""/>
          <p:cNvGrpSpPr/>
          <p:nvPr/>
        </p:nvGrpSpPr>
        <p:grpSpPr>
          <a:xfrm>
            <a:off x="2735579" y="979931"/>
            <a:ext cx="457200" cy="172720"/>
            <a:chOff x="2735579" y="979931"/>
            <a:chExt cx="457200" cy="172720"/>
          </a:xfrm>
        </p:grpSpPr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35579" y="1022603"/>
              <a:ext cx="131064" cy="94488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98647" y="979931"/>
              <a:ext cx="214884" cy="172211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3134868" y="999744"/>
              <a:ext cx="58419" cy="119380"/>
            </a:xfrm>
            <a:custGeom>
              <a:avLst/>
              <a:gdLst/>
              <a:ahLst/>
              <a:cxnLst/>
              <a:rect l="l" t="t" r="r" b="b"/>
              <a:pathLst>
                <a:path w="58419" h="119380">
                  <a:moveTo>
                    <a:pt x="27432" y="1524"/>
                  </a:moveTo>
                  <a:lnTo>
                    <a:pt x="19812" y="1524"/>
                  </a:lnTo>
                  <a:lnTo>
                    <a:pt x="19812" y="0"/>
                  </a:lnTo>
                  <a:lnTo>
                    <a:pt x="25908" y="0"/>
                  </a:lnTo>
                  <a:lnTo>
                    <a:pt x="27432" y="1524"/>
                  </a:lnTo>
                  <a:close/>
                </a:path>
                <a:path w="58419" h="119380">
                  <a:moveTo>
                    <a:pt x="32004" y="24384"/>
                  </a:moveTo>
                  <a:lnTo>
                    <a:pt x="15240" y="24384"/>
                  </a:lnTo>
                  <a:lnTo>
                    <a:pt x="15240" y="1524"/>
                  </a:lnTo>
                  <a:lnTo>
                    <a:pt x="30480" y="1524"/>
                  </a:lnTo>
                  <a:lnTo>
                    <a:pt x="32004" y="3048"/>
                  </a:lnTo>
                  <a:lnTo>
                    <a:pt x="32004" y="24384"/>
                  </a:lnTo>
                  <a:close/>
                </a:path>
                <a:path w="58419" h="119380">
                  <a:moveTo>
                    <a:pt x="56388" y="38100"/>
                  </a:moveTo>
                  <a:lnTo>
                    <a:pt x="1524" y="38100"/>
                  </a:lnTo>
                  <a:lnTo>
                    <a:pt x="0" y="36576"/>
                  </a:lnTo>
                  <a:lnTo>
                    <a:pt x="0" y="25908"/>
                  </a:lnTo>
                  <a:lnTo>
                    <a:pt x="1524" y="25908"/>
                  </a:lnTo>
                  <a:lnTo>
                    <a:pt x="1524" y="24384"/>
                  </a:lnTo>
                  <a:lnTo>
                    <a:pt x="54864" y="24384"/>
                  </a:lnTo>
                  <a:lnTo>
                    <a:pt x="56388" y="25908"/>
                  </a:lnTo>
                  <a:lnTo>
                    <a:pt x="56388" y="27432"/>
                  </a:lnTo>
                  <a:lnTo>
                    <a:pt x="57912" y="27432"/>
                  </a:lnTo>
                  <a:lnTo>
                    <a:pt x="57912" y="36576"/>
                  </a:lnTo>
                  <a:lnTo>
                    <a:pt x="56388" y="36576"/>
                  </a:lnTo>
                  <a:lnTo>
                    <a:pt x="56388" y="38100"/>
                  </a:lnTo>
                  <a:close/>
                </a:path>
                <a:path w="58419" h="119380">
                  <a:moveTo>
                    <a:pt x="51816" y="118872"/>
                  </a:moveTo>
                  <a:lnTo>
                    <a:pt x="32004" y="118872"/>
                  </a:lnTo>
                  <a:lnTo>
                    <a:pt x="22860" y="114300"/>
                  </a:lnTo>
                  <a:lnTo>
                    <a:pt x="18288" y="109728"/>
                  </a:lnTo>
                  <a:lnTo>
                    <a:pt x="16764" y="106680"/>
                  </a:lnTo>
                  <a:lnTo>
                    <a:pt x="16764" y="103632"/>
                  </a:lnTo>
                  <a:lnTo>
                    <a:pt x="15240" y="99060"/>
                  </a:lnTo>
                  <a:lnTo>
                    <a:pt x="15240" y="38100"/>
                  </a:lnTo>
                  <a:lnTo>
                    <a:pt x="32004" y="38100"/>
                  </a:lnTo>
                  <a:lnTo>
                    <a:pt x="32004" y="97536"/>
                  </a:lnTo>
                  <a:lnTo>
                    <a:pt x="35052" y="100584"/>
                  </a:lnTo>
                  <a:lnTo>
                    <a:pt x="36576" y="103632"/>
                  </a:lnTo>
                  <a:lnTo>
                    <a:pt x="39624" y="105156"/>
                  </a:lnTo>
                  <a:lnTo>
                    <a:pt x="57912" y="105156"/>
                  </a:lnTo>
                  <a:lnTo>
                    <a:pt x="57912" y="112776"/>
                  </a:lnTo>
                  <a:lnTo>
                    <a:pt x="56388" y="114300"/>
                  </a:lnTo>
                  <a:lnTo>
                    <a:pt x="56388" y="115824"/>
                  </a:lnTo>
                  <a:lnTo>
                    <a:pt x="54864" y="115824"/>
                  </a:lnTo>
                  <a:lnTo>
                    <a:pt x="54864" y="117348"/>
                  </a:lnTo>
                  <a:lnTo>
                    <a:pt x="51816" y="117348"/>
                  </a:lnTo>
                  <a:lnTo>
                    <a:pt x="51816" y="118872"/>
                  </a:lnTo>
                  <a:close/>
                </a:path>
                <a:path w="58419" h="119380">
                  <a:moveTo>
                    <a:pt x="56388" y="105156"/>
                  </a:moveTo>
                  <a:lnTo>
                    <a:pt x="51816" y="105156"/>
                  </a:lnTo>
                  <a:lnTo>
                    <a:pt x="51816" y="103632"/>
                  </a:lnTo>
                  <a:lnTo>
                    <a:pt x="56388" y="103632"/>
                  </a:lnTo>
                  <a:lnTo>
                    <a:pt x="56388" y="1051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 descr=""/>
          <p:cNvGrpSpPr/>
          <p:nvPr/>
        </p:nvGrpSpPr>
        <p:grpSpPr>
          <a:xfrm>
            <a:off x="3265932" y="979931"/>
            <a:ext cx="338455" cy="139065"/>
            <a:chOff x="3265932" y="979931"/>
            <a:chExt cx="338455" cy="139065"/>
          </a:xfrm>
        </p:grpSpPr>
        <p:sp>
          <p:nvSpPr>
            <p:cNvPr id="16" name="object 16" descr=""/>
            <p:cNvSpPr/>
            <p:nvPr/>
          </p:nvSpPr>
          <p:spPr>
            <a:xfrm>
              <a:off x="3265932" y="979931"/>
              <a:ext cx="17145" cy="137795"/>
            </a:xfrm>
            <a:custGeom>
              <a:avLst/>
              <a:gdLst/>
              <a:ahLst/>
              <a:cxnLst/>
              <a:rect l="l" t="t" r="r" b="b"/>
              <a:pathLst>
                <a:path w="17145" h="137794">
                  <a:moveTo>
                    <a:pt x="12192" y="1524"/>
                  </a:moveTo>
                  <a:lnTo>
                    <a:pt x="10668" y="0"/>
                  </a:lnTo>
                  <a:lnTo>
                    <a:pt x="4572" y="0"/>
                  </a:lnTo>
                  <a:lnTo>
                    <a:pt x="3048" y="1524"/>
                  </a:lnTo>
                  <a:lnTo>
                    <a:pt x="12192" y="1524"/>
                  </a:lnTo>
                  <a:close/>
                </a:path>
                <a:path w="17145" h="137794">
                  <a:moveTo>
                    <a:pt x="16764" y="3048"/>
                  </a:moveTo>
                  <a:lnTo>
                    <a:pt x="15240" y="3048"/>
                  </a:lnTo>
                  <a:lnTo>
                    <a:pt x="15240" y="1778"/>
                  </a:lnTo>
                  <a:lnTo>
                    <a:pt x="0" y="1778"/>
                  </a:lnTo>
                  <a:lnTo>
                    <a:pt x="0" y="3048"/>
                  </a:lnTo>
                  <a:lnTo>
                    <a:pt x="0" y="135128"/>
                  </a:lnTo>
                  <a:lnTo>
                    <a:pt x="0" y="137668"/>
                  </a:lnTo>
                  <a:lnTo>
                    <a:pt x="15240" y="137668"/>
                  </a:lnTo>
                  <a:lnTo>
                    <a:pt x="15240" y="135128"/>
                  </a:lnTo>
                  <a:lnTo>
                    <a:pt x="16764" y="135128"/>
                  </a:lnTo>
                  <a:lnTo>
                    <a:pt x="16764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05555" y="1022603"/>
              <a:ext cx="88392" cy="96012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15283" y="1022603"/>
              <a:ext cx="88392" cy="96012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31107" y="979932"/>
              <a:ext cx="73152" cy="137160"/>
            </a:xfrm>
            <a:prstGeom prst="rect">
              <a:avLst/>
            </a:prstGeom>
          </p:spPr>
        </p:pic>
      </p:grpSp>
      <p:grpSp>
        <p:nvGrpSpPr>
          <p:cNvPr id="20" name="object 20" descr=""/>
          <p:cNvGrpSpPr/>
          <p:nvPr/>
        </p:nvGrpSpPr>
        <p:grpSpPr>
          <a:xfrm>
            <a:off x="3657600" y="979931"/>
            <a:ext cx="248920" cy="139065"/>
            <a:chOff x="3657600" y="979931"/>
            <a:chExt cx="248920" cy="139065"/>
          </a:xfrm>
        </p:grpSpPr>
        <p:sp>
          <p:nvSpPr>
            <p:cNvPr id="21" name="object 21" descr=""/>
            <p:cNvSpPr/>
            <p:nvPr/>
          </p:nvSpPr>
          <p:spPr>
            <a:xfrm>
              <a:off x="3657600" y="979931"/>
              <a:ext cx="66040" cy="137795"/>
            </a:xfrm>
            <a:custGeom>
              <a:avLst/>
              <a:gdLst/>
              <a:ahLst/>
              <a:cxnLst/>
              <a:rect l="l" t="t" r="r" b="b"/>
              <a:pathLst>
                <a:path w="66039" h="137794">
                  <a:moveTo>
                    <a:pt x="13716" y="1524"/>
                  </a:moveTo>
                  <a:lnTo>
                    <a:pt x="12192" y="0"/>
                  </a:lnTo>
                  <a:lnTo>
                    <a:pt x="6096" y="0"/>
                  </a:lnTo>
                  <a:lnTo>
                    <a:pt x="4572" y="1524"/>
                  </a:lnTo>
                  <a:lnTo>
                    <a:pt x="13716" y="1524"/>
                  </a:lnTo>
                  <a:close/>
                </a:path>
                <a:path w="66039" h="137794">
                  <a:moveTo>
                    <a:pt x="16764" y="1778"/>
                  </a:moveTo>
                  <a:lnTo>
                    <a:pt x="1524" y="1778"/>
                  </a:lnTo>
                  <a:lnTo>
                    <a:pt x="1524" y="3048"/>
                  </a:lnTo>
                  <a:lnTo>
                    <a:pt x="0" y="3048"/>
                  </a:lnTo>
                  <a:lnTo>
                    <a:pt x="0" y="135128"/>
                  </a:lnTo>
                  <a:lnTo>
                    <a:pt x="1524" y="135128"/>
                  </a:lnTo>
                  <a:lnTo>
                    <a:pt x="1524" y="137668"/>
                  </a:lnTo>
                  <a:lnTo>
                    <a:pt x="16764" y="137668"/>
                  </a:lnTo>
                  <a:lnTo>
                    <a:pt x="16764" y="135128"/>
                  </a:lnTo>
                  <a:lnTo>
                    <a:pt x="16764" y="3048"/>
                  </a:lnTo>
                  <a:lnTo>
                    <a:pt x="16764" y="1778"/>
                  </a:lnTo>
                  <a:close/>
                </a:path>
                <a:path w="66039" h="137794">
                  <a:moveTo>
                    <a:pt x="62471" y="45720"/>
                  </a:moveTo>
                  <a:lnTo>
                    <a:pt x="59423" y="45720"/>
                  </a:lnTo>
                  <a:lnTo>
                    <a:pt x="57899" y="44196"/>
                  </a:lnTo>
                  <a:lnTo>
                    <a:pt x="51803" y="44196"/>
                  </a:lnTo>
                  <a:lnTo>
                    <a:pt x="50279" y="45720"/>
                  </a:lnTo>
                  <a:lnTo>
                    <a:pt x="47231" y="45720"/>
                  </a:lnTo>
                  <a:lnTo>
                    <a:pt x="47231" y="47244"/>
                  </a:lnTo>
                  <a:lnTo>
                    <a:pt x="45707" y="47244"/>
                  </a:lnTo>
                  <a:lnTo>
                    <a:pt x="45707" y="135636"/>
                  </a:lnTo>
                  <a:lnTo>
                    <a:pt x="47231" y="135636"/>
                  </a:lnTo>
                  <a:lnTo>
                    <a:pt x="47231" y="137160"/>
                  </a:lnTo>
                  <a:lnTo>
                    <a:pt x="62471" y="137160"/>
                  </a:lnTo>
                  <a:lnTo>
                    <a:pt x="62471" y="45720"/>
                  </a:lnTo>
                  <a:close/>
                </a:path>
                <a:path w="66039" h="137794">
                  <a:moveTo>
                    <a:pt x="65519" y="12192"/>
                  </a:moveTo>
                  <a:lnTo>
                    <a:pt x="62471" y="9144"/>
                  </a:lnTo>
                  <a:lnTo>
                    <a:pt x="59423" y="7620"/>
                  </a:lnTo>
                  <a:lnTo>
                    <a:pt x="51803" y="7620"/>
                  </a:lnTo>
                  <a:lnTo>
                    <a:pt x="48755" y="9144"/>
                  </a:lnTo>
                  <a:lnTo>
                    <a:pt x="44183" y="13716"/>
                  </a:lnTo>
                  <a:lnTo>
                    <a:pt x="44183" y="21336"/>
                  </a:lnTo>
                  <a:lnTo>
                    <a:pt x="45707" y="24384"/>
                  </a:lnTo>
                  <a:lnTo>
                    <a:pt x="48755" y="27432"/>
                  </a:lnTo>
                  <a:lnTo>
                    <a:pt x="62471" y="27432"/>
                  </a:lnTo>
                  <a:lnTo>
                    <a:pt x="65519" y="24384"/>
                  </a:lnTo>
                  <a:lnTo>
                    <a:pt x="65519" y="121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49039" y="979932"/>
              <a:ext cx="156971" cy="138683"/>
            </a:xfrm>
            <a:prstGeom prst="rect">
              <a:avLst/>
            </a:prstGeom>
          </p:spPr>
        </p:pic>
      </p:grpSp>
      <p:grpSp>
        <p:nvGrpSpPr>
          <p:cNvPr id="23" name="object 23" descr=""/>
          <p:cNvGrpSpPr/>
          <p:nvPr/>
        </p:nvGrpSpPr>
        <p:grpSpPr>
          <a:xfrm>
            <a:off x="3980688" y="1022603"/>
            <a:ext cx="161925" cy="96520"/>
            <a:chOff x="3980688" y="1022603"/>
            <a:chExt cx="161925" cy="96520"/>
          </a:xfrm>
        </p:grpSpPr>
        <p:pic>
          <p:nvPicPr>
            <p:cNvPr id="24" name="object 2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80688" y="1022603"/>
              <a:ext cx="73152" cy="96012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4079747" y="1022603"/>
              <a:ext cx="62865" cy="96520"/>
            </a:xfrm>
            <a:custGeom>
              <a:avLst/>
              <a:gdLst/>
              <a:ahLst/>
              <a:cxnLst/>
              <a:rect l="l" t="t" r="r" b="b"/>
              <a:pathLst>
                <a:path w="62864" h="96519">
                  <a:moveTo>
                    <a:pt x="59436" y="82296"/>
                  </a:moveTo>
                  <a:lnTo>
                    <a:pt x="38100" y="82296"/>
                  </a:lnTo>
                  <a:lnTo>
                    <a:pt x="41148" y="79248"/>
                  </a:lnTo>
                  <a:lnTo>
                    <a:pt x="42672" y="79248"/>
                  </a:lnTo>
                  <a:lnTo>
                    <a:pt x="44196" y="77724"/>
                  </a:lnTo>
                  <a:lnTo>
                    <a:pt x="44196" y="76200"/>
                  </a:lnTo>
                  <a:lnTo>
                    <a:pt x="45720" y="74676"/>
                  </a:lnTo>
                  <a:lnTo>
                    <a:pt x="45720" y="65532"/>
                  </a:lnTo>
                  <a:lnTo>
                    <a:pt x="39624" y="59436"/>
                  </a:lnTo>
                  <a:lnTo>
                    <a:pt x="36576" y="57912"/>
                  </a:lnTo>
                  <a:lnTo>
                    <a:pt x="35052" y="56388"/>
                  </a:lnTo>
                  <a:lnTo>
                    <a:pt x="32004" y="56388"/>
                  </a:lnTo>
                  <a:lnTo>
                    <a:pt x="28956" y="54864"/>
                  </a:lnTo>
                  <a:lnTo>
                    <a:pt x="27432" y="53340"/>
                  </a:lnTo>
                  <a:lnTo>
                    <a:pt x="24384" y="53340"/>
                  </a:lnTo>
                  <a:lnTo>
                    <a:pt x="15240" y="48768"/>
                  </a:lnTo>
                  <a:lnTo>
                    <a:pt x="13716" y="47244"/>
                  </a:lnTo>
                  <a:lnTo>
                    <a:pt x="10668" y="45720"/>
                  </a:lnTo>
                  <a:lnTo>
                    <a:pt x="4572" y="39624"/>
                  </a:lnTo>
                  <a:lnTo>
                    <a:pt x="3048" y="36576"/>
                  </a:lnTo>
                  <a:lnTo>
                    <a:pt x="3048" y="33528"/>
                  </a:lnTo>
                  <a:lnTo>
                    <a:pt x="1524" y="30480"/>
                  </a:lnTo>
                  <a:lnTo>
                    <a:pt x="1524" y="22860"/>
                  </a:lnTo>
                  <a:lnTo>
                    <a:pt x="4572" y="16764"/>
                  </a:lnTo>
                  <a:lnTo>
                    <a:pt x="4572" y="13716"/>
                  </a:lnTo>
                  <a:lnTo>
                    <a:pt x="7620" y="10668"/>
                  </a:lnTo>
                  <a:lnTo>
                    <a:pt x="10668" y="9144"/>
                  </a:lnTo>
                  <a:lnTo>
                    <a:pt x="12192" y="6096"/>
                  </a:lnTo>
                  <a:lnTo>
                    <a:pt x="16764" y="4572"/>
                  </a:lnTo>
                  <a:lnTo>
                    <a:pt x="19812" y="3048"/>
                  </a:lnTo>
                  <a:lnTo>
                    <a:pt x="28956" y="0"/>
                  </a:lnTo>
                  <a:lnTo>
                    <a:pt x="36576" y="0"/>
                  </a:lnTo>
                  <a:lnTo>
                    <a:pt x="39624" y="1524"/>
                  </a:lnTo>
                  <a:lnTo>
                    <a:pt x="45720" y="1524"/>
                  </a:lnTo>
                  <a:lnTo>
                    <a:pt x="47244" y="3048"/>
                  </a:lnTo>
                  <a:lnTo>
                    <a:pt x="51816" y="3048"/>
                  </a:lnTo>
                  <a:lnTo>
                    <a:pt x="53340" y="4572"/>
                  </a:lnTo>
                  <a:lnTo>
                    <a:pt x="54864" y="4572"/>
                  </a:lnTo>
                  <a:lnTo>
                    <a:pt x="54864" y="6096"/>
                  </a:lnTo>
                  <a:lnTo>
                    <a:pt x="56388" y="6096"/>
                  </a:lnTo>
                  <a:lnTo>
                    <a:pt x="56388" y="7620"/>
                  </a:lnTo>
                  <a:lnTo>
                    <a:pt x="57912" y="7620"/>
                  </a:lnTo>
                  <a:lnTo>
                    <a:pt x="57912" y="12192"/>
                  </a:lnTo>
                  <a:lnTo>
                    <a:pt x="32004" y="12192"/>
                  </a:lnTo>
                  <a:lnTo>
                    <a:pt x="28956" y="13716"/>
                  </a:lnTo>
                  <a:lnTo>
                    <a:pt x="25908" y="13716"/>
                  </a:lnTo>
                  <a:lnTo>
                    <a:pt x="21336" y="18288"/>
                  </a:lnTo>
                  <a:lnTo>
                    <a:pt x="19812" y="18288"/>
                  </a:lnTo>
                  <a:lnTo>
                    <a:pt x="19812" y="19812"/>
                  </a:lnTo>
                  <a:lnTo>
                    <a:pt x="18288" y="22860"/>
                  </a:lnTo>
                  <a:lnTo>
                    <a:pt x="18288" y="28956"/>
                  </a:lnTo>
                  <a:lnTo>
                    <a:pt x="19812" y="30480"/>
                  </a:lnTo>
                  <a:lnTo>
                    <a:pt x="19812" y="32004"/>
                  </a:lnTo>
                  <a:lnTo>
                    <a:pt x="22860" y="35052"/>
                  </a:lnTo>
                  <a:lnTo>
                    <a:pt x="25908" y="36576"/>
                  </a:lnTo>
                  <a:lnTo>
                    <a:pt x="27432" y="38100"/>
                  </a:lnTo>
                  <a:lnTo>
                    <a:pt x="30480" y="39624"/>
                  </a:lnTo>
                  <a:lnTo>
                    <a:pt x="32004" y="39624"/>
                  </a:lnTo>
                  <a:lnTo>
                    <a:pt x="38100" y="42672"/>
                  </a:lnTo>
                  <a:lnTo>
                    <a:pt x="41148" y="42672"/>
                  </a:lnTo>
                  <a:lnTo>
                    <a:pt x="42672" y="44196"/>
                  </a:lnTo>
                  <a:lnTo>
                    <a:pt x="51816" y="48768"/>
                  </a:lnTo>
                  <a:lnTo>
                    <a:pt x="53340" y="50292"/>
                  </a:lnTo>
                  <a:lnTo>
                    <a:pt x="56388" y="51816"/>
                  </a:lnTo>
                  <a:lnTo>
                    <a:pt x="57912" y="53340"/>
                  </a:lnTo>
                  <a:lnTo>
                    <a:pt x="60960" y="59436"/>
                  </a:lnTo>
                  <a:lnTo>
                    <a:pt x="62484" y="60960"/>
                  </a:lnTo>
                  <a:lnTo>
                    <a:pt x="62484" y="77724"/>
                  </a:lnTo>
                  <a:lnTo>
                    <a:pt x="60960" y="80772"/>
                  </a:lnTo>
                  <a:lnTo>
                    <a:pt x="59436" y="82296"/>
                  </a:lnTo>
                  <a:close/>
                </a:path>
                <a:path w="62864" h="96519">
                  <a:moveTo>
                    <a:pt x="57912" y="18288"/>
                  </a:moveTo>
                  <a:lnTo>
                    <a:pt x="53340" y="18288"/>
                  </a:lnTo>
                  <a:lnTo>
                    <a:pt x="51816" y="16764"/>
                  </a:lnTo>
                  <a:lnTo>
                    <a:pt x="50292" y="16764"/>
                  </a:lnTo>
                  <a:lnTo>
                    <a:pt x="48768" y="15240"/>
                  </a:lnTo>
                  <a:lnTo>
                    <a:pt x="47244" y="15240"/>
                  </a:lnTo>
                  <a:lnTo>
                    <a:pt x="45720" y="13716"/>
                  </a:lnTo>
                  <a:lnTo>
                    <a:pt x="41148" y="13716"/>
                  </a:lnTo>
                  <a:lnTo>
                    <a:pt x="38100" y="12192"/>
                  </a:lnTo>
                  <a:lnTo>
                    <a:pt x="57912" y="12192"/>
                  </a:lnTo>
                  <a:lnTo>
                    <a:pt x="57912" y="18288"/>
                  </a:lnTo>
                  <a:close/>
                </a:path>
                <a:path w="62864" h="96519">
                  <a:moveTo>
                    <a:pt x="7620" y="77724"/>
                  </a:moveTo>
                  <a:lnTo>
                    <a:pt x="1524" y="77724"/>
                  </a:lnTo>
                  <a:lnTo>
                    <a:pt x="1524" y="74676"/>
                  </a:lnTo>
                  <a:lnTo>
                    <a:pt x="3048" y="74676"/>
                  </a:lnTo>
                  <a:lnTo>
                    <a:pt x="4572" y="76200"/>
                  </a:lnTo>
                  <a:lnTo>
                    <a:pt x="6096" y="76200"/>
                  </a:lnTo>
                  <a:lnTo>
                    <a:pt x="7620" y="77724"/>
                  </a:lnTo>
                  <a:close/>
                </a:path>
                <a:path w="62864" h="96519">
                  <a:moveTo>
                    <a:pt x="38100" y="96012"/>
                  </a:moveTo>
                  <a:lnTo>
                    <a:pt x="16764" y="96012"/>
                  </a:lnTo>
                  <a:lnTo>
                    <a:pt x="13716" y="94488"/>
                  </a:lnTo>
                  <a:lnTo>
                    <a:pt x="12192" y="94488"/>
                  </a:lnTo>
                  <a:lnTo>
                    <a:pt x="9144" y="92964"/>
                  </a:lnTo>
                  <a:lnTo>
                    <a:pt x="7620" y="92964"/>
                  </a:lnTo>
                  <a:lnTo>
                    <a:pt x="6096" y="91440"/>
                  </a:lnTo>
                  <a:lnTo>
                    <a:pt x="4572" y="91440"/>
                  </a:lnTo>
                  <a:lnTo>
                    <a:pt x="3048" y="89916"/>
                  </a:lnTo>
                  <a:lnTo>
                    <a:pt x="1524" y="89916"/>
                  </a:lnTo>
                  <a:lnTo>
                    <a:pt x="1524" y="86868"/>
                  </a:lnTo>
                  <a:lnTo>
                    <a:pt x="0" y="85344"/>
                  </a:lnTo>
                  <a:lnTo>
                    <a:pt x="0" y="77724"/>
                  </a:lnTo>
                  <a:lnTo>
                    <a:pt x="9144" y="77724"/>
                  </a:lnTo>
                  <a:lnTo>
                    <a:pt x="10668" y="79248"/>
                  </a:lnTo>
                  <a:lnTo>
                    <a:pt x="13716" y="80772"/>
                  </a:lnTo>
                  <a:lnTo>
                    <a:pt x="15240" y="80772"/>
                  </a:lnTo>
                  <a:lnTo>
                    <a:pt x="18288" y="82296"/>
                  </a:lnTo>
                  <a:lnTo>
                    <a:pt x="59436" y="82296"/>
                  </a:lnTo>
                  <a:lnTo>
                    <a:pt x="57912" y="83820"/>
                  </a:lnTo>
                  <a:lnTo>
                    <a:pt x="56388" y="86868"/>
                  </a:lnTo>
                  <a:lnTo>
                    <a:pt x="53340" y="89916"/>
                  </a:lnTo>
                  <a:lnTo>
                    <a:pt x="50292" y="91440"/>
                  </a:lnTo>
                  <a:lnTo>
                    <a:pt x="45720" y="92964"/>
                  </a:lnTo>
                  <a:lnTo>
                    <a:pt x="42672" y="94488"/>
                  </a:lnTo>
                  <a:lnTo>
                    <a:pt x="38100" y="960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6" name="object 26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200144" y="1022603"/>
            <a:ext cx="73152" cy="96012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341876" y="978408"/>
            <a:ext cx="729996" cy="140208"/>
          </a:xfrm>
          <a:prstGeom prst="rect">
            <a:avLst/>
          </a:prstGeom>
        </p:spPr>
      </p:pic>
      <p:sp>
        <p:nvSpPr>
          <p:cNvPr id="28" name="object 28" descr=""/>
          <p:cNvSpPr txBox="1"/>
          <p:nvPr/>
        </p:nvSpPr>
        <p:spPr>
          <a:xfrm>
            <a:off x="884936" y="1151254"/>
            <a:ext cx="2549525" cy="39312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95580" marR="5080" indent="-182880">
              <a:lnSpc>
                <a:spcPct val="101299"/>
              </a:lnSpc>
              <a:spcBef>
                <a:spcPts val="110"/>
              </a:spcBef>
            </a:pPr>
            <a:r>
              <a:rPr dirty="0" sz="1550">
                <a:latin typeface="Calibri"/>
                <a:cs typeface="Calibri"/>
              </a:rPr>
              <a:t>char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LetterGrade(float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grade)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{ </a:t>
            </a:r>
            <a:r>
              <a:rPr dirty="0" sz="1550">
                <a:latin typeface="Calibri"/>
                <a:cs typeface="Calibri"/>
              </a:rPr>
              <a:t>char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letter;</a:t>
            </a:r>
            <a:endParaRPr sz="1550">
              <a:latin typeface="Calibri"/>
              <a:cs typeface="Calibri"/>
            </a:endParaRPr>
          </a:p>
          <a:p>
            <a:pPr marL="378460" marR="982344" indent="-182880">
              <a:lnSpc>
                <a:spcPct val="104500"/>
              </a:lnSpc>
            </a:pP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(grade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&gt;=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90)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{ </a:t>
            </a:r>
            <a:r>
              <a:rPr dirty="0" sz="1550">
                <a:latin typeface="Calibri"/>
                <a:cs typeface="Calibri"/>
              </a:rPr>
              <a:t>letter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=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A;</a:t>
            </a:r>
            <a:endParaRPr sz="1550">
              <a:latin typeface="Calibri"/>
              <a:cs typeface="Calibri"/>
            </a:endParaRPr>
          </a:p>
          <a:p>
            <a:pPr marL="378460" marR="499745" indent="-182880">
              <a:lnSpc>
                <a:spcPts val="1939"/>
              </a:lnSpc>
              <a:spcBef>
                <a:spcPts val="10"/>
              </a:spcBef>
            </a:pPr>
            <a:r>
              <a:rPr dirty="0" sz="1550">
                <a:latin typeface="Calibri"/>
                <a:cs typeface="Calibri"/>
              </a:rPr>
              <a:t>}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else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(grade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&gt;=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80)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{ </a:t>
            </a:r>
            <a:r>
              <a:rPr dirty="0" sz="1550">
                <a:latin typeface="Calibri"/>
                <a:cs typeface="Calibri"/>
              </a:rPr>
              <a:t>letter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=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B;</a:t>
            </a:r>
            <a:endParaRPr sz="1550">
              <a:latin typeface="Calibri"/>
              <a:cs typeface="Calibri"/>
            </a:endParaRPr>
          </a:p>
          <a:p>
            <a:pPr marL="378460" marR="499745" indent="-182880">
              <a:lnSpc>
                <a:spcPct val="100600"/>
              </a:lnSpc>
              <a:spcBef>
                <a:spcPts val="10"/>
              </a:spcBef>
            </a:pPr>
            <a:r>
              <a:rPr dirty="0" sz="1550">
                <a:latin typeface="Calibri"/>
                <a:cs typeface="Calibri"/>
              </a:rPr>
              <a:t>}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else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(grade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&gt;=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70)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{ </a:t>
            </a:r>
            <a:r>
              <a:rPr dirty="0" sz="1550">
                <a:latin typeface="Calibri"/>
                <a:cs typeface="Calibri"/>
              </a:rPr>
              <a:t>letter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=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C;</a:t>
            </a:r>
            <a:endParaRPr sz="1550">
              <a:latin typeface="Calibri"/>
              <a:cs typeface="Calibri"/>
            </a:endParaRPr>
          </a:p>
          <a:p>
            <a:pPr marL="378460" marR="499745" indent="-182880">
              <a:lnSpc>
                <a:spcPct val="104500"/>
              </a:lnSpc>
              <a:spcBef>
                <a:spcPts val="5"/>
              </a:spcBef>
            </a:pPr>
            <a:r>
              <a:rPr dirty="0" sz="1550">
                <a:latin typeface="Calibri"/>
                <a:cs typeface="Calibri"/>
              </a:rPr>
              <a:t>}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else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(grade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&gt;=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60)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{ </a:t>
            </a:r>
            <a:r>
              <a:rPr dirty="0" sz="1550">
                <a:latin typeface="Calibri"/>
                <a:cs typeface="Calibri"/>
              </a:rPr>
              <a:t>letter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=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D;</a:t>
            </a:r>
            <a:endParaRPr sz="1550">
              <a:latin typeface="Calibri"/>
              <a:cs typeface="Calibri"/>
            </a:endParaRPr>
          </a:p>
          <a:p>
            <a:pPr marL="195580">
              <a:lnSpc>
                <a:spcPct val="100000"/>
              </a:lnSpc>
              <a:spcBef>
                <a:spcPts val="10"/>
              </a:spcBef>
            </a:pPr>
            <a:r>
              <a:rPr dirty="0" sz="1550">
                <a:latin typeface="Calibri"/>
                <a:cs typeface="Calibri"/>
              </a:rPr>
              <a:t>}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else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{</a:t>
            </a:r>
            <a:endParaRPr sz="1550">
              <a:latin typeface="Calibri"/>
              <a:cs typeface="Calibri"/>
            </a:endParaRPr>
          </a:p>
          <a:p>
            <a:pPr marL="424180">
              <a:lnSpc>
                <a:spcPct val="100000"/>
              </a:lnSpc>
              <a:spcBef>
                <a:spcPts val="95"/>
              </a:spcBef>
            </a:pPr>
            <a:r>
              <a:rPr dirty="0" sz="1550">
                <a:latin typeface="Calibri"/>
                <a:cs typeface="Calibri"/>
              </a:rPr>
              <a:t>letter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=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F;</a:t>
            </a:r>
            <a:endParaRPr sz="1550">
              <a:latin typeface="Calibri"/>
              <a:cs typeface="Calibri"/>
            </a:endParaRPr>
          </a:p>
          <a:p>
            <a:pPr marL="195580">
              <a:lnSpc>
                <a:spcPct val="100000"/>
              </a:lnSpc>
              <a:spcBef>
                <a:spcPts val="85"/>
              </a:spcBef>
            </a:pPr>
            <a:r>
              <a:rPr dirty="0" sz="1550" spc="10">
                <a:latin typeface="Calibri"/>
                <a:cs typeface="Calibri"/>
              </a:rPr>
              <a:t>}</a:t>
            </a:r>
            <a:endParaRPr sz="155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10"/>
              </a:spcBef>
            </a:pPr>
            <a:r>
              <a:rPr dirty="0" sz="1550" spc="-10">
                <a:latin typeface="Calibri"/>
                <a:cs typeface="Calibri"/>
              </a:rPr>
              <a:t>return(letter);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1550" spc="10">
                <a:latin typeface="Calibri"/>
                <a:cs typeface="Calibri"/>
              </a:rPr>
              <a:t>}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>
                <a:latin typeface="Calibri"/>
                <a:cs typeface="Calibri"/>
              </a:rPr>
              <a:t>void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main()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{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1089660" y="5128259"/>
            <a:ext cx="439420" cy="140335"/>
            <a:chOff x="1089660" y="5128259"/>
            <a:chExt cx="439420" cy="140335"/>
          </a:xfrm>
        </p:grpSpPr>
        <p:pic>
          <p:nvPicPr>
            <p:cNvPr id="30" name="object 3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89660" y="5129783"/>
              <a:ext cx="164591" cy="138684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81684" y="5172456"/>
              <a:ext cx="73152" cy="96012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1388363" y="5172455"/>
              <a:ext cx="52069" cy="94615"/>
            </a:xfrm>
            <a:custGeom>
              <a:avLst/>
              <a:gdLst/>
              <a:ahLst/>
              <a:cxnLst/>
              <a:rect l="l" t="t" r="r" b="b"/>
              <a:pathLst>
                <a:path w="52069" h="94614">
                  <a:moveTo>
                    <a:pt x="47244" y="1524"/>
                  </a:moveTo>
                  <a:lnTo>
                    <a:pt x="30480" y="1524"/>
                  </a:lnTo>
                  <a:lnTo>
                    <a:pt x="32004" y="0"/>
                  </a:lnTo>
                  <a:lnTo>
                    <a:pt x="45720" y="0"/>
                  </a:lnTo>
                  <a:lnTo>
                    <a:pt x="47244" y="1524"/>
                  </a:lnTo>
                  <a:close/>
                </a:path>
                <a:path w="52069" h="94614">
                  <a:moveTo>
                    <a:pt x="15240" y="92964"/>
                  </a:moveTo>
                  <a:lnTo>
                    <a:pt x="0" y="92964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12192" y="1524"/>
                  </a:lnTo>
                  <a:lnTo>
                    <a:pt x="13716" y="3048"/>
                  </a:lnTo>
                  <a:lnTo>
                    <a:pt x="13716" y="16764"/>
                  </a:lnTo>
                  <a:lnTo>
                    <a:pt x="30480" y="16764"/>
                  </a:lnTo>
                  <a:lnTo>
                    <a:pt x="19812" y="27432"/>
                  </a:lnTo>
                  <a:lnTo>
                    <a:pt x="16764" y="33528"/>
                  </a:lnTo>
                  <a:lnTo>
                    <a:pt x="16764" y="91440"/>
                  </a:lnTo>
                  <a:lnTo>
                    <a:pt x="15240" y="92964"/>
                  </a:lnTo>
                  <a:close/>
                </a:path>
                <a:path w="52069" h="94614">
                  <a:moveTo>
                    <a:pt x="30480" y="16764"/>
                  </a:moveTo>
                  <a:lnTo>
                    <a:pt x="13716" y="16764"/>
                  </a:lnTo>
                  <a:lnTo>
                    <a:pt x="19812" y="10668"/>
                  </a:lnTo>
                  <a:lnTo>
                    <a:pt x="21336" y="7620"/>
                  </a:lnTo>
                  <a:lnTo>
                    <a:pt x="22860" y="6096"/>
                  </a:lnTo>
                  <a:lnTo>
                    <a:pt x="25908" y="4572"/>
                  </a:lnTo>
                  <a:lnTo>
                    <a:pt x="28956" y="1524"/>
                  </a:lnTo>
                  <a:lnTo>
                    <a:pt x="48768" y="1524"/>
                  </a:lnTo>
                  <a:lnTo>
                    <a:pt x="50292" y="3048"/>
                  </a:lnTo>
                  <a:lnTo>
                    <a:pt x="50292" y="6096"/>
                  </a:lnTo>
                  <a:lnTo>
                    <a:pt x="51816" y="7620"/>
                  </a:lnTo>
                  <a:lnTo>
                    <a:pt x="51816" y="10668"/>
                  </a:lnTo>
                  <a:lnTo>
                    <a:pt x="50292" y="12192"/>
                  </a:lnTo>
                  <a:lnTo>
                    <a:pt x="50292" y="15240"/>
                  </a:lnTo>
                  <a:lnTo>
                    <a:pt x="32004" y="15240"/>
                  </a:lnTo>
                  <a:lnTo>
                    <a:pt x="30480" y="16764"/>
                  </a:lnTo>
                  <a:close/>
                </a:path>
                <a:path w="52069" h="94614">
                  <a:moveTo>
                    <a:pt x="48768" y="18288"/>
                  </a:moveTo>
                  <a:lnTo>
                    <a:pt x="47244" y="16764"/>
                  </a:lnTo>
                  <a:lnTo>
                    <a:pt x="44196" y="16764"/>
                  </a:lnTo>
                  <a:lnTo>
                    <a:pt x="42672" y="15240"/>
                  </a:lnTo>
                  <a:lnTo>
                    <a:pt x="50292" y="15240"/>
                  </a:lnTo>
                  <a:lnTo>
                    <a:pt x="50292" y="16764"/>
                  </a:lnTo>
                  <a:lnTo>
                    <a:pt x="48768" y="18288"/>
                  </a:lnTo>
                  <a:close/>
                </a:path>
                <a:path w="52069" h="94614">
                  <a:moveTo>
                    <a:pt x="13716" y="94488"/>
                  </a:moveTo>
                  <a:lnTo>
                    <a:pt x="1524" y="94488"/>
                  </a:lnTo>
                  <a:lnTo>
                    <a:pt x="1524" y="92964"/>
                  </a:lnTo>
                  <a:lnTo>
                    <a:pt x="13716" y="92964"/>
                  </a:lnTo>
                  <a:lnTo>
                    <a:pt x="13716" y="944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61515" y="5128259"/>
              <a:ext cx="67056" cy="73152"/>
            </a:xfrm>
            <a:prstGeom prst="rect">
              <a:avLst/>
            </a:prstGeom>
          </p:spPr>
        </p:pic>
      </p:grpSp>
      <p:pic>
        <p:nvPicPr>
          <p:cNvPr id="34" name="object 34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598676" y="5129784"/>
            <a:ext cx="861059" cy="138684"/>
          </a:xfrm>
          <a:prstGeom prst="rect">
            <a:avLst/>
          </a:prstGeom>
        </p:spPr>
      </p:pic>
      <p:grpSp>
        <p:nvGrpSpPr>
          <p:cNvPr id="35" name="object 35" descr=""/>
          <p:cNvGrpSpPr/>
          <p:nvPr/>
        </p:nvGrpSpPr>
        <p:grpSpPr>
          <a:xfrm>
            <a:off x="2528316" y="5128259"/>
            <a:ext cx="437515" cy="167640"/>
            <a:chOff x="2528316" y="5128259"/>
            <a:chExt cx="437515" cy="167640"/>
          </a:xfrm>
        </p:grpSpPr>
        <p:sp>
          <p:nvSpPr>
            <p:cNvPr id="36" name="object 36" descr=""/>
            <p:cNvSpPr/>
            <p:nvPr/>
          </p:nvSpPr>
          <p:spPr>
            <a:xfrm>
              <a:off x="2528316" y="5128259"/>
              <a:ext cx="66040" cy="50800"/>
            </a:xfrm>
            <a:custGeom>
              <a:avLst/>
              <a:gdLst/>
              <a:ahLst/>
              <a:cxnLst/>
              <a:rect l="l" t="t" r="r" b="b"/>
              <a:pathLst>
                <a:path w="66039" h="50800">
                  <a:moveTo>
                    <a:pt x="48768" y="50292"/>
                  </a:moveTo>
                  <a:lnTo>
                    <a:pt x="38100" y="50292"/>
                  </a:lnTo>
                  <a:lnTo>
                    <a:pt x="38100" y="48768"/>
                  </a:lnTo>
                  <a:lnTo>
                    <a:pt x="36576" y="48768"/>
                  </a:lnTo>
                  <a:lnTo>
                    <a:pt x="36576" y="47244"/>
                  </a:lnTo>
                  <a:lnTo>
                    <a:pt x="35052" y="47244"/>
                  </a:lnTo>
                  <a:lnTo>
                    <a:pt x="35052" y="33528"/>
                  </a:lnTo>
                  <a:lnTo>
                    <a:pt x="36576" y="32004"/>
                  </a:lnTo>
                  <a:lnTo>
                    <a:pt x="36576" y="28956"/>
                  </a:lnTo>
                  <a:lnTo>
                    <a:pt x="38100" y="27432"/>
                  </a:lnTo>
                  <a:lnTo>
                    <a:pt x="38100" y="25908"/>
                  </a:lnTo>
                  <a:lnTo>
                    <a:pt x="39624" y="24384"/>
                  </a:lnTo>
                  <a:lnTo>
                    <a:pt x="39624" y="22860"/>
                  </a:lnTo>
                  <a:lnTo>
                    <a:pt x="53340" y="3048"/>
                  </a:lnTo>
                  <a:lnTo>
                    <a:pt x="53340" y="1524"/>
                  </a:lnTo>
                  <a:lnTo>
                    <a:pt x="54864" y="1524"/>
                  </a:lnTo>
                  <a:lnTo>
                    <a:pt x="54864" y="0"/>
                  </a:lnTo>
                  <a:lnTo>
                    <a:pt x="65532" y="0"/>
                  </a:lnTo>
                  <a:lnTo>
                    <a:pt x="65532" y="3048"/>
                  </a:lnTo>
                  <a:lnTo>
                    <a:pt x="53340" y="28956"/>
                  </a:lnTo>
                  <a:lnTo>
                    <a:pt x="53340" y="44196"/>
                  </a:lnTo>
                  <a:lnTo>
                    <a:pt x="51816" y="45720"/>
                  </a:lnTo>
                  <a:lnTo>
                    <a:pt x="51816" y="47244"/>
                  </a:lnTo>
                  <a:lnTo>
                    <a:pt x="48768" y="50292"/>
                  </a:lnTo>
                  <a:close/>
                </a:path>
                <a:path w="66039" h="50800">
                  <a:moveTo>
                    <a:pt x="13716" y="50292"/>
                  </a:moveTo>
                  <a:lnTo>
                    <a:pt x="3048" y="50292"/>
                  </a:lnTo>
                  <a:lnTo>
                    <a:pt x="3048" y="48768"/>
                  </a:lnTo>
                  <a:lnTo>
                    <a:pt x="1524" y="48768"/>
                  </a:lnTo>
                  <a:lnTo>
                    <a:pt x="1524" y="47244"/>
                  </a:lnTo>
                  <a:lnTo>
                    <a:pt x="0" y="47244"/>
                  </a:lnTo>
                  <a:lnTo>
                    <a:pt x="0" y="32004"/>
                  </a:lnTo>
                  <a:lnTo>
                    <a:pt x="1524" y="30480"/>
                  </a:lnTo>
                  <a:lnTo>
                    <a:pt x="1524" y="28956"/>
                  </a:lnTo>
                  <a:lnTo>
                    <a:pt x="3048" y="27432"/>
                  </a:lnTo>
                  <a:lnTo>
                    <a:pt x="3048" y="25908"/>
                  </a:lnTo>
                  <a:lnTo>
                    <a:pt x="4572" y="24384"/>
                  </a:lnTo>
                  <a:lnTo>
                    <a:pt x="4572" y="22860"/>
                  </a:lnTo>
                  <a:lnTo>
                    <a:pt x="18288" y="3048"/>
                  </a:lnTo>
                  <a:lnTo>
                    <a:pt x="18288" y="1524"/>
                  </a:lnTo>
                  <a:lnTo>
                    <a:pt x="19812" y="1524"/>
                  </a:lnTo>
                  <a:lnTo>
                    <a:pt x="19812" y="0"/>
                  </a:lnTo>
                  <a:lnTo>
                    <a:pt x="30480" y="0"/>
                  </a:lnTo>
                  <a:lnTo>
                    <a:pt x="30480" y="3048"/>
                  </a:lnTo>
                  <a:lnTo>
                    <a:pt x="18288" y="28956"/>
                  </a:lnTo>
                  <a:lnTo>
                    <a:pt x="18288" y="44196"/>
                  </a:lnTo>
                  <a:lnTo>
                    <a:pt x="16764" y="45720"/>
                  </a:lnTo>
                  <a:lnTo>
                    <a:pt x="16764" y="47244"/>
                  </a:lnTo>
                  <a:lnTo>
                    <a:pt x="13716" y="502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613660" y="5140452"/>
              <a:ext cx="83820" cy="126492"/>
            </a:xfrm>
            <a:prstGeom prst="rect">
              <a:avLst/>
            </a:prstGeom>
          </p:spPr>
        </p:pic>
        <p:sp>
          <p:nvSpPr>
            <p:cNvPr id="38" name="object 38" descr=""/>
            <p:cNvSpPr/>
            <p:nvPr/>
          </p:nvSpPr>
          <p:spPr>
            <a:xfrm>
              <a:off x="2720327" y="5129796"/>
              <a:ext cx="66040" cy="137160"/>
            </a:xfrm>
            <a:custGeom>
              <a:avLst/>
              <a:gdLst/>
              <a:ahLst/>
              <a:cxnLst/>
              <a:rect l="l" t="t" r="r" b="b"/>
              <a:pathLst>
                <a:path w="66039" h="137160">
                  <a:moveTo>
                    <a:pt x="18288" y="45720"/>
                  </a:moveTo>
                  <a:lnTo>
                    <a:pt x="16764" y="45720"/>
                  </a:lnTo>
                  <a:lnTo>
                    <a:pt x="16764" y="44196"/>
                  </a:lnTo>
                  <a:lnTo>
                    <a:pt x="3048" y="44196"/>
                  </a:lnTo>
                  <a:lnTo>
                    <a:pt x="3048" y="45720"/>
                  </a:lnTo>
                  <a:lnTo>
                    <a:pt x="1524" y="45720"/>
                  </a:lnTo>
                  <a:lnTo>
                    <a:pt x="1524" y="135636"/>
                  </a:lnTo>
                  <a:lnTo>
                    <a:pt x="3048" y="135636"/>
                  </a:lnTo>
                  <a:lnTo>
                    <a:pt x="4572" y="137160"/>
                  </a:lnTo>
                  <a:lnTo>
                    <a:pt x="16764" y="137160"/>
                  </a:lnTo>
                  <a:lnTo>
                    <a:pt x="16764" y="135636"/>
                  </a:lnTo>
                  <a:lnTo>
                    <a:pt x="18288" y="135636"/>
                  </a:lnTo>
                  <a:lnTo>
                    <a:pt x="18288" y="45720"/>
                  </a:lnTo>
                  <a:close/>
                </a:path>
                <a:path w="66039" h="137160">
                  <a:moveTo>
                    <a:pt x="21336" y="10668"/>
                  </a:moveTo>
                  <a:lnTo>
                    <a:pt x="18288" y="7620"/>
                  </a:lnTo>
                  <a:lnTo>
                    <a:pt x="4572" y="7620"/>
                  </a:lnTo>
                  <a:lnTo>
                    <a:pt x="1524" y="10668"/>
                  </a:lnTo>
                  <a:lnTo>
                    <a:pt x="0" y="13716"/>
                  </a:lnTo>
                  <a:lnTo>
                    <a:pt x="0" y="21336"/>
                  </a:lnTo>
                  <a:lnTo>
                    <a:pt x="1524" y="24384"/>
                  </a:lnTo>
                  <a:lnTo>
                    <a:pt x="3048" y="24384"/>
                  </a:lnTo>
                  <a:lnTo>
                    <a:pt x="6096" y="27432"/>
                  </a:lnTo>
                  <a:lnTo>
                    <a:pt x="15240" y="27432"/>
                  </a:lnTo>
                  <a:lnTo>
                    <a:pt x="18288" y="25908"/>
                  </a:lnTo>
                  <a:lnTo>
                    <a:pt x="19812" y="24384"/>
                  </a:lnTo>
                  <a:lnTo>
                    <a:pt x="21336" y="24384"/>
                  </a:lnTo>
                  <a:lnTo>
                    <a:pt x="21336" y="10668"/>
                  </a:lnTo>
                  <a:close/>
                </a:path>
                <a:path w="66039" h="137160">
                  <a:moveTo>
                    <a:pt x="65544" y="3048"/>
                  </a:moveTo>
                  <a:lnTo>
                    <a:pt x="62496" y="0"/>
                  </a:lnTo>
                  <a:lnTo>
                    <a:pt x="50304" y="0"/>
                  </a:lnTo>
                  <a:lnTo>
                    <a:pt x="48780" y="1524"/>
                  </a:lnTo>
                  <a:lnTo>
                    <a:pt x="48780" y="135636"/>
                  </a:lnTo>
                  <a:lnTo>
                    <a:pt x="50304" y="135636"/>
                  </a:lnTo>
                  <a:lnTo>
                    <a:pt x="50304" y="137160"/>
                  </a:lnTo>
                  <a:lnTo>
                    <a:pt x="62496" y="137160"/>
                  </a:lnTo>
                  <a:lnTo>
                    <a:pt x="62496" y="135636"/>
                  </a:lnTo>
                  <a:lnTo>
                    <a:pt x="64020" y="135636"/>
                  </a:lnTo>
                  <a:lnTo>
                    <a:pt x="64020" y="134112"/>
                  </a:lnTo>
                  <a:lnTo>
                    <a:pt x="65544" y="134112"/>
                  </a:lnTo>
                  <a:lnTo>
                    <a:pt x="65544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813303" y="5128259"/>
              <a:ext cx="152399" cy="167640"/>
            </a:xfrm>
            <a:prstGeom prst="rect">
              <a:avLst/>
            </a:prstGeom>
          </p:spPr>
        </p:pic>
      </p:grpSp>
      <p:pic>
        <p:nvPicPr>
          <p:cNvPr id="40" name="object 40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560575" y="5859779"/>
            <a:ext cx="1528572" cy="173736"/>
          </a:xfrm>
          <a:prstGeom prst="rect">
            <a:avLst/>
          </a:prstGeom>
        </p:spPr>
      </p:pic>
      <p:pic>
        <p:nvPicPr>
          <p:cNvPr id="41" name="object 41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154680" y="5903975"/>
            <a:ext cx="73152" cy="96012"/>
          </a:xfrm>
          <a:prstGeom prst="rect">
            <a:avLst/>
          </a:prstGeom>
        </p:spPr>
      </p:pic>
      <p:pic>
        <p:nvPicPr>
          <p:cNvPr id="42" name="object 42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307079" y="5859779"/>
            <a:ext cx="1575816" cy="173736"/>
          </a:xfrm>
          <a:prstGeom prst="rect">
            <a:avLst/>
          </a:prstGeom>
        </p:spPr>
      </p:pic>
      <p:pic>
        <p:nvPicPr>
          <p:cNvPr id="43" name="object 43" descr="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4954523" y="5861303"/>
            <a:ext cx="1437132" cy="172212"/>
          </a:xfrm>
          <a:prstGeom prst="rect">
            <a:avLst/>
          </a:prstGeom>
        </p:spPr>
      </p:pic>
      <p:grpSp>
        <p:nvGrpSpPr>
          <p:cNvPr id="44" name="object 44" descr=""/>
          <p:cNvGrpSpPr/>
          <p:nvPr/>
        </p:nvGrpSpPr>
        <p:grpSpPr>
          <a:xfrm>
            <a:off x="6461759" y="5859780"/>
            <a:ext cx="637540" cy="172720"/>
            <a:chOff x="6461759" y="5859780"/>
            <a:chExt cx="637540" cy="172720"/>
          </a:xfrm>
        </p:grpSpPr>
        <p:sp>
          <p:nvSpPr>
            <p:cNvPr id="45" name="object 45" descr=""/>
            <p:cNvSpPr/>
            <p:nvPr/>
          </p:nvSpPr>
          <p:spPr>
            <a:xfrm>
              <a:off x="6461747" y="5861303"/>
              <a:ext cx="17145" cy="137795"/>
            </a:xfrm>
            <a:custGeom>
              <a:avLst/>
              <a:gdLst/>
              <a:ahLst/>
              <a:cxnLst/>
              <a:rect l="l" t="t" r="r" b="b"/>
              <a:pathLst>
                <a:path w="17145" h="137795">
                  <a:moveTo>
                    <a:pt x="12192" y="1524"/>
                  </a:moveTo>
                  <a:lnTo>
                    <a:pt x="10668" y="0"/>
                  </a:lnTo>
                  <a:lnTo>
                    <a:pt x="4572" y="0"/>
                  </a:lnTo>
                  <a:lnTo>
                    <a:pt x="3048" y="1524"/>
                  </a:lnTo>
                  <a:lnTo>
                    <a:pt x="12192" y="1524"/>
                  </a:lnTo>
                  <a:close/>
                </a:path>
                <a:path w="17145" h="137795">
                  <a:moveTo>
                    <a:pt x="16764" y="3048"/>
                  </a:moveTo>
                  <a:lnTo>
                    <a:pt x="15240" y="3048"/>
                  </a:lnTo>
                  <a:lnTo>
                    <a:pt x="15240" y="1778"/>
                  </a:lnTo>
                  <a:lnTo>
                    <a:pt x="0" y="1778"/>
                  </a:lnTo>
                  <a:lnTo>
                    <a:pt x="0" y="3048"/>
                  </a:lnTo>
                  <a:lnTo>
                    <a:pt x="0" y="135128"/>
                  </a:lnTo>
                  <a:lnTo>
                    <a:pt x="0" y="137668"/>
                  </a:lnTo>
                  <a:lnTo>
                    <a:pt x="15240" y="137668"/>
                  </a:lnTo>
                  <a:lnTo>
                    <a:pt x="15240" y="135128"/>
                  </a:lnTo>
                  <a:lnTo>
                    <a:pt x="16764" y="135128"/>
                  </a:lnTo>
                  <a:lnTo>
                    <a:pt x="16764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501383" y="5881116"/>
              <a:ext cx="309372" cy="118872"/>
            </a:xfrm>
            <a:prstGeom prst="rect">
              <a:avLst/>
            </a:prstGeom>
          </p:spPr>
        </p:pic>
        <p:sp>
          <p:nvSpPr>
            <p:cNvPr id="47" name="object 47" descr=""/>
            <p:cNvSpPr/>
            <p:nvPr/>
          </p:nvSpPr>
          <p:spPr>
            <a:xfrm>
              <a:off x="6836664" y="5903976"/>
              <a:ext cx="52069" cy="94615"/>
            </a:xfrm>
            <a:custGeom>
              <a:avLst/>
              <a:gdLst/>
              <a:ahLst/>
              <a:cxnLst/>
              <a:rect l="l" t="t" r="r" b="b"/>
              <a:pathLst>
                <a:path w="52070" h="94614">
                  <a:moveTo>
                    <a:pt x="41148" y="1524"/>
                  </a:moveTo>
                  <a:lnTo>
                    <a:pt x="35052" y="1524"/>
                  </a:lnTo>
                  <a:lnTo>
                    <a:pt x="36576" y="0"/>
                  </a:lnTo>
                  <a:lnTo>
                    <a:pt x="41148" y="0"/>
                  </a:lnTo>
                  <a:lnTo>
                    <a:pt x="41148" y="1524"/>
                  </a:lnTo>
                  <a:close/>
                </a:path>
                <a:path w="52070" h="94614">
                  <a:moveTo>
                    <a:pt x="10668" y="3048"/>
                  </a:moveTo>
                  <a:lnTo>
                    <a:pt x="3048" y="3048"/>
                  </a:lnTo>
                  <a:lnTo>
                    <a:pt x="4572" y="1524"/>
                  </a:lnTo>
                  <a:lnTo>
                    <a:pt x="9144" y="1524"/>
                  </a:lnTo>
                  <a:lnTo>
                    <a:pt x="10668" y="3048"/>
                  </a:lnTo>
                  <a:close/>
                </a:path>
                <a:path w="52070" h="94614">
                  <a:moveTo>
                    <a:pt x="50292" y="4572"/>
                  </a:moveTo>
                  <a:lnTo>
                    <a:pt x="27432" y="4572"/>
                  </a:lnTo>
                  <a:lnTo>
                    <a:pt x="30480" y="1524"/>
                  </a:lnTo>
                  <a:lnTo>
                    <a:pt x="48768" y="1524"/>
                  </a:lnTo>
                  <a:lnTo>
                    <a:pt x="48768" y="3048"/>
                  </a:lnTo>
                  <a:lnTo>
                    <a:pt x="50292" y="3048"/>
                  </a:lnTo>
                  <a:lnTo>
                    <a:pt x="50292" y="4572"/>
                  </a:lnTo>
                  <a:close/>
                </a:path>
                <a:path w="52070" h="94614">
                  <a:moveTo>
                    <a:pt x="15240" y="94488"/>
                  </a:moveTo>
                  <a:lnTo>
                    <a:pt x="0" y="94488"/>
                  </a:lnTo>
                  <a:lnTo>
                    <a:pt x="0" y="3048"/>
                  </a:lnTo>
                  <a:lnTo>
                    <a:pt x="13716" y="3048"/>
                  </a:lnTo>
                  <a:lnTo>
                    <a:pt x="13716" y="4572"/>
                  </a:lnTo>
                  <a:lnTo>
                    <a:pt x="15240" y="4572"/>
                  </a:lnTo>
                  <a:lnTo>
                    <a:pt x="15240" y="18288"/>
                  </a:lnTo>
                  <a:lnTo>
                    <a:pt x="28956" y="18288"/>
                  </a:lnTo>
                  <a:lnTo>
                    <a:pt x="24384" y="22860"/>
                  </a:lnTo>
                  <a:lnTo>
                    <a:pt x="21336" y="28956"/>
                  </a:lnTo>
                  <a:lnTo>
                    <a:pt x="18288" y="32004"/>
                  </a:lnTo>
                  <a:lnTo>
                    <a:pt x="16764" y="35052"/>
                  </a:lnTo>
                  <a:lnTo>
                    <a:pt x="16764" y="92964"/>
                  </a:lnTo>
                  <a:lnTo>
                    <a:pt x="15240" y="92964"/>
                  </a:lnTo>
                  <a:lnTo>
                    <a:pt x="15240" y="94488"/>
                  </a:lnTo>
                  <a:close/>
                </a:path>
                <a:path w="52070" h="94614">
                  <a:moveTo>
                    <a:pt x="28956" y="18288"/>
                  </a:moveTo>
                  <a:lnTo>
                    <a:pt x="15240" y="18288"/>
                  </a:lnTo>
                  <a:lnTo>
                    <a:pt x="16764" y="13716"/>
                  </a:lnTo>
                  <a:lnTo>
                    <a:pt x="19812" y="12192"/>
                  </a:lnTo>
                  <a:lnTo>
                    <a:pt x="21336" y="9144"/>
                  </a:lnTo>
                  <a:lnTo>
                    <a:pt x="25908" y="4572"/>
                  </a:lnTo>
                  <a:lnTo>
                    <a:pt x="51816" y="4572"/>
                  </a:lnTo>
                  <a:lnTo>
                    <a:pt x="51816" y="15240"/>
                  </a:lnTo>
                  <a:lnTo>
                    <a:pt x="36576" y="15240"/>
                  </a:lnTo>
                  <a:lnTo>
                    <a:pt x="35052" y="16764"/>
                  </a:lnTo>
                  <a:lnTo>
                    <a:pt x="32004" y="16764"/>
                  </a:lnTo>
                  <a:lnTo>
                    <a:pt x="28956" y="18288"/>
                  </a:lnTo>
                  <a:close/>
                </a:path>
                <a:path w="52070" h="94614">
                  <a:moveTo>
                    <a:pt x="51816" y="16764"/>
                  </a:moveTo>
                  <a:lnTo>
                    <a:pt x="39624" y="16764"/>
                  </a:lnTo>
                  <a:lnTo>
                    <a:pt x="39624" y="15240"/>
                  </a:lnTo>
                  <a:lnTo>
                    <a:pt x="51816" y="15240"/>
                  </a:lnTo>
                  <a:lnTo>
                    <a:pt x="51816" y="16764"/>
                  </a:lnTo>
                  <a:close/>
                </a:path>
                <a:path w="52070" h="94614">
                  <a:moveTo>
                    <a:pt x="50292" y="18288"/>
                  </a:moveTo>
                  <a:lnTo>
                    <a:pt x="45720" y="18288"/>
                  </a:lnTo>
                  <a:lnTo>
                    <a:pt x="45720" y="16764"/>
                  </a:lnTo>
                  <a:lnTo>
                    <a:pt x="50292" y="16764"/>
                  </a:lnTo>
                  <a:lnTo>
                    <a:pt x="50292" y="182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911340" y="5871971"/>
              <a:ext cx="74676" cy="126492"/>
            </a:xfrm>
            <a:prstGeom prst="rect">
              <a:avLst/>
            </a:prstGeom>
          </p:spPr>
        </p:pic>
        <p:sp>
          <p:nvSpPr>
            <p:cNvPr id="49" name="object 49" descr=""/>
            <p:cNvSpPr/>
            <p:nvPr/>
          </p:nvSpPr>
          <p:spPr>
            <a:xfrm>
              <a:off x="7005815" y="5859792"/>
              <a:ext cx="93345" cy="172720"/>
            </a:xfrm>
            <a:custGeom>
              <a:avLst/>
              <a:gdLst/>
              <a:ahLst/>
              <a:cxnLst/>
              <a:rect l="l" t="t" r="r" b="b"/>
              <a:pathLst>
                <a:path w="93345" h="172720">
                  <a:moveTo>
                    <a:pt x="36576" y="86868"/>
                  </a:moveTo>
                  <a:lnTo>
                    <a:pt x="30480" y="44196"/>
                  </a:lnTo>
                  <a:lnTo>
                    <a:pt x="13716" y="3048"/>
                  </a:lnTo>
                  <a:lnTo>
                    <a:pt x="13716" y="1524"/>
                  </a:lnTo>
                  <a:lnTo>
                    <a:pt x="10668" y="1524"/>
                  </a:lnTo>
                  <a:lnTo>
                    <a:pt x="9144" y="0"/>
                  </a:lnTo>
                  <a:lnTo>
                    <a:pt x="4572" y="0"/>
                  </a:lnTo>
                  <a:lnTo>
                    <a:pt x="3048" y="1524"/>
                  </a:lnTo>
                  <a:lnTo>
                    <a:pt x="0" y="1524"/>
                  </a:lnTo>
                  <a:lnTo>
                    <a:pt x="0" y="4572"/>
                  </a:lnTo>
                  <a:lnTo>
                    <a:pt x="4292" y="14617"/>
                  </a:lnTo>
                  <a:lnTo>
                    <a:pt x="8001" y="24384"/>
                  </a:lnTo>
                  <a:lnTo>
                    <a:pt x="11150" y="34137"/>
                  </a:lnTo>
                  <a:lnTo>
                    <a:pt x="13716" y="44196"/>
                  </a:lnTo>
                  <a:lnTo>
                    <a:pt x="16598" y="54711"/>
                  </a:lnTo>
                  <a:lnTo>
                    <a:pt x="18478" y="65532"/>
                  </a:lnTo>
                  <a:lnTo>
                    <a:pt x="19507" y="76339"/>
                  </a:lnTo>
                  <a:lnTo>
                    <a:pt x="19812" y="86868"/>
                  </a:lnTo>
                  <a:lnTo>
                    <a:pt x="19507" y="97155"/>
                  </a:lnTo>
                  <a:lnTo>
                    <a:pt x="18478" y="107442"/>
                  </a:lnTo>
                  <a:lnTo>
                    <a:pt x="16598" y="117729"/>
                  </a:lnTo>
                  <a:lnTo>
                    <a:pt x="13716" y="128016"/>
                  </a:lnTo>
                  <a:lnTo>
                    <a:pt x="11176" y="138303"/>
                  </a:lnTo>
                  <a:lnTo>
                    <a:pt x="8191" y="148590"/>
                  </a:lnTo>
                  <a:lnTo>
                    <a:pt x="4940" y="158877"/>
                  </a:lnTo>
                  <a:lnTo>
                    <a:pt x="1524" y="169164"/>
                  </a:lnTo>
                  <a:lnTo>
                    <a:pt x="0" y="169164"/>
                  </a:lnTo>
                  <a:lnTo>
                    <a:pt x="0" y="170688"/>
                  </a:lnTo>
                  <a:lnTo>
                    <a:pt x="1524" y="172212"/>
                  </a:lnTo>
                  <a:lnTo>
                    <a:pt x="13716" y="172212"/>
                  </a:lnTo>
                  <a:lnTo>
                    <a:pt x="13716" y="170688"/>
                  </a:lnTo>
                  <a:lnTo>
                    <a:pt x="15240" y="170688"/>
                  </a:lnTo>
                  <a:lnTo>
                    <a:pt x="18288" y="164592"/>
                  </a:lnTo>
                  <a:lnTo>
                    <a:pt x="21336" y="156972"/>
                  </a:lnTo>
                  <a:lnTo>
                    <a:pt x="24384" y="150876"/>
                  </a:lnTo>
                  <a:lnTo>
                    <a:pt x="25908" y="143256"/>
                  </a:lnTo>
                  <a:lnTo>
                    <a:pt x="28956" y="137160"/>
                  </a:lnTo>
                  <a:lnTo>
                    <a:pt x="30480" y="129540"/>
                  </a:lnTo>
                  <a:lnTo>
                    <a:pt x="32004" y="123444"/>
                  </a:lnTo>
                  <a:lnTo>
                    <a:pt x="35052" y="108204"/>
                  </a:lnTo>
                  <a:lnTo>
                    <a:pt x="35052" y="102108"/>
                  </a:lnTo>
                  <a:lnTo>
                    <a:pt x="36576" y="94488"/>
                  </a:lnTo>
                  <a:lnTo>
                    <a:pt x="36576" y="86868"/>
                  </a:lnTo>
                  <a:close/>
                </a:path>
                <a:path w="93345" h="172720">
                  <a:moveTo>
                    <a:pt x="92964" y="123444"/>
                  </a:moveTo>
                  <a:lnTo>
                    <a:pt x="91440" y="123444"/>
                  </a:lnTo>
                  <a:lnTo>
                    <a:pt x="91440" y="120396"/>
                  </a:lnTo>
                  <a:lnTo>
                    <a:pt x="89916" y="118872"/>
                  </a:lnTo>
                  <a:lnTo>
                    <a:pt x="86868" y="118872"/>
                  </a:lnTo>
                  <a:lnTo>
                    <a:pt x="85344" y="117348"/>
                  </a:lnTo>
                  <a:lnTo>
                    <a:pt x="79248" y="117348"/>
                  </a:lnTo>
                  <a:lnTo>
                    <a:pt x="77724" y="118872"/>
                  </a:lnTo>
                  <a:lnTo>
                    <a:pt x="74676" y="118872"/>
                  </a:lnTo>
                  <a:lnTo>
                    <a:pt x="74676" y="120396"/>
                  </a:lnTo>
                  <a:lnTo>
                    <a:pt x="73152" y="120396"/>
                  </a:lnTo>
                  <a:lnTo>
                    <a:pt x="73152" y="138684"/>
                  </a:lnTo>
                  <a:lnTo>
                    <a:pt x="60960" y="164592"/>
                  </a:lnTo>
                  <a:lnTo>
                    <a:pt x="59436" y="166116"/>
                  </a:lnTo>
                  <a:lnTo>
                    <a:pt x="59436" y="167640"/>
                  </a:lnTo>
                  <a:lnTo>
                    <a:pt x="71628" y="167640"/>
                  </a:lnTo>
                  <a:lnTo>
                    <a:pt x="71628" y="166116"/>
                  </a:lnTo>
                  <a:lnTo>
                    <a:pt x="73152" y="166116"/>
                  </a:lnTo>
                  <a:lnTo>
                    <a:pt x="86868" y="144780"/>
                  </a:lnTo>
                  <a:lnTo>
                    <a:pt x="86868" y="143256"/>
                  </a:lnTo>
                  <a:lnTo>
                    <a:pt x="89916" y="140208"/>
                  </a:lnTo>
                  <a:lnTo>
                    <a:pt x="89916" y="137160"/>
                  </a:lnTo>
                  <a:lnTo>
                    <a:pt x="91440" y="135636"/>
                  </a:lnTo>
                  <a:lnTo>
                    <a:pt x="91440" y="131064"/>
                  </a:lnTo>
                  <a:lnTo>
                    <a:pt x="92964" y="129540"/>
                  </a:lnTo>
                  <a:lnTo>
                    <a:pt x="92964" y="123444"/>
                  </a:lnTo>
                  <a:close/>
                </a:path>
                <a:path w="93345" h="172720">
                  <a:moveTo>
                    <a:pt x="92964" y="59436"/>
                  </a:moveTo>
                  <a:lnTo>
                    <a:pt x="91440" y="56388"/>
                  </a:lnTo>
                  <a:lnTo>
                    <a:pt x="91440" y="53340"/>
                  </a:lnTo>
                  <a:lnTo>
                    <a:pt x="89916" y="51816"/>
                  </a:lnTo>
                  <a:lnTo>
                    <a:pt x="89916" y="50292"/>
                  </a:lnTo>
                  <a:lnTo>
                    <a:pt x="85344" y="50292"/>
                  </a:lnTo>
                  <a:lnTo>
                    <a:pt x="83820" y="48768"/>
                  </a:lnTo>
                  <a:lnTo>
                    <a:pt x="79248" y="48768"/>
                  </a:lnTo>
                  <a:lnTo>
                    <a:pt x="77724" y="50292"/>
                  </a:lnTo>
                  <a:lnTo>
                    <a:pt x="74676" y="50292"/>
                  </a:lnTo>
                  <a:lnTo>
                    <a:pt x="71628" y="53340"/>
                  </a:lnTo>
                  <a:lnTo>
                    <a:pt x="71628" y="68580"/>
                  </a:lnTo>
                  <a:lnTo>
                    <a:pt x="73152" y="70104"/>
                  </a:lnTo>
                  <a:lnTo>
                    <a:pt x="74676" y="70104"/>
                  </a:lnTo>
                  <a:lnTo>
                    <a:pt x="74676" y="71628"/>
                  </a:lnTo>
                  <a:lnTo>
                    <a:pt x="88392" y="71628"/>
                  </a:lnTo>
                  <a:lnTo>
                    <a:pt x="91440" y="68580"/>
                  </a:lnTo>
                  <a:lnTo>
                    <a:pt x="91440" y="65532"/>
                  </a:lnTo>
                  <a:lnTo>
                    <a:pt x="92964" y="62484"/>
                  </a:lnTo>
                  <a:lnTo>
                    <a:pt x="92964" y="594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0" name="object 50" descr=""/>
          <p:cNvGrpSpPr/>
          <p:nvPr/>
        </p:nvGrpSpPr>
        <p:grpSpPr>
          <a:xfrm>
            <a:off x="2529840" y="6108191"/>
            <a:ext cx="658495" cy="167640"/>
            <a:chOff x="2529840" y="6108191"/>
            <a:chExt cx="658495" cy="167640"/>
          </a:xfrm>
        </p:grpSpPr>
        <p:sp>
          <p:nvSpPr>
            <p:cNvPr id="51" name="object 51" descr=""/>
            <p:cNvSpPr/>
            <p:nvPr/>
          </p:nvSpPr>
          <p:spPr>
            <a:xfrm>
              <a:off x="2529840" y="6108191"/>
              <a:ext cx="67310" cy="50800"/>
            </a:xfrm>
            <a:custGeom>
              <a:avLst/>
              <a:gdLst/>
              <a:ahLst/>
              <a:cxnLst/>
              <a:rect l="l" t="t" r="r" b="b"/>
              <a:pathLst>
                <a:path w="67310" h="50800">
                  <a:moveTo>
                    <a:pt x="51816" y="48768"/>
                  </a:moveTo>
                  <a:lnTo>
                    <a:pt x="38100" y="48768"/>
                  </a:lnTo>
                  <a:lnTo>
                    <a:pt x="36576" y="47244"/>
                  </a:lnTo>
                  <a:lnTo>
                    <a:pt x="36576" y="32004"/>
                  </a:lnTo>
                  <a:lnTo>
                    <a:pt x="38100" y="30480"/>
                  </a:lnTo>
                  <a:lnTo>
                    <a:pt x="38100" y="27432"/>
                  </a:lnTo>
                  <a:lnTo>
                    <a:pt x="41148" y="24384"/>
                  </a:lnTo>
                  <a:lnTo>
                    <a:pt x="41148" y="22860"/>
                  </a:lnTo>
                  <a:lnTo>
                    <a:pt x="54864" y="1524"/>
                  </a:lnTo>
                  <a:lnTo>
                    <a:pt x="56388" y="1524"/>
                  </a:lnTo>
                  <a:lnTo>
                    <a:pt x="56388" y="0"/>
                  </a:lnTo>
                  <a:lnTo>
                    <a:pt x="67056" y="0"/>
                  </a:lnTo>
                  <a:lnTo>
                    <a:pt x="67056" y="3048"/>
                  </a:lnTo>
                  <a:lnTo>
                    <a:pt x="53340" y="28956"/>
                  </a:lnTo>
                  <a:lnTo>
                    <a:pt x="53340" y="47244"/>
                  </a:lnTo>
                  <a:lnTo>
                    <a:pt x="51816" y="47244"/>
                  </a:lnTo>
                  <a:lnTo>
                    <a:pt x="51816" y="48768"/>
                  </a:lnTo>
                  <a:close/>
                </a:path>
                <a:path w="67310" h="50800">
                  <a:moveTo>
                    <a:pt x="47244" y="50292"/>
                  </a:moveTo>
                  <a:lnTo>
                    <a:pt x="41148" y="50292"/>
                  </a:lnTo>
                  <a:lnTo>
                    <a:pt x="41148" y="48768"/>
                  </a:lnTo>
                  <a:lnTo>
                    <a:pt x="48768" y="48768"/>
                  </a:lnTo>
                  <a:lnTo>
                    <a:pt x="47244" y="50292"/>
                  </a:lnTo>
                  <a:close/>
                </a:path>
                <a:path w="67310" h="50800">
                  <a:moveTo>
                    <a:pt x="16764" y="48768"/>
                  </a:moveTo>
                  <a:lnTo>
                    <a:pt x="3048" y="48768"/>
                  </a:lnTo>
                  <a:lnTo>
                    <a:pt x="1524" y="47244"/>
                  </a:lnTo>
                  <a:lnTo>
                    <a:pt x="1524" y="44196"/>
                  </a:lnTo>
                  <a:lnTo>
                    <a:pt x="0" y="42672"/>
                  </a:lnTo>
                  <a:lnTo>
                    <a:pt x="0" y="38100"/>
                  </a:lnTo>
                  <a:lnTo>
                    <a:pt x="1524" y="36576"/>
                  </a:lnTo>
                  <a:lnTo>
                    <a:pt x="1524" y="32004"/>
                  </a:lnTo>
                  <a:lnTo>
                    <a:pt x="3048" y="30480"/>
                  </a:lnTo>
                  <a:lnTo>
                    <a:pt x="3048" y="27432"/>
                  </a:lnTo>
                  <a:lnTo>
                    <a:pt x="4572" y="25908"/>
                  </a:lnTo>
                  <a:lnTo>
                    <a:pt x="4572" y="24384"/>
                  </a:lnTo>
                  <a:lnTo>
                    <a:pt x="6096" y="22860"/>
                  </a:lnTo>
                  <a:lnTo>
                    <a:pt x="19812" y="1524"/>
                  </a:lnTo>
                  <a:lnTo>
                    <a:pt x="21336" y="1524"/>
                  </a:lnTo>
                  <a:lnTo>
                    <a:pt x="21336" y="0"/>
                  </a:lnTo>
                  <a:lnTo>
                    <a:pt x="32004" y="0"/>
                  </a:lnTo>
                  <a:lnTo>
                    <a:pt x="32004" y="3048"/>
                  </a:lnTo>
                  <a:lnTo>
                    <a:pt x="18288" y="28956"/>
                  </a:lnTo>
                  <a:lnTo>
                    <a:pt x="18288" y="47244"/>
                  </a:lnTo>
                  <a:lnTo>
                    <a:pt x="16764" y="47244"/>
                  </a:lnTo>
                  <a:lnTo>
                    <a:pt x="16764" y="48768"/>
                  </a:lnTo>
                  <a:close/>
                </a:path>
                <a:path w="67310" h="50800">
                  <a:moveTo>
                    <a:pt x="12192" y="50292"/>
                  </a:moveTo>
                  <a:lnTo>
                    <a:pt x="6096" y="50292"/>
                  </a:lnTo>
                  <a:lnTo>
                    <a:pt x="6096" y="48768"/>
                  </a:lnTo>
                  <a:lnTo>
                    <a:pt x="13716" y="48768"/>
                  </a:lnTo>
                  <a:lnTo>
                    <a:pt x="12192" y="502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616708" y="6120384"/>
              <a:ext cx="67056" cy="126492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706624" y="6152388"/>
              <a:ext cx="140207" cy="96012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880359" y="6152387"/>
              <a:ext cx="76200" cy="94488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990088" y="6108191"/>
              <a:ext cx="146303" cy="138684"/>
            </a:xfrm>
            <a:prstGeom prst="rect">
              <a:avLst/>
            </a:prstGeom>
          </p:spPr>
        </p:pic>
        <p:sp>
          <p:nvSpPr>
            <p:cNvPr id="56" name="object 56" descr=""/>
            <p:cNvSpPr/>
            <p:nvPr/>
          </p:nvSpPr>
          <p:spPr>
            <a:xfrm>
              <a:off x="3156204" y="6156959"/>
              <a:ext cx="32384" cy="119380"/>
            </a:xfrm>
            <a:custGeom>
              <a:avLst/>
              <a:gdLst/>
              <a:ahLst/>
              <a:cxnLst/>
              <a:rect l="l" t="t" r="r" b="b"/>
              <a:pathLst>
                <a:path w="32385" h="119379">
                  <a:moveTo>
                    <a:pt x="28956" y="1524"/>
                  </a:moveTo>
                  <a:lnTo>
                    <a:pt x="13716" y="1524"/>
                  </a:lnTo>
                  <a:lnTo>
                    <a:pt x="15240" y="0"/>
                  </a:lnTo>
                  <a:lnTo>
                    <a:pt x="27432" y="0"/>
                  </a:lnTo>
                  <a:lnTo>
                    <a:pt x="28956" y="1524"/>
                  </a:lnTo>
                  <a:close/>
                </a:path>
                <a:path w="32385" h="119379">
                  <a:moveTo>
                    <a:pt x="32004" y="18288"/>
                  </a:moveTo>
                  <a:lnTo>
                    <a:pt x="10668" y="18288"/>
                  </a:lnTo>
                  <a:lnTo>
                    <a:pt x="10668" y="4572"/>
                  </a:lnTo>
                  <a:lnTo>
                    <a:pt x="12192" y="3048"/>
                  </a:lnTo>
                  <a:lnTo>
                    <a:pt x="12192" y="1524"/>
                  </a:lnTo>
                  <a:lnTo>
                    <a:pt x="30480" y="1524"/>
                  </a:lnTo>
                  <a:lnTo>
                    <a:pt x="30480" y="3048"/>
                  </a:lnTo>
                  <a:lnTo>
                    <a:pt x="32004" y="4572"/>
                  </a:lnTo>
                  <a:lnTo>
                    <a:pt x="32004" y="18288"/>
                  </a:lnTo>
                  <a:close/>
                </a:path>
                <a:path w="32385" h="119379">
                  <a:moveTo>
                    <a:pt x="28956" y="21336"/>
                  </a:moveTo>
                  <a:lnTo>
                    <a:pt x="13716" y="21336"/>
                  </a:lnTo>
                  <a:lnTo>
                    <a:pt x="12192" y="19812"/>
                  </a:lnTo>
                  <a:lnTo>
                    <a:pt x="12192" y="18288"/>
                  </a:lnTo>
                  <a:lnTo>
                    <a:pt x="30480" y="18288"/>
                  </a:lnTo>
                  <a:lnTo>
                    <a:pt x="30480" y="19812"/>
                  </a:lnTo>
                  <a:lnTo>
                    <a:pt x="28956" y="21336"/>
                  </a:lnTo>
                  <a:close/>
                </a:path>
                <a:path w="32385" h="119379">
                  <a:moveTo>
                    <a:pt x="25908" y="22860"/>
                  </a:moveTo>
                  <a:lnTo>
                    <a:pt x="16764" y="22860"/>
                  </a:lnTo>
                  <a:lnTo>
                    <a:pt x="16764" y="21336"/>
                  </a:lnTo>
                  <a:lnTo>
                    <a:pt x="25908" y="21336"/>
                  </a:lnTo>
                  <a:lnTo>
                    <a:pt x="25908" y="22860"/>
                  </a:lnTo>
                  <a:close/>
                </a:path>
                <a:path w="32385" h="119379">
                  <a:moveTo>
                    <a:pt x="28956" y="70104"/>
                  </a:moveTo>
                  <a:lnTo>
                    <a:pt x="15240" y="70104"/>
                  </a:lnTo>
                  <a:lnTo>
                    <a:pt x="15240" y="68580"/>
                  </a:lnTo>
                  <a:lnTo>
                    <a:pt x="28956" y="68580"/>
                  </a:lnTo>
                  <a:lnTo>
                    <a:pt x="28956" y="70104"/>
                  </a:lnTo>
                  <a:close/>
                </a:path>
                <a:path w="32385" h="119379">
                  <a:moveTo>
                    <a:pt x="10668" y="117348"/>
                  </a:moveTo>
                  <a:lnTo>
                    <a:pt x="0" y="117348"/>
                  </a:lnTo>
                  <a:lnTo>
                    <a:pt x="0" y="115824"/>
                  </a:lnTo>
                  <a:lnTo>
                    <a:pt x="12192" y="88392"/>
                  </a:lnTo>
                  <a:lnTo>
                    <a:pt x="12192" y="71628"/>
                  </a:lnTo>
                  <a:lnTo>
                    <a:pt x="13716" y="70104"/>
                  </a:lnTo>
                  <a:lnTo>
                    <a:pt x="30480" y="70104"/>
                  </a:lnTo>
                  <a:lnTo>
                    <a:pt x="32004" y="71628"/>
                  </a:lnTo>
                  <a:lnTo>
                    <a:pt x="32004" y="83820"/>
                  </a:lnTo>
                  <a:lnTo>
                    <a:pt x="30480" y="85344"/>
                  </a:lnTo>
                  <a:lnTo>
                    <a:pt x="30480" y="89916"/>
                  </a:lnTo>
                  <a:lnTo>
                    <a:pt x="28956" y="91440"/>
                  </a:lnTo>
                  <a:lnTo>
                    <a:pt x="28956" y="92964"/>
                  </a:lnTo>
                  <a:lnTo>
                    <a:pt x="25908" y="96012"/>
                  </a:lnTo>
                  <a:lnTo>
                    <a:pt x="12192" y="115824"/>
                  </a:lnTo>
                  <a:lnTo>
                    <a:pt x="10668" y="117348"/>
                  </a:lnTo>
                  <a:close/>
                </a:path>
                <a:path w="32385" h="119379">
                  <a:moveTo>
                    <a:pt x="7620" y="118872"/>
                  </a:moveTo>
                  <a:lnTo>
                    <a:pt x="1524" y="118872"/>
                  </a:lnTo>
                  <a:lnTo>
                    <a:pt x="1524" y="117348"/>
                  </a:lnTo>
                  <a:lnTo>
                    <a:pt x="7620" y="117348"/>
                  </a:lnTo>
                  <a:lnTo>
                    <a:pt x="7620" y="1188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7" name="object 57" descr=""/>
          <p:cNvSpPr txBox="1"/>
          <p:nvPr/>
        </p:nvSpPr>
        <p:spPr>
          <a:xfrm>
            <a:off x="1067816" y="5299583"/>
            <a:ext cx="2936875" cy="173228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>
                <a:latin typeface="Calibri"/>
                <a:cs typeface="Calibri"/>
              </a:rPr>
              <a:t>float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grade1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=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85;</a:t>
            </a:r>
            <a:endParaRPr sz="1550">
              <a:latin typeface="Calibri"/>
              <a:cs typeface="Calibri"/>
            </a:endParaRPr>
          </a:p>
          <a:p>
            <a:pPr marL="12700" marR="5080">
              <a:lnSpc>
                <a:spcPct val="100600"/>
              </a:lnSpc>
              <a:spcBef>
                <a:spcPts val="75"/>
              </a:spcBef>
            </a:pPr>
            <a:r>
              <a:rPr dirty="0" sz="1550">
                <a:latin typeface="Calibri"/>
                <a:cs typeface="Calibri"/>
              </a:rPr>
              <a:t>char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letter1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=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LetterGrade(grade1); printf</a:t>
            </a:r>
            <a:endParaRPr sz="1550">
              <a:latin typeface="Calibri"/>
              <a:cs typeface="Calibri"/>
            </a:endParaRPr>
          </a:p>
          <a:p>
            <a:pPr marL="12700" marR="1471930">
              <a:lnSpc>
                <a:spcPct val="104500"/>
              </a:lnSpc>
              <a:spcBef>
                <a:spcPts val="10"/>
              </a:spcBef>
            </a:pPr>
            <a:r>
              <a:rPr dirty="0" sz="1550">
                <a:latin typeface="Calibri"/>
                <a:cs typeface="Calibri"/>
              </a:rPr>
              <a:t>char*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student2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= </a:t>
            </a:r>
            <a:r>
              <a:rPr dirty="0" sz="1550">
                <a:latin typeface="Calibri"/>
                <a:cs typeface="Calibri"/>
              </a:rPr>
              <a:t>float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grade2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=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92;</a:t>
            </a:r>
            <a:endParaRPr sz="1550">
              <a:latin typeface="Calibri"/>
              <a:cs typeface="Calibri"/>
            </a:endParaRPr>
          </a:p>
          <a:p>
            <a:pPr marL="12700" marR="5080">
              <a:lnSpc>
                <a:spcPts val="1939"/>
              </a:lnSpc>
              <a:spcBef>
                <a:spcPts val="10"/>
              </a:spcBef>
            </a:pPr>
            <a:r>
              <a:rPr dirty="0" sz="1550">
                <a:latin typeface="Calibri"/>
                <a:cs typeface="Calibri"/>
              </a:rPr>
              <a:t>char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letter2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=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LetterGrade(grade2); printf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58" name="object 58" descr="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560575" y="6839711"/>
            <a:ext cx="1528572" cy="173735"/>
          </a:xfrm>
          <a:prstGeom prst="rect">
            <a:avLst/>
          </a:prstGeom>
        </p:spPr>
      </p:pic>
      <p:pic>
        <p:nvPicPr>
          <p:cNvPr id="59" name="object 59" descr="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3154680" y="6883907"/>
            <a:ext cx="73152" cy="96012"/>
          </a:xfrm>
          <a:prstGeom prst="rect">
            <a:avLst/>
          </a:prstGeom>
        </p:spPr>
      </p:pic>
      <p:pic>
        <p:nvPicPr>
          <p:cNvPr id="60" name="object 60" descr="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3307079" y="6839711"/>
            <a:ext cx="1575816" cy="173735"/>
          </a:xfrm>
          <a:prstGeom prst="rect">
            <a:avLst/>
          </a:prstGeom>
        </p:spPr>
      </p:pic>
      <p:sp>
        <p:nvSpPr>
          <p:cNvPr id="61" name="object 61" descr=""/>
          <p:cNvSpPr txBox="1"/>
          <p:nvPr/>
        </p:nvSpPr>
        <p:spPr>
          <a:xfrm>
            <a:off x="4938776" y="6764146"/>
            <a:ext cx="2192020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>
                <a:latin typeface="Calibri"/>
                <a:cs typeface="Calibri"/>
              </a:rPr>
              <a:t>student2,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grade2,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letter2);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884936" y="7061422"/>
            <a:ext cx="88900" cy="2273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00"/>
              </a:lnSpc>
            </a:pPr>
            <a:r>
              <a:rPr dirty="0" sz="1550" spc="10">
                <a:latin typeface="Calibri"/>
                <a:cs typeface="Calibri"/>
              </a:rPr>
              <a:t>}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63" name="object 6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00"/>
              </a:lnSpc>
            </a:pPr>
            <a:r>
              <a:rPr dirty="0" spc="-25"/>
              <a:t>TOC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1195" y="533400"/>
            <a:ext cx="1028700" cy="25755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20667" y="548640"/>
            <a:ext cx="1534668" cy="24231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33059" y="550163"/>
            <a:ext cx="196596" cy="23926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18108" y="533400"/>
            <a:ext cx="883859" cy="257556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91883" y="533400"/>
            <a:ext cx="656843" cy="25755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534035">
              <a:lnSpc>
                <a:spcPct val="100000"/>
              </a:lnSpc>
              <a:spcBef>
                <a:spcPts val="110"/>
              </a:spcBef>
            </a:pPr>
            <a:r>
              <a:rPr dirty="0" spc="-25"/>
              <a:t>Control</a:t>
            </a:r>
            <a:r>
              <a:rPr dirty="0" spc="-229"/>
              <a:t> </a:t>
            </a:r>
            <a:r>
              <a:rPr dirty="0" spc="-30"/>
              <a:t>Structures:</a:t>
            </a:r>
            <a:r>
              <a:rPr dirty="0" spc="-210"/>
              <a:t> </a:t>
            </a:r>
            <a:r>
              <a:rPr dirty="0"/>
              <a:t>A</a:t>
            </a:r>
            <a:r>
              <a:rPr dirty="0" spc="-25"/>
              <a:t> </a:t>
            </a:r>
            <a:r>
              <a:rPr dirty="0" spc="-10"/>
              <a:t>Closer</a:t>
            </a:r>
            <a:r>
              <a:rPr dirty="0" spc="-140"/>
              <a:t> </a:t>
            </a:r>
            <a:r>
              <a:rPr dirty="0" spc="-20"/>
              <a:t>Look</a:t>
            </a:r>
          </a:p>
        </p:txBody>
      </p:sp>
      <p:sp>
        <p:nvSpPr>
          <p:cNvPr id="8" name="object 8" descr=""/>
          <p:cNvSpPr/>
          <p:nvPr/>
        </p:nvSpPr>
        <p:spPr>
          <a:xfrm>
            <a:off x="665988" y="1021079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5" h="50800">
                <a:moveTo>
                  <a:pt x="30480" y="50292"/>
                </a:moveTo>
                <a:lnTo>
                  <a:pt x="18288" y="50292"/>
                </a:lnTo>
                <a:lnTo>
                  <a:pt x="12192" y="48768"/>
                </a:lnTo>
                <a:lnTo>
                  <a:pt x="7620" y="44196"/>
                </a:lnTo>
                <a:lnTo>
                  <a:pt x="1524" y="38100"/>
                </a:lnTo>
                <a:lnTo>
                  <a:pt x="0" y="32004"/>
                </a:lnTo>
                <a:lnTo>
                  <a:pt x="0" y="18288"/>
                </a:lnTo>
                <a:lnTo>
                  <a:pt x="1524" y="12192"/>
                </a:lnTo>
                <a:lnTo>
                  <a:pt x="7620" y="7620"/>
                </a:lnTo>
                <a:lnTo>
                  <a:pt x="12192" y="3048"/>
                </a:lnTo>
                <a:lnTo>
                  <a:pt x="18288" y="0"/>
                </a:lnTo>
                <a:lnTo>
                  <a:pt x="30480" y="0"/>
                </a:lnTo>
                <a:lnTo>
                  <a:pt x="36576" y="3048"/>
                </a:lnTo>
                <a:lnTo>
                  <a:pt x="45720" y="12192"/>
                </a:lnTo>
                <a:lnTo>
                  <a:pt x="48768" y="18288"/>
                </a:lnTo>
                <a:lnTo>
                  <a:pt x="48768" y="32004"/>
                </a:lnTo>
                <a:lnTo>
                  <a:pt x="45720" y="38100"/>
                </a:lnTo>
                <a:lnTo>
                  <a:pt x="41148" y="44196"/>
                </a:lnTo>
                <a:lnTo>
                  <a:pt x="36576" y="48768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00683" y="978408"/>
            <a:ext cx="345947" cy="140208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1322832" y="979931"/>
            <a:ext cx="250190" cy="139065"/>
            <a:chOff x="1322832" y="979931"/>
            <a:chExt cx="250190" cy="139065"/>
          </a:xfrm>
        </p:grpSpPr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22832" y="1022603"/>
              <a:ext cx="155447" cy="96012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510284" y="979931"/>
              <a:ext cx="62865" cy="137795"/>
            </a:xfrm>
            <a:custGeom>
              <a:avLst/>
              <a:gdLst/>
              <a:ahLst/>
              <a:cxnLst/>
              <a:rect l="l" t="t" r="r" b="b"/>
              <a:pathLst>
                <a:path w="62865" h="137794">
                  <a:moveTo>
                    <a:pt x="13716" y="1524"/>
                  </a:moveTo>
                  <a:lnTo>
                    <a:pt x="12192" y="0"/>
                  </a:lnTo>
                  <a:lnTo>
                    <a:pt x="6096" y="0"/>
                  </a:lnTo>
                  <a:lnTo>
                    <a:pt x="4572" y="1524"/>
                  </a:lnTo>
                  <a:lnTo>
                    <a:pt x="13716" y="1524"/>
                  </a:lnTo>
                  <a:close/>
                </a:path>
                <a:path w="62865" h="137794">
                  <a:moveTo>
                    <a:pt x="16764" y="1778"/>
                  </a:moveTo>
                  <a:lnTo>
                    <a:pt x="1524" y="1778"/>
                  </a:lnTo>
                  <a:lnTo>
                    <a:pt x="1524" y="3048"/>
                  </a:lnTo>
                  <a:lnTo>
                    <a:pt x="0" y="3048"/>
                  </a:lnTo>
                  <a:lnTo>
                    <a:pt x="0" y="135128"/>
                  </a:lnTo>
                  <a:lnTo>
                    <a:pt x="1524" y="135128"/>
                  </a:lnTo>
                  <a:lnTo>
                    <a:pt x="1524" y="137668"/>
                  </a:lnTo>
                  <a:lnTo>
                    <a:pt x="16764" y="137668"/>
                  </a:lnTo>
                  <a:lnTo>
                    <a:pt x="16764" y="135128"/>
                  </a:lnTo>
                  <a:lnTo>
                    <a:pt x="16764" y="3048"/>
                  </a:lnTo>
                  <a:lnTo>
                    <a:pt x="16764" y="1778"/>
                  </a:lnTo>
                  <a:close/>
                </a:path>
                <a:path w="62865" h="137794">
                  <a:moveTo>
                    <a:pt x="59423" y="1524"/>
                  </a:moveTo>
                  <a:lnTo>
                    <a:pt x="57899" y="0"/>
                  </a:lnTo>
                  <a:lnTo>
                    <a:pt x="51803" y="0"/>
                  </a:lnTo>
                  <a:lnTo>
                    <a:pt x="50279" y="1524"/>
                  </a:lnTo>
                  <a:lnTo>
                    <a:pt x="59423" y="1524"/>
                  </a:lnTo>
                  <a:close/>
                </a:path>
                <a:path w="62865" h="137794">
                  <a:moveTo>
                    <a:pt x="62471" y="1778"/>
                  </a:moveTo>
                  <a:lnTo>
                    <a:pt x="47231" y="1778"/>
                  </a:lnTo>
                  <a:lnTo>
                    <a:pt x="47231" y="3048"/>
                  </a:lnTo>
                  <a:lnTo>
                    <a:pt x="45707" y="3048"/>
                  </a:lnTo>
                  <a:lnTo>
                    <a:pt x="45707" y="135128"/>
                  </a:lnTo>
                  <a:lnTo>
                    <a:pt x="47231" y="135128"/>
                  </a:lnTo>
                  <a:lnTo>
                    <a:pt x="47231" y="137668"/>
                  </a:lnTo>
                  <a:lnTo>
                    <a:pt x="62471" y="137668"/>
                  </a:lnTo>
                  <a:lnTo>
                    <a:pt x="62471" y="135128"/>
                  </a:lnTo>
                  <a:lnTo>
                    <a:pt x="62471" y="3048"/>
                  </a:lnTo>
                  <a:lnTo>
                    <a:pt x="62471" y="17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 descr=""/>
          <p:cNvGrpSpPr/>
          <p:nvPr/>
        </p:nvGrpSpPr>
        <p:grpSpPr>
          <a:xfrm>
            <a:off x="1626108" y="979931"/>
            <a:ext cx="260985" cy="139065"/>
            <a:chOff x="1626108" y="979931"/>
            <a:chExt cx="260985" cy="139065"/>
          </a:xfrm>
        </p:grpSpPr>
        <p:sp>
          <p:nvSpPr>
            <p:cNvPr id="14" name="object 14" descr=""/>
            <p:cNvSpPr/>
            <p:nvPr/>
          </p:nvSpPr>
          <p:spPr>
            <a:xfrm>
              <a:off x="1626108" y="999744"/>
              <a:ext cx="58419" cy="119380"/>
            </a:xfrm>
            <a:custGeom>
              <a:avLst/>
              <a:gdLst/>
              <a:ahLst/>
              <a:cxnLst/>
              <a:rect l="l" t="t" r="r" b="b"/>
              <a:pathLst>
                <a:path w="58419" h="119380">
                  <a:moveTo>
                    <a:pt x="28956" y="1524"/>
                  </a:moveTo>
                  <a:lnTo>
                    <a:pt x="19812" y="1524"/>
                  </a:lnTo>
                  <a:lnTo>
                    <a:pt x="21336" y="0"/>
                  </a:lnTo>
                  <a:lnTo>
                    <a:pt x="27432" y="0"/>
                  </a:lnTo>
                  <a:lnTo>
                    <a:pt x="28956" y="1524"/>
                  </a:lnTo>
                  <a:close/>
                </a:path>
                <a:path w="58419" h="119380">
                  <a:moveTo>
                    <a:pt x="32004" y="24384"/>
                  </a:moveTo>
                  <a:lnTo>
                    <a:pt x="15240" y="24384"/>
                  </a:lnTo>
                  <a:lnTo>
                    <a:pt x="15240" y="3048"/>
                  </a:lnTo>
                  <a:lnTo>
                    <a:pt x="16764" y="3048"/>
                  </a:lnTo>
                  <a:lnTo>
                    <a:pt x="16764" y="1524"/>
                  </a:lnTo>
                  <a:lnTo>
                    <a:pt x="32004" y="1524"/>
                  </a:lnTo>
                  <a:lnTo>
                    <a:pt x="32004" y="24384"/>
                  </a:lnTo>
                  <a:close/>
                </a:path>
                <a:path w="58419" h="119380">
                  <a:moveTo>
                    <a:pt x="56388" y="25908"/>
                  </a:moveTo>
                  <a:lnTo>
                    <a:pt x="3048" y="25908"/>
                  </a:lnTo>
                  <a:lnTo>
                    <a:pt x="3048" y="24384"/>
                  </a:lnTo>
                  <a:lnTo>
                    <a:pt x="56388" y="24384"/>
                  </a:lnTo>
                  <a:lnTo>
                    <a:pt x="56388" y="25908"/>
                  </a:lnTo>
                  <a:close/>
                </a:path>
                <a:path w="58419" h="119380">
                  <a:moveTo>
                    <a:pt x="57912" y="38100"/>
                  </a:moveTo>
                  <a:lnTo>
                    <a:pt x="1524" y="38100"/>
                  </a:lnTo>
                  <a:lnTo>
                    <a:pt x="1524" y="36576"/>
                  </a:lnTo>
                  <a:lnTo>
                    <a:pt x="0" y="35052"/>
                  </a:lnTo>
                  <a:lnTo>
                    <a:pt x="0" y="30480"/>
                  </a:lnTo>
                  <a:lnTo>
                    <a:pt x="1524" y="28956"/>
                  </a:lnTo>
                  <a:lnTo>
                    <a:pt x="1524" y="25908"/>
                  </a:lnTo>
                  <a:lnTo>
                    <a:pt x="57912" y="25908"/>
                  </a:lnTo>
                  <a:lnTo>
                    <a:pt x="57912" y="38100"/>
                  </a:lnTo>
                  <a:close/>
                </a:path>
                <a:path w="58419" h="119380">
                  <a:moveTo>
                    <a:pt x="51816" y="118872"/>
                  </a:moveTo>
                  <a:lnTo>
                    <a:pt x="33528" y="118872"/>
                  </a:lnTo>
                  <a:lnTo>
                    <a:pt x="21336" y="112776"/>
                  </a:lnTo>
                  <a:lnTo>
                    <a:pt x="16764" y="103632"/>
                  </a:lnTo>
                  <a:lnTo>
                    <a:pt x="16764" y="99060"/>
                  </a:lnTo>
                  <a:lnTo>
                    <a:pt x="15240" y="94488"/>
                  </a:lnTo>
                  <a:lnTo>
                    <a:pt x="15240" y="38100"/>
                  </a:lnTo>
                  <a:lnTo>
                    <a:pt x="32004" y="38100"/>
                  </a:lnTo>
                  <a:lnTo>
                    <a:pt x="32004" y="92964"/>
                  </a:lnTo>
                  <a:lnTo>
                    <a:pt x="33528" y="97536"/>
                  </a:lnTo>
                  <a:lnTo>
                    <a:pt x="36576" y="103632"/>
                  </a:lnTo>
                  <a:lnTo>
                    <a:pt x="41148" y="105156"/>
                  </a:lnTo>
                  <a:lnTo>
                    <a:pt x="57912" y="105156"/>
                  </a:lnTo>
                  <a:lnTo>
                    <a:pt x="57912" y="115824"/>
                  </a:lnTo>
                  <a:lnTo>
                    <a:pt x="56388" y="115824"/>
                  </a:lnTo>
                  <a:lnTo>
                    <a:pt x="56388" y="117348"/>
                  </a:lnTo>
                  <a:lnTo>
                    <a:pt x="53340" y="117348"/>
                  </a:lnTo>
                  <a:lnTo>
                    <a:pt x="51816" y="118872"/>
                  </a:lnTo>
                  <a:close/>
                </a:path>
                <a:path w="58419" h="119380">
                  <a:moveTo>
                    <a:pt x="57912" y="105156"/>
                  </a:moveTo>
                  <a:lnTo>
                    <a:pt x="51816" y="105156"/>
                  </a:lnTo>
                  <a:lnTo>
                    <a:pt x="53340" y="103632"/>
                  </a:lnTo>
                  <a:lnTo>
                    <a:pt x="57912" y="103632"/>
                  </a:lnTo>
                  <a:lnTo>
                    <a:pt x="57912" y="1051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03832" y="979931"/>
              <a:ext cx="76200" cy="13716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05940" y="1022603"/>
              <a:ext cx="80772" cy="96012"/>
            </a:xfrm>
            <a:prstGeom prst="rect">
              <a:avLst/>
            </a:prstGeom>
          </p:spPr>
        </p:pic>
      </p:grpSp>
      <p:pic>
        <p:nvPicPr>
          <p:cNvPr id="17" name="object 17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56816" y="978408"/>
            <a:ext cx="1438656" cy="140208"/>
          </a:xfrm>
          <a:prstGeom prst="rect">
            <a:avLst/>
          </a:prstGeom>
        </p:spPr>
      </p:pic>
      <p:grpSp>
        <p:nvGrpSpPr>
          <p:cNvPr id="18" name="object 18" descr=""/>
          <p:cNvGrpSpPr/>
          <p:nvPr/>
        </p:nvGrpSpPr>
        <p:grpSpPr>
          <a:xfrm>
            <a:off x="1089660" y="5128259"/>
            <a:ext cx="439420" cy="140335"/>
            <a:chOff x="1089660" y="5128259"/>
            <a:chExt cx="439420" cy="140335"/>
          </a:xfrm>
        </p:grpSpPr>
        <p:pic>
          <p:nvPicPr>
            <p:cNvPr id="19" name="object 1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89660" y="5129783"/>
              <a:ext cx="164591" cy="138684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81684" y="5172456"/>
              <a:ext cx="73152" cy="96012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1388363" y="5172455"/>
              <a:ext cx="52069" cy="94615"/>
            </a:xfrm>
            <a:custGeom>
              <a:avLst/>
              <a:gdLst/>
              <a:ahLst/>
              <a:cxnLst/>
              <a:rect l="l" t="t" r="r" b="b"/>
              <a:pathLst>
                <a:path w="52069" h="94614">
                  <a:moveTo>
                    <a:pt x="47244" y="1524"/>
                  </a:moveTo>
                  <a:lnTo>
                    <a:pt x="30480" y="1524"/>
                  </a:lnTo>
                  <a:lnTo>
                    <a:pt x="32004" y="0"/>
                  </a:lnTo>
                  <a:lnTo>
                    <a:pt x="45720" y="0"/>
                  </a:lnTo>
                  <a:lnTo>
                    <a:pt x="47244" y="1524"/>
                  </a:lnTo>
                  <a:close/>
                </a:path>
                <a:path w="52069" h="94614">
                  <a:moveTo>
                    <a:pt x="15240" y="92964"/>
                  </a:moveTo>
                  <a:lnTo>
                    <a:pt x="0" y="92964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12192" y="1524"/>
                  </a:lnTo>
                  <a:lnTo>
                    <a:pt x="13716" y="3048"/>
                  </a:lnTo>
                  <a:lnTo>
                    <a:pt x="13716" y="16764"/>
                  </a:lnTo>
                  <a:lnTo>
                    <a:pt x="30480" y="16764"/>
                  </a:lnTo>
                  <a:lnTo>
                    <a:pt x="19812" y="27432"/>
                  </a:lnTo>
                  <a:lnTo>
                    <a:pt x="16764" y="33528"/>
                  </a:lnTo>
                  <a:lnTo>
                    <a:pt x="16764" y="91440"/>
                  </a:lnTo>
                  <a:lnTo>
                    <a:pt x="15240" y="92964"/>
                  </a:lnTo>
                  <a:close/>
                </a:path>
                <a:path w="52069" h="94614">
                  <a:moveTo>
                    <a:pt x="30480" y="16764"/>
                  </a:moveTo>
                  <a:lnTo>
                    <a:pt x="13716" y="16764"/>
                  </a:lnTo>
                  <a:lnTo>
                    <a:pt x="19812" y="10668"/>
                  </a:lnTo>
                  <a:lnTo>
                    <a:pt x="21336" y="7620"/>
                  </a:lnTo>
                  <a:lnTo>
                    <a:pt x="22860" y="6096"/>
                  </a:lnTo>
                  <a:lnTo>
                    <a:pt x="25908" y="4572"/>
                  </a:lnTo>
                  <a:lnTo>
                    <a:pt x="28956" y="1524"/>
                  </a:lnTo>
                  <a:lnTo>
                    <a:pt x="48768" y="1524"/>
                  </a:lnTo>
                  <a:lnTo>
                    <a:pt x="50292" y="3048"/>
                  </a:lnTo>
                  <a:lnTo>
                    <a:pt x="50292" y="6096"/>
                  </a:lnTo>
                  <a:lnTo>
                    <a:pt x="51816" y="7620"/>
                  </a:lnTo>
                  <a:lnTo>
                    <a:pt x="51816" y="10668"/>
                  </a:lnTo>
                  <a:lnTo>
                    <a:pt x="50292" y="12192"/>
                  </a:lnTo>
                  <a:lnTo>
                    <a:pt x="50292" y="15240"/>
                  </a:lnTo>
                  <a:lnTo>
                    <a:pt x="32004" y="15240"/>
                  </a:lnTo>
                  <a:lnTo>
                    <a:pt x="30480" y="16764"/>
                  </a:lnTo>
                  <a:close/>
                </a:path>
                <a:path w="52069" h="94614">
                  <a:moveTo>
                    <a:pt x="48768" y="18288"/>
                  </a:moveTo>
                  <a:lnTo>
                    <a:pt x="47244" y="16764"/>
                  </a:lnTo>
                  <a:lnTo>
                    <a:pt x="44196" y="16764"/>
                  </a:lnTo>
                  <a:lnTo>
                    <a:pt x="42672" y="15240"/>
                  </a:lnTo>
                  <a:lnTo>
                    <a:pt x="50292" y="15240"/>
                  </a:lnTo>
                  <a:lnTo>
                    <a:pt x="50292" y="16764"/>
                  </a:lnTo>
                  <a:lnTo>
                    <a:pt x="48768" y="18288"/>
                  </a:lnTo>
                  <a:close/>
                </a:path>
                <a:path w="52069" h="94614">
                  <a:moveTo>
                    <a:pt x="13716" y="94488"/>
                  </a:moveTo>
                  <a:lnTo>
                    <a:pt x="1524" y="94488"/>
                  </a:lnTo>
                  <a:lnTo>
                    <a:pt x="1524" y="92964"/>
                  </a:lnTo>
                  <a:lnTo>
                    <a:pt x="13716" y="92964"/>
                  </a:lnTo>
                  <a:lnTo>
                    <a:pt x="13716" y="944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61515" y="5128259"/>
              <a:ext cx="67056" cy="73152"/>
            </a:xfrm>
            <a:prstGeom prst="rect">
              <a:avLst/>
            </a:prstGeom>
          </p:spPr>
        </p:pic>
      </p:grpSp>
      <p:pic>
        <p:nvPicPr>
          <p:cNvPr id="23" name="object 23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98676" y="5129784"/>
            <a:ext cx="861059" cy="138684"/>
          </a:xfrm>
          <a:prstGeom prst="rect">
            <a:avLst/>
          </a:prstGeom>
        </p:spPr>
      </p:pic>
      <p:grpSp>
        <p:nvGrpSpPr>
          <p:cNvPr id="24" name="object 24" descr=""/>
          <p:cNvGrpSpPr/>
          <p:nvPr/>
        </p:nvGrpSpPr>
        <p:grpSpPr>
          <a:xfrm>
            <a:off x="2528316" y="5128259"/>
            <a:ext cx="437515" cy="167640"/>
            <a:chOff x="2528316" y="5128259"/>
            <a:chExt cx="437515" cy="167640"/>
          </a:xfrm>
        </p:grpSpPr>
        <p:sp>
          <p:nvSpPr>
            <p:cNvPr id="25" name="object 25" descr=""/>
            <p:cNvSpPr/>
            <p:nvPr/>
          </p:nvSpPr>
          <p:spPr>
            <a:xfrm>
              <a:off x="2528316" y="5128259"/>
              <a:ext cx="66040" cy="50800"/>
            </a:xfrm>
            <a:custGeom>
              <a:avLst/>
              <a:gdLst/>
              <a:ahLst/>
              <a:cxnLst/>
              <a:rect l="l" t="t" r="r" b="b"/>
              <a:pathLst>
                <a:path w="66039" h="50800">
                  <a:moveTo>
                    <a:pt x="48768" y="50292"/>
                  </a:moveTo>
                  <a:lnTo>
                    <a:pt x="38100" y="50292"/>
                  </a:lnTo>
                  <a:lnTo>
                    <a:pt x="38100" y="48768"/>
                  </a:lnTo>
                  <a:lnTo>
                    <a:pt x="36576" y="48768"/>
                  </a:lnTo>
                  <a:lnTo>
                    <a:pt x="36576" y="47244"/>
                  </a:lnTo>
                  <a:lnTo>
                    <a:pt x="35052" y="47244"/>
                  </a:lnTo>
                  <a:lnTo>
                    <a:pt x="35052" y="33528"/>
                  </a:lnTo>
                  <a:lnTo>
                    <a:pt x="36576" y="32004"/>
                  </a:lnTo>
                  <a:lnTo>
                    <a:pt x="36576" y="28956"/>
                  </a:lnTo>
                  <a:lnTo>
                    <a:pt x="38100" y="27432"/>
                  </a:lnTo>
                  <a:lnTo>
                    <a:pt x="38100" y="25908"/>
                  </a:lnTo>
                  <a:lnTo>
                    <a:pt x="39624" y="24384"/>
                  </a:lnTo>
                  <a:lnTo>
                    <a:pt x="39624" y="22860"/>
                  </a:lnTo>
                  <a:lnTo>
                    <a:pt x="53340" y="3048"/>
                  </a:lnTo>
                  <a:lnTo>
                    <a:pt x="53340" y="1524"/>
                  </a:lnTo>
                  <a:lnTo>
                    <a:pt x="54864" y="1524"/>
                  </a:lnTo>
                  <a:lnTo>
                    <a:pt x="54864" y="0"/>
                  </a:lnTo>
                  <a:lnTo>
                    <a:pt x="65532" y="0"/>
                  </a:lnTo>
                  <a:lnTo>
                    <a:pt x="65532" y="3048"/>
                  </a:lnTo>
                  <a:lnTo>
                    <a:pt x="53340" y="28956"/>
                  </a:lnTo>
                  <a:lnTo>
                    <a:pt x="53340" y="44196"/>
                  </a:lnTo>
                  <a:lnTo>
                    <a:pt x="51816" y="45720"/>
                  </a:lnTo>
                  <a:lnTo>
                    <a:pt x="51816" y="47244"/>
                  </a:lnTo>
                  <a:lnTo>
                    <a:pt x="48768" y="50292"/>
                  </a:lnTo>
                  <a:close/>
                </a:path>
                <a:path w="66039" h="50800">
                  <a:moveTo>
                    <a:pt x="13716" y="50292"/>
                  </a:moveTo>
                  <a:lnTo>
                    <a:pt x="3048" y="50292"/>
                  </a:lnTo>
                  <a:lnTo>
                    <a:pt x="3048" y="48768"/>
                  </a:lnTo>
                  <a:lnTo>
                    <a:pt x="1524" y="48768"/>
                  </a:lnTo>
                  <a:lnTo>
                    <a:pt x="1524" y="47244"/>
                  </a:lnTo>
                  <a:lnTo>
                    <a:pt x="0" y="47244"/>
                  </a:lnTo>
                  <a:lnTo>
                    <a:pt x="0" y="32004"/>
                  </a:lnTo>
                  <a:lnTo>
                    <a:pt x="1524" y="30480"/>
                  </a:lnTo>
                  <a:lnTo>
                    <a:pt x="1524" y="28956"/>
                  </a:lnTo>
                  <a:lnTo>
                    <a:pt x="3048" y="27432"/>
                  </a:lnTo>
                  <a:lnTo>
                    <a:pt x="3048" y="25908"/>
                  </a:lnTo>
                  <a:lnTo>
                    <a:pt x="4572" y="24384"/>
                  </a:lnTo>
                  <a:lnTo>
                    <a:pt x="4572" y="22860"/>
                  </a:lnTo>
                  <a:lnTo>
                    <a:pt x="18288" y="3048"/>
                  </a:lnTo>
                  <a:lnTo>
                    <a:pt x="18288" y="1524"/>
                  </a:lnTo>
                  <a:lnTo>
                    <a:pt x="19812" y="1524"/>
                  </a:lnTo>
                  <a:lnTo>
                    <a:pt x="19812" y="0"/>
                  </a:lnTo>
                  <a:lnTo>
                    <a:pt x="30480" y="0"/>
                  </a:lnTo>
                  <a:lnTo>
                    <a:pt x="30480" y="3048"/>
                  </a:lnTo>
                  <a:lnTo>
                    <a:pt x="18288" y="28956"/>
                  </a:lnTo>
                  <a:lnTo>
                    <a:pt x="18288" y="44196"/>
                  </a:lnTo>
                  <a:lnTo>
                    <a:pt x="16764" y="45720"/>
                  </a:lnTo>
                  <a:lnTo>
                    <a:pt x="16764" y="47244"/>
                  </a:lnTo>
                  <a:lnTo>
                    <a:pt x="13716" y="502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613660" y="5140452"/>
              <a:ext cx="83820" cy="126492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2720327" y="5129796"/>
              <a:ext cx="66040" cy="137160"/>
            </a:xfrm>
            <a:custGeom>
              <a:avLst/>
              <a:gdLst/>
              <a:ahLst/>
              <a:cxnLst/>
              <a:rect l="l" t="t" r="r" b="b"/>
              <a:pathLst>
                <a:path w="66039" h="137160">
                  <a:moveTo>
                    <a:pt x="18288" y="45720"/>
                  </a:moveTo>
                  <a:lnTo>
                    <a:pt x="16764" y="45720"/>
                  </a:lnTo>
                  <a:lnTo>
                    <a:pt x="16764" y="44196"/>
                  </a:lnTo>
                  <a:lnTo>
                    <a:pt x="3048" y="44196"/>
                  </a:lnTo>
                  <a:lnTo>
                    <a:pt x="3048" y="45720"/>
                  </a:lnTo>
                  <a:lnTo>
                    <a:pt x="1524" y="45720"/>
                  </a:lnTo>
                  <a:lnTo>
                    <a:pt x="1524" y="135636"/>
                  </a:lnTo>
                  <a:lnTo>
                    <a:pt x="3048" y="135636"/>
                  </a:lnTo>
                  <a:lnTo>
                    <a:pt x="4572" y="137160"/>
                  </a:lnTo>
                  <a:lnTo>
                    <a:pt x="16764" y="137160"/>
                  </a:lnTo>
                  <a:lnTo>
                    <a:pt x="16764" y="135636"/>
                  </a:lnTo>
                  <a:lnTo>
                    <a:pt x="18288" y="135636"/>
                  </a:lnTo>
                  <a:lnTo>
                    <a:pt x="18288" y="45720"/>
                  </a:lnTo>
                  <a:close/>
                </a:path>
                <a:path w="66039" h="137160">
                  <a:moveTo>
                    <a:pt x="21336" y="10668"/>
                  </a:moveTo>
                  <a:lnTo>
                    <a:pt x="18288" y="7620"/>
                  </a:lnTo>
                  <a:lnTo>
                    <a:pt x="4572" y="7620"/>
                  </a:lnTo>
                  <a:lnTo>
                    <a:pt x="1524" y="10668"/>
                  </a:lnTo>
                  <a:lnTo>
                    <a:pt x="0" y="13716"/>
                  </a:lnTo>
                  <a:lnTo>
                    <a:pt x="0" y="21336"/>
                  </a:lnTo>
                  <a:lnTo>
                    <a:pt x="1524" y="24384"/>
                  </a:lnTo>
                  <a:lnTo>
                    <a:pt x="3048" y="24384"/>
                  </a:lnTo>
                  <a:lnTo>
                    <a:pt x="6096" y="27432"/>
                  </a:lnTo>
                  <a:lnTo>
                    <a:pt x="15240" y="27432"/>
                  </a:lnTo>
                  <a:lnTo>
                    <a:pt x="18288" y="25908"/>
                  </a:lnTo>
                  <a:lnTo>
                    <a:pt x="19812" y="24384"/>
                  </a:lnTo>
                  <a:lnTo>
                    <a:pt x="21336" y="24384"/>
                  </a:lnTo>
                  <a:lnTo>
                    <a:pt x="21336" y="10668"/>
                  </a:lnTo>
                  <a:close/>
                </a:path>
                <a:path w="66039" h="137160">
                  <a:moveTo>
                    <a:pt x="65544" y="3048"/>
                  </a:moveTo>
                  <a:lnTo>
                    <a:pt x="62496" y="0"/>
                  </a:lnTo>
                  <a:lnTo>
                    <a:pt x="50304" y="0"/>
                  </a:lnTo>
                  <a:lnTo>
                    <a:pt x="48780" y="1524"/>
                  </a:lnTo>
                  <a:lnTo>
                    <a:pt x="48780" y="135636"/>
                  </a:lnTo>
                  <a:lnTo>
                    <a:pt x="50304" y="135636"/>
                  </a:lnTo>
                  <a:lnTo>
                    <a:pt x="50304" y="137160"/>
                  </a:lnTo>
                  <a:lnTo>
                    <a:pt x="62496" y="137160"/>
                  </a:lnTo>
                  <a:lnTo>
                    <a:pt x="62496" y="135636"/>
                  </a:lnTo>
                  <a:lnTo>
                    <a:pt x="64020" y="135636"/>
                  </a:lnTo>
                  <a:lnTo>
                    <a:pt x="64020" y="134112"/>
                  </a:lnTo>
                  <a:lnTo>
                    <a:pt x="65544" y="134112"/>
                  </a:lnTo>
                  <a:lnTo>
                    <a:pt x="65544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813303" y="5128259"/>
              <a:ext cx="152399" cy="167640"/>
            </a:xfrm>
            <a:prstGeom prst="rect">
              <a:avLst/>
            </a:prstGeom>
          </p:spPr>
        </p:pic>
      </p:grpSp>
      <p:sp>
        <p:nvSpPr>
          <p:cNvPr id="29" name="object 29" descr=""/>
          <p:cNvSpPr txBox="1"/>
          <p:nvPr/>
        </p:nvSpPr>
        <p:spPr>
          <a:xfrm>
            <a:off x="884936" y="902843"/>
            <a:ext cx="7189470" cy="46640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2571115">
              <a:lnSpc>
                <a:spcPct val="100000"/>
              </a:lnSpc>
              <a:spcBef>
                <a:spcPts val="135"/>
              </a:spcBef>
            </a:pPr>
            <a:r>
              <a:rPr dirty="0" sz="1550">
                <a:latin typeface="Calibri"/>
                <a:cs typeface="Calibri"/>
              </a:rPr>
              <a:t>printf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statement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since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we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will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not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need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result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again:</a:t>
            </a:r>
            <a:endParaRPr sz="1550">
              <a:latin typeface="Calibri"/>
              <a:cs typeface="Calibri"/>
            </a:endParaRPr>
          </a:p>
          <a:p>
            <a:pPr marL="195580" marR="4644390" indent="-182880">
              <a:lnSpc>
                <a:spcPct val="101299"/>
              </a:lnSpc>
              <a:spcBef>
                <a:spcPts val="70"/>
              </a:spcBef>
            </a:pPr>
            <a:r>
              <a:rPr dirty="0" sz="1550">
                <a:latin typeface="Calibri"/>
                <a:cs typeface="Calibri"/>
              </a:rPr>
              <a:t>char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LetterGrade(float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grade)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{ </a:t>
            </a:r>
            <a:r>
              <a:rPr dirty="0" sz="1550">
                <a:latin typeface="Calibri"/>
                <a:cs typeface="Calibri"/>
              </a:rPr>
              <a:t>char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letter;</a:t>
            </a:r>
            <a:endParaRPr sz="1550">
              <a:latin typeface="Calibri"/>
              <a:cs typeface="Calibri"/>
            </a:endParaRPr>
          </a:p>
          <a:p>
            <a:pPr marL="378460" marR="5622290" indent="-182880">
              <a:lnSpc>
                <a:spcPct val="104500"/>
              </a:lnSpc>
              <a:spcBef>
                <a:spcPts val="5"/>
              </a:spcBef>
            </a:pP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(grade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&gt;=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90)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{ </a:t>
            </a:r>
            <a:r>
              <a:rPr dirty="0" sz="1550">
                <a:latin typeface="Calibri"/>
                <a:cs typeface="Calibri"/>
              </a:rPr>
              <a:t>letter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=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A;</a:t>
            </a:r>
            <a:endParaRPr sz="1550">
              <a:latin typeface="Calibri"/>
              <a:cs typeface="Calibri"/>
            </a:endParaRPr>
          </a:p>
          <a:p>
            <a:pPr marL="378460" marR="5139690" indent="-182880">
              <a:lnSpc>
                <a:spcPts val="1939"/>
              </a:lnSpc>
              <a:spcBef>
                <a:spcPts val="10"/>
              </a:spcBef>
            </a:pPr>
            <a:r>
              <a:rPr dirty="0" sz="1550">
                <a:latin typeface="Calibri"/>
                <a:cs typeface="Calibri"/>
              </a:rPr>
              <a:t>}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else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(grade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&gt;=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80)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{ </a:t>
            </a:r>
            <a:r>
              <a:rPr dirty="0" sz="1550">
                <a:latin typeface="Calibri"/>
                <a:cs typeface="Calibri"/>
              </a:rPr>
              <a:t>letter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=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B;</a:t>
            </a:r>
            <a:endParaRPr sz="1550">
              <a:latin typeface="Calibri"/>
              <a:cs typeface="Calibri"/>
            </a:endParaRPr>
          </a:p>
          <a:p>
            <a:pPr marL="378460" marR="5139690" indent="-182880">
              <a:lnSpc>
                <a:spcPct val="100600"/>
              </a:lnSpc>
              <a:spcBef>
                <a:spcPts val="10"/>
              </a:spcBef>
            </a:pPr>
            <a:r>
              <a:rPr dirty="0" sz="1550">
                <a:latin typeface="Calibri"/>
                <a:cs typeface="Calibri"/>
              </a:rPr>
              <a:t>}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else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(grade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&gt;=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70)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{ </a:t>
            </a:r>
            <a:r>
              <a:rPr dirty="0" sz="1550">
                <a:latin typeface="Calibri"/>
                <a:cs typeface="Calibri"/>
              </a:rPr>
              <a:t>letter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=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C;</a:t>
            </a:r>
            <a:endParaRPr sz="1550">
              <a:latin typeface="Calibri"/>
              <a:cs typeface="Calibri"/>
            </a:endParaRPr>
          </a:p>
          <a:p>
            <a:pPr marL="378460" marR="5139690" indent="-182880">
              <a:lnSpc>
                <a:spcPct val="104500"/>
              </a:lnSpc>
            </a:pPr>
            <a:r>
              <a:rPr dirty="0" sz="1550">
                <a:latin typeface="Calibri"/>
                <a:cs typeface="Calibri"/>
              </a:rPr>
              <a:t>}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else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(grade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&gt;=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60)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{ </a:t>
            </a:r>
            <a:r>
              <a:rPr dirty="0" sz="1550">
                <a:latin typeface="Calibri"/>
                <a:cs typeface="Calibri"/>
              </a:rPr>
              <a:t>letter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=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D;</a:t>
            </a:r>
            <a:endParaRPr sz="1550">
              <a:latin typeface="Calibri"/>
              <a:cs typeface="Calibri"/>
            </a:endParaRPr>
          </a:p>
          <a:p>
            <a:pPr marL="195580">
              <a:lnSpc>
                <a:spcPct val="100000"/>
              </a:lnSpc>
              <a:spcBef>
                <a:spcPts val="10"/>
              </a:spcBef>
            </a:pPr>
            <a:r>
              <a:rPr dirty="0" sz="1550">
                <a:latin typeface="Calibri"/>
                <a:cs typeface="Calibri"/>
              </a:rPr>
              <a:t>}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else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{</a:t>
            </a:r>
            <a:endParaRPr sz="1550">
              <a:latin typeface="Calibri"/>
              <a:cs typeface="Calibri"/>
            </a:endParaRPr>
          </a:p>
          <a:p>
            <a:pPr marL="424180">
              <a:lnSpc>
                <a:spcPct val="100000"/>
              </a:lnSpc>
              <a:spcBef>
                <a:spcPts val="95"/>
              </a:spcBef>
            </a:pPr>
            <a:r>
              <a:rPr dirty="0" sz="1550">
                <a:latin typeface="Calibri"/>
                <a:cs typeface="Calibri"/>
              </a:rPr>
              <a:t>letter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=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F;</a:t>
            </a:r>
            <a:endParaRPr sz="1550">
              <a:latin typeface="Calibri"/>
              <a:cs typeface="Calibri"/>
            </a:endParaRPr>
          </a:p>
          <a:p>
            <a:pPr marL="195580">
              <a:lnSpc>
                <a:spcPct val="100000"/>
              </a:lnSpc>
              <a:spcBef>
                <a:spcPts val="85"/>
              </a:spcBef>
            </a:pPr>
            <a:r>
              <a:rPr dirty="0" sz="1550" spc="10">
                <a:latin typeface="Calibri"/>
                <a:cs typeface="Calibri"/>
              </a:rPr>
              <a:t>}</a:t>
            </a:r>
            <a:endParaRPr sz="155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15"/>
              </a:spcBef>
            </a:pPr>
            <a:r>
              <a:rPr dirty="0" sz="1550" spc="-10">
                <a:latin typeface="Calibri"/>
                <a:cs typeface="Calibri"/>
              </a:rPr>
              <a:t>return(letter);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1550" spc="10">
                <a:latin typeface="Calibri"/>
                <a:cs typeface="Calibri"/>
              </a:rPr>
              <a:t>}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>
                <a:latin typeface="Calibri"/>
                <a:cs typeface="Calibri"/>
              </a:rPr>
              <a:t>void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main()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{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 marL="194945">
              <a:lnSpc>
                <a:spcPct val="100000"/>
              </a:lnSpc>
            </a:pPr>
            <a:r>
              <a:rPr dirty="0" sz="1550">
                <a:latin typeface="Calibri"/>
                <a:cs typeface="Calibri"/>
              </a:rPr>
              <a:t>float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grade1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=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85;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067816" y="5784215"/>
            <a:ext cx="490220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-10">
                <a:latin typeface="Calibri"/>
                <a:cs typeface="Calibri"/>
              </a:rPr>
              <a:t>printf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31" name="object 31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60575" y="5859779"/>
            <a:ext cx="1528572" cy="173736"/>
          </a:xfrm>
          <a:prstGeom prst="rect">
            <a:avLst/>
          </a:prstGeom>
        </p:spPr>
      </p:pic>
      <p:pic>
        <p:nvPicPr>
          <p:cNvPr id="32" name="object 32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154680" y="5903975"/>
            <a:ext cx="73152" cy="96012"/>
          </a:xfrm>
          <a:prstGeom prst="rect">
            <a:avLst/>
          </a:prstGeom>
        </p:spPr>
      </p:pic>
      <p:pic>
        <p:nvPicPr>
          <p:cNvPr id="33" name="object 33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307079" y="5859779"/>
            <a:ext cx="1575816" cy="173736"/>
          </a:xfrm>
          <a:prstGeom prst="rect">
            <a:avLst/>
          </a:prstGeom>
        </p:spPr>
      </p:pic>
      <p:pic>
        <p:nvPicPr>
          <p:cNvPr id="34" name="object 34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954523" y="5861303"/>
            <a:ext cx="1437132" cy="172212"/>
          </a:xfrm>
          <a:prstGeom prst="rect">
            <a:avLst/>
          </a:prstGeom>
        </p:spPr>
      </p:pic>
      <p:sp>
        <p:nvSpPr>
          <p:cNvPr id="35" name="object 35" descr=""/>
          <p:cNvSpPr txBox="1"/>
          <p:nvPr/>
        </p:nvSpPr>
        <p:spPr>
          <a:xfrm>
            <a:off x="6439915" y="5784215"/>
            <a:ext cx="1846580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-10">
                <a:latin typeface="Calibri"/>
                <a:cs typeface="Calibri"/>
              </a:rPr>
              <a:t>LetterGrade(grade1));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36" name="object 36" descr=""/>
          <p:cNvGrpSpPr/>
          <p:nvPr/>
        </p:nvGrpSpPr>
        <p:grpSpPr>
          <a:xfrm>
            <a:off x="2529840" y="6355080"/>
            <a:ext cx="658495" cy="167640"/>
            <a:chOff x="2529840" y="6355080"/>
            <a:chExt cx="658495" cy="167640"/>
          </a:xfrm>
        </p:grpSpPr>
        <p:sp>
          <p:nvSpPr>
            <p:cNvPr id="37" name="object 37" descr=""/>
            <p:cNvSpPr/>
            <p:nvPr/>
          </p:nvSpPr>
          <p:spPr>
            <a:xfrm>
              <a:off x="2529840" y="6355080"/>
              <a:ext cx="67310" cy="50800"/>
            </a:xfrm>
            <a:custGeom>
              <a:avLst/>
              <a:gdLst/>
              <a:ahLst/>
              <a:cxnLst/>
              <a:rect l="l" t="t" r="r" b="b"/>
              <a:pathLst>
                <a:path w="67310" h="50800">
                  <a:moveTo>
                    <a:pt x="50292" y="50292"/>
                  </a:moveTo>
                  <a:lnTo>
                    <a:pt x="39624" y="50292"/>
                  </a:lnTo>
                  <a:lnTo>
                    <a:pt x="36576" y="47244"/>
                  </a:lnTo>
                  <a:lnTo>
                    <a:pt x="36576" y="32004"/>
                  </a:lnTo>
                  <a:lnTo>
                    <a:pt x="38100" y="30480"/>
                  </a:lnTo>
                  <a:lnTo>
                    <a:pt x="38100" y="27432"/>
                  </a:lnTo>
                  <a:lnTo>
                    <a:pt x="41148" y="24384"/>
                  </a:lnTo>
                  <a:lnTo>
                    <a:pt x="41148" y="22860"/>
                  </a:lnTo>
                  <a:lnTo>
                    <a:pt x="54864" y="3048"/>
                  </a:lnTo>
                  <a:lnTo>
                    <a:pt x="54864" y="1524"/>
                  </a:lnTo>
                  <a:lnTo>
                    <a:pt x="56388" y="1524"/>
                  </a:lnTo>
                  <a:lnTo>
                    <a:pt x="56388" y="0"/>
                  </a:lnTo>
                  <a:lnTo>
                    <a:pt x="67056" y="0"/>
                  </a:lnTo>
                  <a:lnTo>
                    <a:pt x="67056" y="3048"/>
                  </a:lnTo>
                  <a:lnTo>
                    <a:pt x="53340" y="28956"/>
                  </a:lnTo>
                  <a:lnTo>
                    <a:pt x="53340" y="47244"/>
                  </a:lnTo>
                  <a:lnTo>
                    <a:pt x="51816" y="47244"/>
                  </a:lnTo>
                  <a:lnTo>
                    <a:pt x="51816" y="48768"/>
                  </a:lnTo>
                  <a:lnTo>
                    <a:pt x="50292" y="48768"/>
                  </a:lnTo>
                  <a:lnTo>
                    <a:pt x="50292" y="50292"/>
                  </a:lnTo>
                  <a:close/>
                </a:path>
                <a:path w="67310" h="50800">
                  <a:moveTo>
                    <a:pt x="15240" y="50292"/>
                  </a:moveTo>
                  <a:lnTo>
                    <a:pt x="4572" y="50292"/>
                  </a:lnTo>
                  <a:lnTo>
                    <a:pt x="1524" y="47244"/>
                  </a:lnTo>
                  <a:lnTo>
                    <a:pt x="1524" y="45720"/>
                  </a:lnTo>
                  <a:lnTo>
                    <a:pt x="0" y="44196"/>
                  </a:lnTo>
                  <a:lnTo>
                    <a:pt x="0" y="38100"/>
                  </a:lnTo>
                  <a:lnTo>
                    <a:pt x="1524" y="36576"/>
                  </a:lnTo>
                  <a:lnTo>
                    <a:pt x="1524" y="32004"/>
                  </a:lnTo>
                  <a:lnTo>
                    <a:pt x="3048" y="30480"/>
                  </a:lnTo>
                  <a:lnTo>
                    <a:pt x="3048" y="27432"/>
                  </a:lnTo>
                  <a:lnTo>
                    <a:pt x="4572" y="25908"/>
                  </a:lnTo>
                  <a:lnTo>
                    <a:pt x="4572" y="24384"/>
                  </a:lnTo>
                  <a:lnTo>
                    <a:pt x="6096" y="22860"/>
                  </a:lnTo>
                  <a:lnTo>
                    <a:pt x="19812" y="3048"/>
                  </a:lnTo>
                  <a:lnTo>
                    <a:pt x="19812" y="1524"/>
                  </a:lnTo>
                  <a:lnTo>
                    <a:pt x="21336" y="1524"/>
                  </a:lnTo>
                  <a:lnTo>
                    <a:pt x="21336" y="0"/>
                  </a:lnTo>
                  <a:lnTo>
                    <a:pt x="32004" y="0"/>
                  </a:lnTo>
                  <a:lnTo>
                    <a:pt x="32004" y="3048"/>
                  </a:lnTo>
                  <a:lnTo>
                    <a:pt x="18288" y="28956"/>
                  </a:lnTo>
                  <a:lnTo>
                    <a:pt x="18288" y="47244"/>
                  </a:lnTo>
                  <a:lnTo>
                    <a:pt x="16764" y="47244"/>
                  </a:lnTo>
                  <a:lnTo>
                    <a:pt x="16764" y="48768"/>
                  </a:lnTo>
                  <a:lnTo>
                    <a:pt x="15240" y="48768"/>
                  </a:lnTo>
                  <a:lnTo>
                    <a:pt x="15240" y="502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616708" y="6367272"/>
              <a:ext cx="67056" cy="126492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706624" y="6399275"/>
              <a:ext cx="140207" cy="96012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880359" y="6399276"/>
              <a:ext cx="76200" cy="94488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990088" y="6355080"/>
              <a:ext cx="146303" cy="138684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3156204" y="6403848"/>
              <a:ext cx="32384" cy="119380"/>
            </a:xfrm>
            <a:custGeom>
              <a:avLst/>
              <a:gdLst/>
              <a:ahLst/>
              <a:cxnLst/>
              <a:rect l="l" t="t" r="r" b="b"/>
              <a:pathLst>
                <a:path w="32385" h="119379">
                  <a:moveTo>
                    <a:pt x="28956" y="1524"/>
                  </a:moveTo>
                  <a:lnTo>
                    <a:pt x="13716" y="1524"/>
                  </a:lnTo>
                  <a:lnTo>
                    <a:pt x="15240" y="0"/>
                  </a:lnTo>
                  <a:lnTo>
                    <a:pt x="27432" y="0"/>
                  </a:lnTo>
                  <a:lnTo>
                    <a:pt x="28956" y="1524"/>
                  </a:lnTo>
                  <a:close/>
                </a:path>
                <a:path w="32385" h="119379">
                  <a:moveTo>
                    <a:pt x="28956" y="21336"/>
                  </a:moveTo>
                  <a:lnTo>
                    <a:pt x="13716" y="21336"/>
                  </a:lnTo>
                  <a:lnTo>
                    <a:pt x="10668" y="18288"/>
                  </a:lnTo>
                  <a:lnTo>
                    <a:pt x="10668" y="4572"/>
                  </a:lnTo>
                  <a:lnTo>
                    <a:pt x="12192" y="3048"/>
                  </a:lnTo>
                  <a:lnTo>
                    <a:pt x="12192" y="1524"/>
                  </a:lnTo>
                  <a:lnTo>
                    <a:pt x="30480" y="1524"/>
                  </a:lnTo>
                  <a:lnTo>
                    <a:pt x="30480" y="3048"/>
                  </a:lnTo>
                  <a:lnTo>
                    <a:pt x="32004" y="4572"/>
                  </a:lnTo>
                  <a:lnTo>
                    <a:pt x="32004" y="18288"/>
                  </a:lnTo>
                  <a:lnTo>
                    <a:pt x="28956" y="21336"/>
                  </a:lnTo>
                  <a:close/>
                </a:path>
                <a:path w="32385" h="119379">
                  <a:moveTo>
                    <a:pt x="25908" y="22860"/>
                  </a:moveTo>
                  <a:lnTo>
                    <a:pt x="16764" y="22860"/>
                  </a:lnTo>
                  <a:lnTo>
                    <a:pt x="16764" y="21336"/>
                  </a:lnTo>
                  <a:lnTo>
                    <a:pt x="25908" y="21336"/>
                  </a:lnTo>
                  <a:lnTo>
                    <a:pt x="25908" y="22860"/>
                  </a:lnTo>
                  <a:close/>
                </a:path>
                <a:path w="32385" h="119379">
                  <a:moveTo>
                    <a:pt x="28956" y="70104"/>
                  </a:moveTo>
                  <a:lnTo>
                    <a:pt x="15240" y="70104"/>
                  </a:lnTo>
                  <a:lnTo>
                    <a:pt x="15240" y="68580"/>
                  </a:lnTo>
                  <a:lnTo>
                    <a:pt x="28956" y="68580"/>
                  </a:lnTo>
                  <a:lnTo>
                    <a:pt x="28956" y="70104"/>
                  </a:lnTo>
                  <a:close/>
                </a:path>
                <a:path w="32385" h="119379">
                  <a:moveTo>
                    <a:pt x="30480" y="71628"/>
                  </a:moveTo>
                  <a:lnTo>
                    <a:pt x="13716" y="71628"/>
                  </a:lnTo>
                  <a:lnTo>
                    <a:pt x="13716" y="70104"/>
                  </a:lnTo>
                  <a:lnTo>
                    <a:pt x="30480" y="70104"/>
                  </a:lnTo>
                  <a:lnTo>
                    <a:pt x="30480" y="71628"/>
                  </a:lnTo>
                  <a:close/>
                </a:path>
                <a:path w="32385" h="119379">
                  <a:moveTo>
                    <a:pt x="9144" y="118872"/>
                  </a:moveTo>
                  <a:lnTo>
                    <a:pt x="0" y="118872"/>
                  </a:lnTo>
                  <a:lnTo>
                    <a:pt x="0" y="115824"/>
                  </a:lnTo>
                  <a:lnTo>
                    <a:pt x="12192" y="88392"/>
                  </a:lnTo>
                  <a:lnTo>
                    <a:pt x="12192" y="71628"/>
                  </a:lnTo>
                  <a:lnTo>
                    <a:pt x="32004" y="71628"/>
                  </a:lnTo>
                  <a:lnTo>
                    <a:pt x="32004" y="83820"/>
                  </a:lnTo>
                  <a:lnTo>
                    <a:pt x="30480" y="85344"/>
                  </a:lnTo>
                  <a:lnTo>
                    <a:pt x="30480" y="89916"/>
                  </a:lnTo>
                  <a:lnTo>
                    <a:pt x="28956" y="91440"/>
                  </a:lnTo>
                  <a:lnTo>
                    <a:pt x="28956" y="92964"/>
                  </a:lnTo>
                  <a:lnTo>
                    <a:pt x="25908" y="96012"/>
                  </a:lnTo>
                  <a:lnTo>
                    <a:pt x="12192" y="115824"/>
                  </a:lnTo>
                  <a:lnTo>
                    <a:pt x="12192" y="117348"/>
                  </a:lnTo>
                  <a:lnTo>
                    <a:pt x="9144" y="117348"/>
                  </a:lnTo>
                  <a:lnTo>
                    <a:pt x="9144" y="1188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 descr=""/>
          <p:cNvSpPr txBox="1"/>
          <p:nvPr/>
        </p:nvSpPr>
        <p:spPr>
          <a:xfrm>
            <a:off x="1067816" y="6279515"/>
            <a:ext cx="1470025" cy="75247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just" marL="12700" marR="5080">
              <a:lnSpc>
                <a:spcPct val="102600"/>
              </a:lnSpc>
              <a:spcBef>
                <a:spcPts val="85"/>
              </a:spcBef>
            </a:pPr>
            <a:r>
              <a:rPr dirty="0" sz="1550">
                <a:latin typeface="Calibri"/>
                <a:cs typeface="Calibri"/>
              </a:rPr>
              <a:t>char*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student2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= </a:t>
            </a:r>
            <a:r>
              <a:rPr dirty="0" sz="1550">
                <a:latin typeface="Calibri"/>
                <a:cs typeface="Calibri"/>
              </a:rPr>
              <a:t>float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grade2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=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92; </a:t>
            </a:r>
            <a:r>
              <a:rPr dirty="0" sz="1550" spc="-10">
                <a:latin typeface="Calibri"/>
                <a:cs typeface="Calibri"/>
              </a:rPr>
              <a:t>printf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44" name="object 44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560575" y="6839711"/>
            <a:ext cx="1528572" cy="173735"/>
          </a:xfrm>
          <a:prstGeom prst="rect">
            <a:avLst/>
          </a:prstGeom>
        </p:spPr>
      </p:pic>
      <p:pic>
        <p:nvPicPr>
          <p:cNvPr id="45" name="object 45" descr="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3154680" y="6883907"/>
            <a:ext cx="73152" cy="96012"/>
          </a:xfrm>
          <a:prstGeom prst="rect">
            <a:avLst/>
          </a:prstGeom>
        </p:spPr>
      </p:pic>
      <p:pic>
        <p:nvPicPr>
          <p:cNvPr id="46" name="object 46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3307079" y="6839711"/>
            <a:ext cx="1575816" cy="173735"/>
          </a:xfrm>
          <a:prstGeom prst="rect">
            <a:avLst/>
          </a:prstGeom>
        </p:spPr>
      </p:pic>
      <p:sp>
        <p:nvSpPr>
          <p:cNvPr id="47" name="object 47" descr=""/>
          <p:cNvSpPr txBox="1"/>
          <p:nvPr/>
        </p:nvSpPr>
        <p:spPr>
          <a:xfrm>
            <a:off x="4938776" y="6764146"/>
            <a:ext cx="3346450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>
                <a:latin typeface="Calibri"/>
                <a:cs typeface="Calibri"/>
              </a:rPr>
              <a:t>student2,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grade2,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LetterGrade(grade2));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884936" y="7061422"/>
            <a:ext cx="88900" cy="2273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00"/>
              </a:lnSpc>
            </a:pPr>
            <a:r>
              <a:rPr dirty="0" sz="1550" spc="10">
                <a:latin typeface="Calibri"/>
                <a:cs typeface="Calibri"/>
              </a:rPr>
              <a:t>}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49" name="object 4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00"/>
              </a:lnSpc>
            </a:pPr>
            <a:r>
              <a:rPr dirty="0" spc="-25"/>
              <a:t>TOC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1195" y="533400"/>
            <a:ext cx="1028700" cy="25755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20667" y="548640"/>
            <a:ext cx="1534668" cy="24231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33059" y="550163"/>
            <a:ext cx="196596" cy="23926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18108" y="533400"/>
            <a:ext cx="883859" cy="257556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91883" y="533400"/>
            <a:ext cx="656843" cy="25755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534035">
              <a:lnSpc>
                <a:spcPct val="100000"/>
              </a:lnSpc>
              <a:spcBef>
                <a:spcPts val="110"/>
              </a:spcBef>
            </a:pPr>
            <a:r>
              <a:rPr dirty="0" spc="-25"/>
              <a:t>Control</a:t>
            </a:r>
            <a:r>
              <a:rPr dirty="0" spc="-229"/>
              <a:t> </a:t>
            </a:r>
            <a:r>
              <a:rPr dirty="0" spc="-30"/>
              <a:t>Structures:</a:t>
            </a:r>
            <a:r>
              <a:rPr dirty="0" spc="-210"/>
              <a:t> </a:t>
            </a:r>
            <a:r>
              <a:rPr dirty="0"/>
              <a:t>A</a:t>
            </a:r>
            <a:r>
              <a:rPr dirty="0" spc="-25"/>
              <a:t> </a:t>
            </a:r>
            <a:r>
              <a:rPr dirty="0" spc="-10"/>
              <a:t>Closer</a:t>
            </a:r>
            <a:r>
              <a:rPr dirty="0" spc="-140"/>
              <a:t> </a:t>
            </a:r>
            <a:r>
              <a:rPr dirty="0" spc="-20"/>
              <a:t>Look</a:t>
            </a:r>
          </a:p>
        </p:txBody>
      </p:sp>
      <p:sp>
        <p:nvSpPr>
          <p:cNvPr id="8" name="object 8" descr=""/>
          <p:cNvSpPr/>
          <p:nvPr/>
        </p:nvSpPr>
        <p:spPr>
          <a:xfrm>
            <a:off x="665988" y="1021079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5" h="50800">
                <a:moveTo>
                  <a:pt x="30480" y="50292"/>
                </a:moveTo>
                <a:lnTo>
                  <a:pt x="18288" y="50292"/>
                </a:lnTo>
                <a:lnTo>
                  <a:pt x="12192" y="48768"/>
                </a:lnTo>
                <a:lnTo>
                  <a:pt x="7620" y="44196"/>
                </a:lnTo>
                <a:lnTo>
                  <a:pt x="1524" y="38100"/>
                </a:lnTo>
                <a:lnTo>
                  <a:pt x="0" y="32004"/>
                </a:lnTo>
                <a:lnTo>
                  <a:pt x="0" y="18288"/>
                </a:lnTo>
                <a:lnTo>
                  <a:pt x="1524" y="12192"/>
                </a:lnTo>
                <a:lnTo>
                  <a:pt x="7620" y="7620"/>
                </a:lnTo>
                <a:lnTo>
                  <a:pt x="12192" y="3048"/>
                </a:lnTo>
                <a:lnTo>
                  <a:pt x="18288" y="0"/>
                </a:lnTo>
                <a:lnTo>
                  <a:pt x="30480" y="0"/>
                </a:lnTo>
                <a:lnTo>
                  <a:pt x="36576" y="3048"/>
                </a:lnTo>
                <a:lnTo>
                  <a:pt x="45720" y="12192"/>
                </a:lnTo>
                <a:lnTo>
                  <a:pt x="48768" y="18288"/>
                </a:lnTo>
                <a:lnTo>
                  <a:pt x="48768" y="32004"/>
                </a:lnTo>
                <a:lnTo>
                  <a:pt x="45720" y="38100"/>
                </a:lnTo>
                <a:lnTo>
                  <a:pt x="41148" y="44196"/>
                </a:lnTo>
                <a:lnTo>
                  <a:pt x="36576" y="48768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871219" y="902843"/>
            <a:ext cx="8497570" cy="114681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12700" marR="5080">
              <a:lnSpc>
                <a:spcPct val="93100"/>
              </a:lnSpc>
              <a:spcBef>
                <a:spcPts val="265"/>
              </a:spcBef>
            </a:pPr>
            <a:r>
              <a:rPr dirty="0" sz="1550">
                <a:latin typeface="Calibri"/>
                <a:cs typeface="Calibri"/>
              </a:rPr>
              <a:t>Another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control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structure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known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as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while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statement.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while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statement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executes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block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code </a:t>
            </a:r>
            <a:r>
              <a:rPr dirty="0" sz="1550">
                <a:latin typeface="Calibri"/>
                <a:cs typeface="Calibri"/>
              </a:rPr>
              <a:t>until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condition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met.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When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testing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with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variables,</a:t>
            </a:r>
            <a:r>
              <a:rPr dirty="0" sz="1550" spc="-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variable</a:t>
            </a:r>
            <a:r>
              <a:rPr dirty="0" sz="1550" spc="-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being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tested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within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condition</a:t>
            </a:r>
            <a:r>
              <a:rPr dirty="0" sz="1550" spc="5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must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set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value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before</a:t>
            </a:r>
            <a:r>
              <a:rPr dirty="0" sz="1550" spc="-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2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while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statement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begins.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condition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being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tested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evaluates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to </a:t>
            </a:r>
            <a:r>
              <a:rPr dirty="0" sz="1550">
                <a:latin typeface="Calibri"/>
                <a:cs typeface="Calibri"/>
              </a:rPr>
              <a:t>True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never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evaluate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False,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this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condition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known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as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infinite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loop.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Examples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infinite </a:t>
            </a:r>
            <a:r>
              <a:rPr dirty="0" sz="1550">
                <a:latin typeface="Calibri"/>
                <a:cs typeface="Calibri"/>
              </a:rPr>
              <a:t>loop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conditions: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665988" y="3291839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5" h="50800">
                <a:moveTo>
                  <a:pt x="30480" y="50292"/>
                </a:moveTo>
                <a:lnTo>
                  <a:pt x="18288" y="50292"/>
                </a:lnTo>
                <a:lnTo>
                  <a:pt x="12192" y="48768"/>
                </a:lnTo>
                <a:lnTo>
                  <a:pt x="7620" y="44196"/>
                </a:lnTo>
                <a:lnTo>
                  <a:pt x="1524" y="38100"/>
                </a:lnTo>
                <a:lnTo>
                  <a:pt x="0" y="33528"/>
                </a:lnTo>
                <a:lnTo>
                  <a:pt x="0" y="18288"/>
                </a:lnTo>
                <a:lnTo>
                  <a:pt x="1524" y="13716"/>
                </a:lnTo>
                <a:lnTo>
                  <a:pt x="12192" y="3048"/>
                </a:lnTo>
                <a:lnTo>
                  <a:pt x="18288" y="0"/>
                </a:lnTo>
                <a:lnTo>
                  <a:pt x="30480" y="0"/>
                </a:lnTo>
                <a:lnTo>
                  <a:pt x="36576" y="3048"/>
                </a:lnTo>
                <a:lnTo>
                  <a:pt x="41148" y="7620"/>
                </a:lnTo>
                <a:lnTo>
                  <a:pt x="45720" y="13716"/>
                </a:lnTo>
                <a:lnTo>
                  <a:pt x="48768" y="18288"/>
                </a:lnTo>
                <a:lnTo>
                  <a:pt x="48768" y="33528"/>
                </a:lnTo>
                <a:lnTo>
                  <a:pt x="45720" y="38100"/>
                </a:lnTo>
                <a:lnTo>
                  <a:pt x="41148" y="44196"/>
                </a:lnTo>
                <a:lnTo>
                  <a:pt x="36576" y="48768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 descr=""/>
          <p:cNvGrpSpPr/>
          <p:nvPr/>
        </p:nvGrpSpPr>
        <p:grpSpPr>
          <a:xfrm>
            <a:off x="886968" y="3261360"/>
            <a:ext cx="207645" cy="127000"/>
            <a:chOff x="886968" y="3261360"/>
            <a:chExt cx="207645" cy="127000"/>
          </a:xfrm>
        </p:grpSpPr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6968" y="3261360"/>
              <a:ext cx="109728" cy="126492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18031" y="3293364"/>
              <a:ext cx="76200" cy="94488"/>
            </a:xfrm>
            <a:prstGeom prst="rect">
              <a:avLst/>
            </a:prstGeom>
          </p:spPr>
        </p:pic>
      </p:grpSp>
      <p:grpSp>
        <p:nvGrpSpPr>
          <p:cNvPr id="14" name="object 14" descr=""/>
          <p:cNvGrpSpPr/>
          <p:nvPr/>
        </p:nvGrpSpPr>
        <p:grpSpPr>
          <a:xfrm>
            <a:off x="1167383" y="3250692"/>
            <a:ext cx="893444" cy="172720"/>
            <a:chOff x="1167383" y="3250692"/>
            <a:chExt cx="893444" cy="172720"/>
          </a:xfrm>
        </p:grpSpPr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67383" y="3293363"/>
              <a:ext cx="265176" cy="96012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66087" y="3293364"/>
              <a:ext cx="131064" cy="94488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30680" y="3293363"/>
              <a:ext cx="80772" cy="129540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1740395" y="3250704"/>
              <a:ext cx="17145" cy="137160"/>
            </a:xfrm>
            <a:custGeom>
              <a:avLst/>
              <a:gdLst/>
              <a:ahLst/>
              <a:cxnLst/>
              <a:rect l="l" t="t" r="r" b="b"/>
              <a:pathLst>
                <a:path w="17144" h="137160">
                  <a:moveTo>
                    <a:pt x="10668" y="1524"/>
                  </a:moveTo>
                  <a:lnTo>
                    <a:pt x="9144" y="0"/>
                  </a:lnTo>
                  <a:lnTo>
                    <a:pt x="6096" y="0"/>
                  </a:lnTo>
                  <a:lnTo>
                    <a:pt x="4572" y="1524"/>
                  </a:lnTo>
                  <a:lnTo>
                    <a:pt x="10668" y="1524"/>
                  </a:lnTo>
                  <a:close/>
                </a:path>
                <a:path w="17144" h="137160">
                  <a:moveTo>
                    <a:pt x="16764" y="3302"/>
                  </a:moveTo>
                  <a:lnTo>
                    <a:pt x="15240" y="3302"/>
                  </a:lnTo>
                  <a:lnTo>
                    <a:pt x="15240" y="2032"/>
                  </a:lnTo>
                  <a:lnTo>
                    <a:pt x="0" y="2032"/>
                  </a:lnTo>
                  <a:lnTo>
                    <a:pt x="0" y="3302"/>
                  </a:lnTo>
                  <a:lnTo>
                    <a:pt x="0" y="135382"/>
                  </a:lnTo>
                  <a:lnTo>
                    <a:pt x="0" y="136652"/>
                  </a:lnTo>
                  <a:lnTo>
                    <a:pt x="15240" y="136652"/>
                  </a:lnTo>
                  <a:lnTo>
                    <a:pt x="15240" y="135382"/>
                  </a:lnTo>
                  <a:lnTo>
                    <a:pt x="16764" y="135382"/>
                  </a:lnTo>
                  <a:lnTo>
                    <a:pt x="16764" y="3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80032" y="3293363"/>
              <a:ext cx="80772" cy="96012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01952" y="3270503"/>
              <a:ext cx="158495" cy="118872"/>
            </a:xfrm>
            <a:prstGeom prst="rect">
              <a:avLst/>
            </a:prstGeom>
          </p:spPr>
        </p:pic>
      </p:grpSp>
      <p:grpSp>
        <p:nvGrpSpPr>
          <p:cNvPr id="21" name="object 21" descr=""/>
          <p:cNvGrpSpPr/>
          <p:nvPr/>
        </p:nvGrpSpPr>
        <p:grpSpPr>
          <a:xfrm>
            <a:off x="2132075" y="3293364"/>
            <a:ext cx="266700" cy="96520"/>
            <a:chOff x="2132075" y="3293364"/>
            <a:chExt cx="266700" cy="96520"/>
          </a:xfrm>
        </p:grpSpPr>
        <p:pic>
          <p:nvPicPr>
            <p:cNvPr id="22" name="object 22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132075" y="3294888"/>
              <a:ext cx="76200" cy="94488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2234183" y="3293364"/>
              <a:ext cx="62865" cy="96520"/>
            </a:xfrm>
            <a:custGeom>
              <a:avLst/>
              <a:gdLst/>
              <a:ahLst/>
              <a:cxnLst/>
              <a:rect l="l" t="t" r="r" b="b"/>
              <a:pathLst>
                <a:path w="62864" h="96520">
                  <a:moveTo>
                    <a:pt x="60198" y="82296"/>
                  </a:moveTo>
                  <a:lnTo>
                    <a:pt x="38100" y="82296"/>
                  </a:lnTo>
                  <a:lnTo>
                    <a:pt x="41148" y="79248"/>
                  </a:lnTo>
                  <a:lnTo>
                    <a:pt x="42672" y="79248"/>
                  </a:lnTo>
                  <a:lnTo>
                    <a:pt x="45720" y="76200"/>
                  </a:lnTo>
                  <a:lnTo>
                    <a:pt x="45720" y="65532"/>
                  </a:lnTo>
                  <a:lnTo>
                    <a:pt x="39624" y="59436"/>
                  </a:lnTo>
                  <a:lnTo>
                    <a:pt x="36576" y="57912"/>
                  </a:lnTo>
                  <a:lnTo>
                    <a:pt x="35052" y="56388"/>
                  </a:lnTo>
                  <a:lnTo>
                    <a:pt x="32004" y="56388"/>
                  </a:lnTo>
                  <a:lnTo>
                    <a:pt x="30480" y="54864"/>
                  </a:lnTo>
                  <a:lnTo>
                    <a:pt x="27432" y="53340"/>
                  </a:lnTo>
                  <a:lnTo>
                    <a:pt x="24384" y="53340"/>
                  </a:lnTo>
                  <a:lnTo>
                    <a:pt x="18288" y="50292"/>
                  </a:lnTo>
                  <a:lnTo>
                    <a:pt x="16764" y="48768"/>
                  </a:lnTo>
                  <a:lnTo>
                    <a:pt x="10668" y="45720"/>
                  </a:lnTo>
                  <a:lnTo>
                    <a:pt x="9144" y="44196"/>
                  </a:lnTo>
                  <a:lnTo>
                    <a:pt x="7620" y="41148"/>
                  </a:lnTo>
                  <a:lnTo>
                    <a:pt x="6096" y="39624"/>
                  </a:lnTo>
                  <a:lnTo>
                    <a:pt x="1524" y="30480"/>
                  </a:lnTo>
                  <a:lnTo>
                    <a:pt x="1524" y="22860"/>
                  </a:lnTo>
                  <a:lnTo>
                    <a:pt x="7620" y="10668"/>
                  </a:lnTo>
                  <a:lnTo>
                    <a:pt x="10668" y="9144"/>
                  </a:lnTo>
                  <a:lnTo>
                    <a:pt x="13716" y="6096"/>
                  </a:lnTo>
                  <a:lnTo>
                    <a:pt x="19812" y="3048"/>
                  </a:lnTo>
                  <a:lnTo>
                    <a:pt x="28956" y="0"/>
                  </a:lnTo>
                  <a:lnTo>
                    <a:pt x="36576" y="0"/>
                  </a:lnTo>
                  <a:lnTo>
                    <a:pt x="39624" y="1524"/>
                  </a:lnTo>
                  <a:lnTo>
                    <a:pt x="45720" y="1524"/>
                  </a:lnTo>
                  <a:lnTo>
                    <a:pt x="48768" y="3048"/>
                  </a:lnTo>
                  <a:lnTo>
                    <a:pt x="50292" y="3048"/>
                  </a:lnTo>
                  <a:lnTo>
                    <a:pt x="51816" y="4572"/>
                  </a:lnTo>
                  <a:lnTo>
                    <a:pt x="54864" y="4572"/>
                  </a:lnTo>
                  <a:lnTo>
                    <a:pt x="54864" y="6096"/>
                  </a:lnTo>
                  <a:lnTo>
                    <a:pt x="56388" y="6096"/>
                  </a:lnTo>
                  <a:lnTo>
                    <a:pt x="57912" y="7620"/>
                  </a:lnTo>
                  <a:lnTo>
                    <a:pt x="57912" y="12192"/>
                  </a:lnTo>
                  <a:lnTo>
                    <a:pt x="32004" y="12192"/>
                  </a:lnTo>
                  <a:lnTo>
                    <a:pt x="30480" y="13716"/>
                  </a:lnTo>
                  <a:lnTo>
                    <a:pt x="27432" y="13716"/>
                  </a:lnTo>
                  <a:lnTo>
                    <a:pt x="25908" y="15240"/>
                  </a:lnTo>
                  <a:lnTo>
                    <a:pt x="24384" y="15240"/>
                  </a:lnTo>
                  <a:lnTo>
                    <a:pt x="21336" y="18288"/>
                  </a:lnTo>
                  <a:lnTo>
                    <a:pt x="21336" y="19812"/>
                  </a:lnTo>
                  <a:lnTo>
                    <a:pt x="19812" y="21336"/>
                  </a:lnTo>
                  <a:lnTo>
                    <a:pt x="19812" y="22860"/>
                  </a:lnTo>
                  <a:lnTo>
                    <a:pt x="18288" y="24384"/>
                  </a:lnTo>
                  <a:lnTo>
                    <a:pt x="18288" y="28956"/>
                  </a:lnTo>
                  <a:lnTo>
                    <a:pt x="27432" y="38100"/>
                  </a:lnTo>
                  <a:lnTo>
                    <a:pt x="30480" y="39624"/>
                  </a:lnTo>
                  <a:lnTo>
                    <a:pt x="33528" y="39624"/>
                  </a:lnTo>
                  <a:lnTo>
                    <a:pt x="35052" y="41148"/>
                  </a:lnTo>
                  <a:lnTo>
                    <a:pt x="38100" y="42672"/>
                  </a:lnTo>
                  <a:lnTo>
                    <a:pt x="41148" y="42672"/>
                  </a:lnTo>
                  <a:lnTo>
                    <a:pt x="47244" y="45720"/>
                  </a:lnTo>
                  <a:lnTo>
                    <a:pt x="48768" y="47244"/>
                  </a:lnTo>
                  <a:lnTo>
                    <a:pt x="54864" y="50292"/>
                  </a:lnTo>
                  <a:lnTo>
                    <a:pt x="57912" y="53340"/>
                  </a:lnTo>
                  <a:lnTo>
                    <a:pt x="60960" y="59436"/>
                  </a:lnTo>
                  <a:lnTo>
                    <a:pt x="62484" y="60960"/>
                  </a:lnTo>
                  <a:lnTo>
                    <a:pt x="62484" y="77724"/>
                  </a:lnTo>
                  <a:lnTo>
                    <a:pt x="60198" y="82296"/>
                  </a:lnTo>
                  <a:close/>
                </a:path>
                <a:path w="62864" h="96520">
                  <a:moveTo>
                    <a:pt x="57912" y="18288"/>
                  </a:moveTo>
                  <a:lnTo>
                    <a:pt x="53340" y="18288"/>
                  </a:lnTo>
                  <a:lnTo>
                    <a:pt x="51816" y="16764"/>
                  </a:lnTo>
                  <a:lnTo>
                    <a:pt x="50292" y="16764"/>
                  </a:lnTo>
                  <a:lnTo>
                    <a:pt x="48768" y="15240"/>
                  </a:lnTo>
                  <a:lnTo>
                    <a:pt x="45720" y="15240"/>
                  </a:lnTo>
                  <a:lnTo>
                    <a:pt x="42672" y="13716"/>
                  </a:lnTo>
                  <a:lnTo>
                    <a:pt x="41148" y="13716"/>
                  </a:lnTo>
                  <a:lnTo>
                    <a:pt x="38100" y="12192"/>
                  </a:lnTo>
                  <a:lnTo>
                    <a:pt x="57912" y="12192"/>
                  </a:lnTo>
                  <a:lnTo>
                    <a:pt x="57912" y="18288"/>
                  </a:lnTo>
                  <a:close/>
                </a:path>
                <a:path w="62864" h="96520">
                  <a:moveTo>
                    <a:pt x="4572" y="76200"/>
                  </a:moveTo>
                  <a:lnTo>
                    <a:pt x="3048" y="76200"/>
                  </a:lnTo>
                  <a:lnTo>
                    <a:pt x="3048" y="74676"/>
                  </a:lnTo>
                  <a:lnTo>
                    <a:pt x="4572" y="74676"/>
                  </a:lnTo>
                  <a:lnTo>
                    <a:pt x="4572" y="76200"/>
                  </a:lnTo>
                  <a:close/>
                </a:path>
                <a:path w="62864" h="96520">
                  <a:moveTo>
                    <a:pt x="38100" y="96012"/>
                  </a:moveTo>
                  <a:lnTo>
                    <a:pt x="16764" y="96012"/>
                  </a:lnTo>
                  <a:lnTo>
                    <a:pt x="13716" y="94488"/>
                  </a:lnTo>
                  <a:lnTo>
                    <a:pt x="12192" y="94488"/>
                  </a:lnTo>
                  <a:lnTo>
                    <a:pt x="9144" y="92964"/>
                  </a:lnTo>
                  <a:lnTo>
                    <a:pt x="7620" y="92964"/>
                  </a:lnTo>
                  <a:lnTo>
                    <a:pt x="6096" y="91440"/>
                  </a:lnTo>
                  <a:lnTo>
                    <a:pt x="3048" y="91440"/>
                  </a:lnTo>
                  <a:lnTo>
                    <a:pt x="3048" y="89916"/>
                  </a:lnTo>
                  <a:lnTo>
                    <a:pt x="1524" y="89916"/>
                  </a:lnTo>
                  <a:lnTo>
                    <a:pt x="1524" y="85344"/>
                  </a:lnTo>
                  <a:lnTo>
                    <a:pt x="0" y="83820"/>
                  </a:lnTo>
                  <a:lnTo>
                    <a:pt x="0" y="79248"/>
                  </a:lnTo>
                  <a:lnTo>
                    <a:pt x="1524" y="79248"/>
                  </a:lnTo>
                  <a:lnTo>
                    <a:pt x="1524" y="76200"/>
                  </a:lnTo>
                  <a:lnTo>
                    <a:pt x="6096" y="76200"/>
                  </a:lnTo>
                  <a:lnTo>
                    <a:pt x="7620" y="77724"/>
                  </a:lnTo>
                  <a:lnTo>
                    <a:pt x="9144" y="77724"/>
                  </a:lnTo>
                  <a:lnTo>
                    <a:pt x="12192" y="79248"/>
                  </a:lnTo>
                  <a:lnTo>
                    <a:pt x="13716" y="80772"/>
                  </a:lnTo>
                  <a:lnTo>
                    <a:pt x="16764" y="80772"/>
                  </a:lnTo>
                  <a:lnTo>
                    <a:pt x="18288" y="82296"/>
                  </a:lnTo>
                  <a:lnTo>
                    <a:pt x="60198" y="82296"/>
                  </a:lnTo>
                  <a:lnTo>
                    <a:pt x="59436" y="83820"/>
                  </a:lnTo>
                  <a:lnTo>
                    <a:pt x="53340" y="89916"/>
                  </a:lnTo>
                  <a:lnTo>
                    <a:pt x="47244" y="92964"/>
                  </a:lnTo>
                  <a:lnTo>
                    <a:pt x="38100" y="960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318003" y="3293364"/>
              <a:ext cx="80772" cy="96012"/>
            </a:xfrm>
            <a:prstGeom prst="rect">
              <a:avLst/>
            </a:prstGeom>
          </p:spPr>
        </p:pic>
      </p:grpSp>
      <p:pic>
        <p:nvPicPr>
          <p:cNvPr id="25" name="object 25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455164" y="3293364"/>
            <a:ext cx="73152" cy="96012"/>
          </a:xfrm>
          <a:prstGeom prst="rect">
            <a:avLst/>
          </a:prstGeom>
        </p:spPr>
      </p:pic>
      <p:grpSp>
        <p:nvGrpSpPr>
          <p:cNvPr id="26" name="object 26" descr=""/>
          <p:cNvGrpSpPr/>
          <p:nvPr/>
        </p:nvGrpSpPr>
        <p:grpSpPr>
          <a:xfrm>
            <a:off x="2598420" y="3250692"/>
            <a:ext cx="431800" cy="139065"/>
            <a:chOff x="2598420" y="3250692"/>
            <a:chExt cx="431800" cy="139065"/>
          </a:xfrm>
        </p:grpSpPr>
        <p:pic>
          <p:nvPicPr>
            <p:cNvPr id="27" name="object 27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98420" y="3294887"/>
              <a:ext cx="132588" cy="92964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753868" y="3250692"/>
              <a:ext cx="76200" cy="137160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2862059" y="3250704"/>
              <a:ext cx="64135" cy="137160"/>
            </a:xfrm>
            <a:custGeom>
              <a:avLst/>
              <a:gdLst/>
              <a:ahLst/>
              <a:cxnLst/>
              <a:rect l="l" t="t" r="r" b="b"/>
              <a:pathLst>
                <a:path w="64135" h="137160">
                  <a:moveTo>
                    <a:pt x="18288" y="47231"/>
                  </a:moveTo>
                  <a:lnTo>
                    <a:pt x="16764" y="45707"/>
                  </a:lnTo>
                  <a:lnTo>
                    <a:pt x="12192" y="45707"/>
                  </a:lnTo>
                  <a:lnTo>
                    <a:pt x="10668" y="44183"/>
                  </a:lnTo>
                  <a:lnTo>
                    <a:pt x="7620" y="44183"/>
                  </a:lnTo>
                  <a:lnTo>
                    <a:pt x="6096" y="45707"/>
                  </a:lnTo>
                  <a:lnTo>
                    <a:pt x="1524" y="45707"/>
                  </a:lnTo>
                  <a:lnTo>
                    <a:pt x="1524" y="137147"/>
                  </a:lnTo>
                  <a:lnTo>
                    <a:pt x="16764" y="137147"/>
                  </a:lnTo>
                  <a:lnTo>
                    <a:pt x="18288" y="135623"/>
                  </a:lnTo>
                  <a:lnTo>
                    <a:pt x="18288" y="47231"/>
                  </a:lnTo>
                  <a:close/>
                </a:path>
                <a:path w="64135" h="137160">
                  <a:moveTo>
                    <a:pt x="21336" y="13703"/>
                  </a:moveTo>
                  <a:lnTo>
                    <a:pt x="15240" y="7607"/>
                  </a:lnTo>
                  <a:lnTo>
                    <a:pt x="6096" y="7607"/>
                  </a:lnTo>
                  <a:lnTo>
                    <a:pt x="3048" y="9131"/>
                  </a:lnTo>
                  <a:lnTo>
                    <a:pt x="0" y="12179"/>
                  </a:lnTo>
                  <a:lnTo>
                    <a:pt x="0" y="24371"/>
                  </a:lnTo>
                  <a:lnTo>
                    <a:pt x="3048" y="27419"/>
                  </a:lnTo>
                  <a:lnTo>
                    <a:pt x="16764" y="27419"/>
                  </a:lnTo>
                  <a:lnTo>
                    <a:pt x="19812" y="24371"/>
                  </a:lnTo>
                  <a:lnTo>
                    <a:pt x="21336" y="21323"/>
                  </a:lnTo>
                  <a:lnTo>
                    <a:pt x="21336" y="13703"/>
                  </a:lnTo>
                  <a:close/>
                </a:path>
                <a:path w="64135" h="137160">
                  <a:moveTo>
                    <a:pt x="57924" y="1524"/>
                  </a:moveTo>
                  <a:lnTo>
                    <a:pt x="56400" y="0"/>
                  </a:lnTo>
                  <a:lnTo>
                    <a:pt x="53352" y="0"/>
                  </a:lnTo>
                  <a:lnTo>
                    <a:pt x="51828" y="1524"/>
                  </a:lnTo>
                  <a:lnTo>
                    <a:pt x="57924" y="1524"/>
                  </a:lnTo>
                  <a:close/>
                </a:path>
                <a:path w="64135" h="137160">
                  <a:moveTo>
                    <a:pt x="64020" y="3302"/>
                  </a:moveTo>
                  <a:lnTo>
                    <a:pt x="63639" y="3302"/>
                  </a:lnTo>
                  <a:lnTo>
                    <a:pt x="63639" y="2032"/>
                  </a:lnTo>
                  <a:lnTo>
                    <a:pt x="47256" y="2032"/>
                  </a:lnTo>
                  <a:lnTo>
                    <a:pt x="47256" y="3302"/>
                  </a:lnTo>
                  <a:lnTo>
                    <a:pt x="47256" y="135382"/>
                  </a:lnTo>
                  <a:lnTo>
                    <a:pt x="47256" y="136652"/>
                  </a:lnTo>
                  <a:lnTo>
                    <a:pt x="63639" y="136652"/>
                  </a:lnTo>
                  <a:lnTo>
                    <a:pt x="63639" y="135382"/>
                  </a:lnTo>
                  <a:lnTo>
                    <a:pt x="64020" y="135382"/>
                  </a:lnTo>
                  <a:lnTo>
                    <a:pt x="64020" y="3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948939" y="3293363"/>
              <a:ext cx="80772" cy="96012"/>
            </a:xfrm>
            <a:prstGeom prst="rect">
              <a:avLst/>
            </a:prstGeom>
          </p:spPr>
        </p:pic>
      </p:grpSp>
      <p:pic>
        <p:nvPicPr>
          <p:cNvPr id="31" name="object 31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093720" y="3249167"/>
            <a:ext cx="2255520" cy="173735"/>
          </a:xfrm>
          <a:prstGeom prst="rect">
            <a:avLst/>
          </a:prstGeom>
        </p:spPr>
      </p:pic>
      <p:pic>
        <p:nvPicPr>
          <p:cNvPr id="32" name="object 32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422391" y="3249168"/>
            <a:ext cx="897636" cy="173735"/>
          </a:xfrm>
          <a:prstGeom prst="rect">
            <a:avLst/>
          </a:prstGeom>
        </p:spPr>
      </p:pic>
      <p:grpSp>
        <p:nvGrpSpPr>
          <p:cNvPr id="33" name="object 33" descr=""/>
          <p:cNvGrpSpPr/>
          <p:nvPr/>
        </p:nvGrpSpPr>
        <p:grpSpPr>
          <a:xfrm>
            <a:off x="6384035" y="3258311"/>
            <a:ext cx="485140" cy="131445"/>
            <a:chOff x="6384035" y="3258311"/>
            <a:chExt cx="485140" cy="131445"/>
          </a:xfrm>
        </p:grpSpPr>
        <p:pic>
          <p:nvPicPr>
            <p:cNvPr id="34" name="object 34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384035" y="3293364"/>
              <a:ext cx="73152" cy="96012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484619" y="3258311"/>
              <a:ext cx="172212" cy="131064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676643" y="3293364"/>
              <a:ext cx="88392" cy="96012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792468" y="3293364"/>
              <a:ext cx="76200" cy="94488"/>
            </a:xfrm>
            <a:prstGeom prst="rect">
              <a:avLst/>
            </a:prstGeom>
          </p:spPr>
        </p:pic>
      </p:grpSp>
      <p:pic>
        <p:nvPicPr>
          <p:cNvPr id="38" name="object 38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941819" y="3293364"/>
            <a:ext cx="73152" cy="96012"/>
          </a:xfrm>
          <a:prstGeom prst="rect">
            <a:avLst/>
          </a:prstGeom>
        </p:spPr>
      </p:pic>
      <p:grpSp>
        <p:nvGrpSpPr>
          <p:cNvPr id="39" name="object 39" descr=""/>
          <p:cNvGrpSpPr/>
          <p:nvPr/>
        </p:nvGrpSpPr>
        <p:grpSpPr>
          <a:xfrm>
            <a:off x="7086600" y="3270503"/>
            <a:ext cx="236220" cy="119380"/>
            <a:chOff x="7086600" y="3270503"/>
            <a:chExt cx="236220" cy="119380"/>
          </a:xfrm>
        </p:grpSpPr>
        <p:sp>
          <p:nvSpPr>
            <p:cNvPr id="40" name="object 40" descr=""/>
            <p:cNvSpPr/>
            <p:nvPr/>
          </p:nvSpPr>
          <p:spPr>
            <a:xfrm>
              <a:off x="7086600" y="3293363"/>
              <a:ext cx="62865" cy="96520"/>
            </a:xfrm>
            <a:custGeom>
              <a:avLst/>
              <a:gdLst/>
              <a:ahLst/>
              <a:cxnLst/>
              <a:rect l="l" t="t" r="r" b="b"/>
              <a:pathLst>
                <a:path w="62865" h="96520">
                  <a:moveTo>
                    <a:pt x="58674" y="82296"/>
                  </a:moveTo>
                  <a:lnTo>
                    <a:pt x="36576" y="82296"/>
                  </a:lnTo>
                  <a:lnTo>
                    <a:pt x="39624" y="79248"/>
                  </a:lnTo>
                  <a:lnTo>
                    <a:pt x="41148" y="79248"/>
                  </a:lnTo>
                  <a:lnTo>
                    <a:pt x="44196" y="76200"/>
                  </a:lnTo>
                  <a:lnTo>
                    <a:pt x="44196" y="74676"/>
                  </a:lnTo>
                  <a:lnTo>
                    <a:pt x="45720" y="71628"/>
                  </a:lnTo>
                  <a:lnTo>
                    <a:pt x="45720" y="67056"/>
                  </a:lnTo>
                  <a:lnTo>
                    <a:pt x="42672" y="64008"/>
                  </a:lnTo>
                  <a:lnTo>
                    <a:pt x="42672" y="62484"/>
                  </a:lnTo>
                  <a:lnTo>
                    <a:pt x="41148" y="60960"/>
                  </a:lnTo>
                  <a:lnTo>
                    <a:pt x="38100" y="59436"/>
                  </a:lnTo>
                  <a:lnTo>
                    <a:pt x="36576" y="57912"/>
                  </a:lnTo>
                  <a:lnTo>
                    <a:pt x="33528" y="56388"/>
                  </a:lnTo>
                  <a:lnTo>
                    <a:pt x="32004" y="56388"/>
                  </a:lnTo>
                  <a:lnTo>
                    <a:pt x="25908" y="53340"/>
                  </a:lnTo>
                  <a:lnTo>
                    <a:pt x="22860" y="53340"/>
                  </a:lnTo>
                  <a:lnTo>
                    <a:pt x="19812" y="51816"/>
                  </a:lnTo>
                  <a:lnTo>
                    <a:pt x="18288" y="50292"/>
                  </a:lnTo>
                  <a:lnTo>
                    <a:pt x="12192" y="47244"/>
                  </a:lnTo>
                  <a:lnTo>
                    <a:pt x="10668" y="45720"/>
                  </a:lnTo>
                  <a:lnTo>
                    <a:pt x="7620" y="44196"/>
                  </a:lnTo>
                  <a:lnTo>
                    <a:pt x="6096" y="41148"/>
                  </a:lnTo>
                  <a:lnTo>
                    <a:pt x="4572" y="39624"/>
                  </a:lnTo>
                  <a:lnTo>
                    <a:pt x="1524" y="33528"/>
                  </a:lnTo>
                  <a:lnTo>
                    <a:pt x="1524" y="19812"/>
                  </a:lnTo>
                  <a:lnTo>
                    <a:pt x="6096" y="10668"/>
                  </a:lnTo>
                  <a:lnTo>
                    <a:pt x="9144" y="9144"/>
                  </a:lnTo>
                  <a:lnTo>
                    <a:pt x="12192" y="6096"/>
                  </a:lnTo>
                  <a:lnTo>
                    <a:pt x="15240" y="4572"/>
                  </a:lnTo>
                  <a:lnTo>
                    <a:pt x="19812" y="3048"/>
                  </a:lnTo>
                  <a:lnTo>
                    <a:pt x="22860" y="1524"/>
                  </a:lnTo>
                  <a:lnTo>
                    <a:pt x="27432" y="0"/>
                  </a:lnTo>
                  <a:lnTo>
                    <a:pt x="36576" y="0"/>
                  </a:lnTo>
                  <a:lnTo>
                    <a:pt x="38100" y="1524"/>
                  </a:lnTo>
                  <a:lnTo>
                    <a:pt x="45720" y="1524"/>
                  </a:lnTo>
                  <a:lnTo>
                    <a:pt x="47244" y="3048"/>
                  </a:lnTo>
                  <a:lnTo>
                    <a:pt x="48768" y="3048"/>
                  </a:lnTo>
                  <a:lnTo>
                    <a:pt x="50292" y="4572"/>
                  </a:lnTo>
                  <a:lnTo>
                    <a:pt x="53340" y="4572"/>
                  </a:lnTo>
                  <a:lnTo>
                    <a:pt x="54864" y="6096"/>
                  </a:lnTo>
                  <a:lnTo>
                    <a:pt x="56388" y="6096"/>
                  </a:lnTo>
                  <a:lnTo>
                    <a:pt x="56388" y="9144"/>
                  </a:lnTo>
                  <a:lnTo>
                    <a:pt x="57912" y="9144"/>
                  </a:lnTo>
                  <a:lnTo>
                    <a:pt x="57912" y="12192"/>
                  </a:lnTo>
                  <a:lnTo>
                    <a:pt x="32004" y="12192"/>
                  </a:lnTo>
                  <a:lnTo>
                    <a:pt x="28956" y="13716"/>
                  </a:lnTo>
                  <a:lnTo>
                    <a:pt x="27432" y="13716"/>
                  </a:lnTo>
                  <a:lnTo>
                    <a:pt x="24384" y="15240"/>
                  </a:lnTo>
                  <a:lnTo>
                    <a:pt x="22860" y="15240"/>
                  </a:lnTo>
                  <a:lnTo>
                    <a:pt x="19812" y="18288"/>
                  </a:lnTo>
                  <a:lnTo>
                    <a:pt x="19812" y="19812"/>
                  </a:lnTo>
                  <a:lnTo>
                    <a:pt x="18288" y="21336"/>
                  </a:lnTo>
                  <a:lnTo>
                    <a:pt x="18288" y="30480"/>
                  </a:lnTo>
                  <a:lnTo>
                    <a:pt x="24384" y="36576"/>
                  </a:lnTo>
                  <a:lnTo>
                    <a:pt x="27432" y="38100"/>
                  </a:lnTo>
                  <a:lnTo>
                    <a:pt x="28956" y="39624"/>
                  </a:lnTo>
                  <a:lnTo>
                    <a:pt x="32004" y="39624"/>
                  </a:lnTo>
                  <a:lnTo>
                    <a:pt x="35052" y="41148"/>
                  </a:lnTo>
                  <a:lnTo>
                    <a:pt x="36576" y="42672"/>
                  </a:lnTo>
                  <a:lnTo>
                    <a:pt x="39624" y="42672"/>
                  </a:lnTo>
                  <a:lnTo>
                    <a:pt x="48768" y="47244"/>
                  </a:lnTo>
                  <a:lnTo>
                    <a:pt x="50292" y="48768"/>
                  </a:lnTo>
                  <a:lnTo>
                    <a:pt x="53340" y="50292"/>
                  </a:lnTo>
                  <a:lnTo>
                    <a:pt x="54864" y="51816"/>
                  </a:lnTo>
                  <a:lnTo>
                    <a:pt x="57912" y="53340"/>
                  </a:lnTo>
                  <a:lnTo>
                    <a:pt x="59436" y="56388"/>
                  </a:lnTo>
                  <a:lnTo>
                    <a:pt x="59436" y="59436"/>
                  </a:lnTo>
                  <a:lnTo>
                    <a:pt x="60960" y="60960"/>
                  </a:lnTo>
                  <a:lnTo>
                    <a:pt x="62484" y="65532"/>
                  </a:lnTo>
                  <a:lnTo>
                    <a:pt x="62484" y="73152"/>
                  </a:lnTo>
                  <a:lnTo>
                    <a:pt x="60960" y="77724"/>
                  </a:lnTo>
                  <a:lnTo>
                    <a:pt x="58674" y="82296"/>
                  </a:lnTo>
                  <a:close/>
                </a:path>
                <a:path w="62865" h="96520">
                  <a:moveTo>
                    <a:pt x="57912" y="16764"/>
                  </a:moveTo>
                  <a:lnTo>
                    <a:pt x="50292" y="16764"/>
                  </a:lnTo>
                  <a:lnTo>
                    <a:pt x="48768" y="15240"/>
                  </a:lnTo>
                  <a:lnTo>
                    <a:pt x="44196" y="15240"/>
                  </a:lnTo>
                  <a:lnTo>
                    <a:pt x="42672" y="13716"/>
                  </a:lnTo>
                  <a:lnTo>
                    <a:pt x="39624" y="13716"/>
                  </a:lnTo>
                  <a:lnTo>
                    <a:pt x="36576" y="12192"/>
                  </a:lnTo>
                  <a:lnTo>
                    <a:pt x="57912" y="12192"/>
                  </a:lnTo>
                  <a:lnTo>
                    <a:pt x="57912" y="16764"/>
                  </a:lnTo>
                  <a:close/>
                </a:path>
                <a:path w="62865" h="96520">
                  <a:moveTo>
                    <a:pt x="56388" y="18288"/>
                  </a:moveTo>
                  <a:lnTo>
                    <a:pt x="51816" y="18288"/>
                  </a:lnTo>
                  <a:lnTo>
                    <a:pt x="51816" y="16764"/>
                  </a:lnTo>
                  <a:lnTo>
                    <a:pt x="56388" y="16764"/>
                  </a:lnTo>
                  <a:lnTo>
                    <a:pt x="56388" y="18288"/>
                  </a:lnTo>
                  <a:close/>
                </a:path>
                <a:path w="62865" h="96520">
                  <a:moveTo>
                    <a:pt x="4572" y="76200"/>
                  </a:moveTo>
                  <a:lnTo>
                    <a:pt x="1524" y="76200"/>
                  </a:lnTo>
                  <a:lnTo>
                    <a:pt x="1524" y="74676"/>
                  </a:lnTo>
                  <a:lnTo>
                    <a:pt x="3048" y="74676"/>
                  </a:lnTo>
                  <a:lnTo>
                    <a:pt x="4572" y="76200"/>
                  </a:lnTo>
                  <a:close/>
                </a:path>
                <a:path w="62865" h="96520">
                  <a:moveTo>
                    <a:pt x="36576" y="96012"/>
                  </a:moveTo>
                  <a:lnTo>
                    <a:pt x="15240" y="96012"/>
                  </a:lnTo>
                  <a:lnTo>
                    <a:pt x="13716" y="94488"/>
                  </a:lnTo>
                  <a:lnTo>
                    <a:pt x="10668" y="94488"/>
                  </a:lnTo>
                  <a:lnTo>
                    <a:pt x="9144" y="92964"/>
                  </a:lnTo>
                  <a:lnTo>
                    <a:pt x="6096" y="92964"/>
                  </a:lnTo>
                  <a:lnTo>
                    <a:pt x="4572" y="91440"/>
                  </a:lnTo>
                  <a:lnTo>
                    <a:pt x="3048" y="91440"/>
                  </a:lnTo>
                  <a:lnTo>
                    <a:pt x="0" y="88392"/>
                  </a:lnTo>
                  <a:lnTo>
                    <a:pt x="0" y="76200"/>
                  </a:lnTo>
                  <a:lnTo>
                    <a:pt x="6096" y="76200"/>
                  </a:lnTo>
                  <a:lnTo>
                    <a:pt x="6096" y="77724"/>
                  </a:lnTo>
                  <a:lnTo>
                    <a:pt x="9144" y="77724"/>
                  </a:lnTo>
                  <a:lnTo>
                    <a:pt x="12192" y="80772"/>
                  </a:lnTo>
                  <a:lnTo>
                    <a:pt x="15240" y="80772"/>
                  </a:lnTo>
                  <a:lnTo>
                    <a:pt x="18288" y="82296"/>
                  </a:lnTo>
                  <a:lnTo>
                    <a:pt x="58674" y="82296"/>
                  </a:lnTo>
                  <a:lnTo>
                    <a:pt x="57912" y="83820"/>
                  </a:lnTo>
                  <a:lnTo>
                    <a:pt x="51816" y="89916"/>
                  </a:lnTo>
                  <a:lnTo>
                    <a:pt x="45720" y="92964"/>
                  </a:lnTo>
                  <a:lnTo>
                    <a:pt x="36576" y="960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170420" y="3270503"/>
              <a:ext cx="152399" cy="118872"/>
            </a:xfrm>
            <a:prstGeom prst="rect">
              <a:avLst/>
            </a:prstGeom>
          </p:spPr>
        </p:pic>
      </p:grpSp>
      <p:pic>
        <p:nvPicPr>
          <p:cNvPr id="42" name="object 42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386828" y="3249168"/>
            <a:ext cx="1309115" cy="140208"/>
          </a:xfrm>
          <a:prstGeom prst="rect">
            <a:avLst/>
          </a:prstGeom>
        </p:spPr>
      </p:pic>
      <p:grpSp>
        <p:nvGrpSpPr>
          <p:cNvPr id="43" name="object 43" descr=""/>
          <p:cNvGrpSpPr/>
          <p:nvPr/>
        </p:nvGrpSpPr>
        <p:grpSpPr>
          <a:xfrm>
            <a:off x="8761476" y="3250692"/>
            <a:ext cx="299085" cy="139065"/>
            <a:chOff x="8761476" y="3250692"/>
            <a:chExt cx="299085" cy="139065"/>
          </a:xfrm>
        </p:grpSpPr>
        <p:pic>
          <p:nvPicPr>
            <p:cNvPr id="44" name="object 44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761476" y="3250692"/>
              <a:ext cx="190500" cy="137160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979408" y="3293363"/>
              <a:ext cx="80772" cy="96012"/>
            </a:xfrm>
            <a:prstGeom prst="rect">
              <a:avLst/>
            </a:prstGeom>
          </p:spPr>
        </p:pic>
      </p:grpSp>
      <p:sp>
        <p:nvSpPr>
          <p:cNvPr id="46" name="object 46" descr=""/>
          <p:cNvSpPr txBox="1"/>
          <p:nvPr/>
        </p:nvSpPr>
        <p:spPr>
          <a:xfrm>
            <a:off x="871219" y="3394583"/>
            <a:ext cx="8518525" cy="92583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00"/>
              </a:spcBef>
            </a:pPr>
            <a:r>
              <a:rPr dirty="0" sz="1550">
                <a:latin typeface="Calibri"/>
                <a:cs typeface="Calibri"/>
              </a:rPr>
              <a:t>starting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ending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values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any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value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required.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this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example,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number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variable,</a:t>
            </a:r>
            <a:r>
              <a:rPr dirty="0" sz="1550" spc="2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num, </a:t>
            </a:r>
            <a:r>
              <a:rPr dirty="0" sz="1550" spc="-25">
                <a:latin typeface="Calibri"/>
                <a:cs typeface="Calibri"/>
              </a:rPr>
              <a:t>is </a:t>
            </a:r>
            <a:r>
              <a:rPr dirty="0" sz="1550">
                <a:latin typeface="Calibri"/>
                <a:cs typeface="Calibri"/>
              </a:rPr>
              <a:t>initiated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0.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while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loop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runs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until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num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variable</a:t>
            </a:r>
            <a:r>
              <a:rPr dirty="0" sz="1550" spc="-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greater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equal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10.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code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executed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in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while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loop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prints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2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current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value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num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variable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then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increments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num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variable</a:t>
            </a:r>
            <a:r>
              <a:rPr dirty="0" sz="1550" spc="-6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by </a:t>
            </a:r>
            <a:r>
              <a:rPr dirty="0" sz="1550">
                <a:latin typeface="Calibri"/>
                <a:cs typeface="Calibri"/>
              </a:rPr>
              <a:t>one.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this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code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were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execute,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it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would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print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numbers</a:t>
            </a:r>
            <a:r>
              <a:rPr dirty="0" sz="1550" spc="-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0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thru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9,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each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separate</a:t>
            </a:r>
            <a:r>
              <a:rPr dirty="0" sz="1550" spc="-8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line.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47" name="object 47" descr=""/>
          <p:cNvSpPr/>
          <p:nvPr/>
        </p:nvSpPr>
        <p:spPr>
          <a:xfrm>
            <a:off x="665988" y="5902451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5" h="50800">
                <a:moveTo>
                  <a:pt x="30480" y="50292"/>
                </a:moveTo>
                <a:lnTo>
                  <a:pt x="18288" y="50292"/>
                </a:lnTo>
                <a:lnTo>
                  <a:pt x="12192" y="47244"/>
                </a:lnTo>
                <a:lnTo>
                  <a:pt x="7620" y="42672"/>
                </a:lnTo>
                <a:lnTo>
                  <a:pt x="1524" y="38100"/>
                </a:lnTo>
                <a:lnTo>
                  <a:pt x="0" y="32004"/>
                </a:lnTo>
                <a:lnTo>
                  <a:pt x="0" y="18288"/>
                </a:lnTo>
                <a:lnTo>
                  <a:pt x="1524" y="12192"/>
                </a:lnTo>
                <a:lnTo>
                  <a:pt x="7620" y="7620"/>
                </a:lnTo>
                <a:lnTo>
                  <a:pt x="12192" y="1524"/>
                </a:lnTo>
                <a:lnTo>
                  <a:pt x="18288" y="0"/>
                </a:lnTo>
                <a:lnTo>
                  <a:pt x="30480" y="0"/>
                </a:lnTo>
                <a:lnTo>
                  <a:pt x="36576" y="1524"/>
                </a:lnTo>
                <a:lnTo>
                  <a:pt x="41148" y="7620"/>
                </a:lnTo>
                <a:lnTo>
                  <a:pt x="45720" y="12192"/>
                </a:lnTo>
                <a:lnTo>
                  <a:pt x="48768" y="18288"/>
                </a:lnTo>
                <a:lnTo>
                  <a:pt x="48768" y="32004"/>
                </a:lnTo>
                <a:lnTo>
                  <a:pt x="45720" y="38100"/>
                </a:lnTo>
                <a:lnTo>
                  <a:pt x="36576" y="47244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8" name="object 48" descr=""/>
          <p:cNvGrpSpPr/>
          <p:nvPr/>
        </p:nvGrpSpPr>
        <p:grpSpPr>
          <a:xfrm>
            <a:off x="885444" y="5861304"/>
            <a:ext cx="299085" cy="139065"/>
            <a:chOff x="885444" y="5861304"/>
            <a:chExt cx="299085" cy="139065"/>
          </a:xfrm>
        </p:grpSpPr>
        <p:pic>
          <p:nvPicPr>
            <p:cNvPr id="49" name="object 49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85444" y="5861304"/>
              <a:ext cx="190500" cy="137160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103376" y="5903975"/>
              <a:ext cx="80772" cy="96012"/>
            </a:xfrm>
            <a:prstGeom prst="rect">
              <a:avLst/>
            </a:prstGeom>
          </p:spPr>
        </p:pic>
      </p:grpSp>
      <p:grpSp>
        <p:nvGrpSpPr>
          <p:cNvPr id="51" name="object 51" descr=""/>
          <p:cNvGrpSpPr/>
          <p:nvPr/>
        </p:nvGrpSpPr>
        <p:grpSpPr>
          <a:xfrm>
            <a:off x="1245108" y="5861303"/>
            <a:ext cx="1099185" cy="139065"/>
            <a:chOff x="1245108" y="5861303"/>
            <a:chExt cx="1099185" cy="139065"/>
          </a:xfrm>
        </p:grpSpPr>
        <p:pic>
          <p:nvPicPr>
            <p:cNvPr id="52" name="object 52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245108" y="5905499"/>
              <a:ext cx="134112" cy="92964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402079" y="5861304"/>
              <a:ext cx="76200" cy="137160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510283" y="5861303"/>
              <a:ext cx="833628" cy="138684"/>
            </a:xfrm>
            <a:prstGeom prst="rect">
              <a:avLst/>
            </a:prstGeom>
          </p:spPr>
        </p:pic>
      </p:grpSp>
      <p:grpSp>
        <p:nvGrpSpPr>
          <p:cNvPr id="55" name="object 55" descr=""/>
          <p:cNvGrpSpPr/>
          <p:nvPr/>
        </p:nvGrpSpPr>
        <p:grpSpPr>
          <a:xfrm>
            <a:off x="2409444" y="5861303"/>
            <a:ext cx="748665" cy="139065"/>
            <a:chOff x="2409444" y="5861303"/>
            <a:chExt cx="748665" cy="139065"/>
          </a:xfrm>
        </p:grpSpPr>
        <p:pic>
          <p:nvPicPr>
            <p:cNvPr id="56" name="object 56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409444" y="5861303"/>
              <a:ext cx="80772" cy="138684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519172" y="5903975"/>
              <a:ext cx="88392" cy="96012"/>
            </a:xfrm>
            <a:prstGeom prst="rect">
              <a:avLst/>
            </a:prstGeom>
          </p:spPr>
        </p:pic>
        <p:sp>
          <p:nvSpPr>
            <p:cNvPr id="58" name="object 58" descr=""/>
            <p:cNvSpPr/>
            <p:nvPr/>
          </p:nvSpPr>
          <p:spPr>
            <a:xfrm>
              <a:off x="2634996" y="5975604"/>
              <a:ext cx="21590" cy="22860"/>
            </a:xfrm>
            <a:custGeom>
              <a:avLst/>
              <a:gdLst/>
              <a:ahLst/>
              <a:cxnLst/>
              <a:rect l="l" t="t" r="r" b="b"/>
              <a:pathLst>
                <a:path w="21589" h="22860">
                  <a:moveTo>
                    <a:pt x="15240" y="22860"/>
                  </a:moveTo>
                  <a:lnTo>
                    <a:pt x="6096" y="22860"/>
                  </a:lnTo>
                  <a:lnTo>
                    <a:pt x="1524" y="18288"/>
                  </a:lnTo>
                  <a:lnTo>
                    <a:pt x="0" y="15240"/>
                  </a:lnTo>
                  <a:lnTo>
                    <a:pt x="0" y="6096"/>
                  </a:lnTo>
                  <a:lnTo>
                    <a:pt x="1524" y="3048"/>
                  </a:lnTo>
                  <a:lnTo>
                    <a:pt x="4572" y="0"/>
                  </a:lnTo>
                  <a:lnTo>
                    <a:pt x="18288" y="0"/>
                  </a:lnTo>
                  <a:lnTo>
                    <a:pt x="19812" y="1524"/>
                  </a:lnTo>
                  <a:lnTo>
                    <a:pt x="21336" y="3048"/>
                  </a:lnTo>
                  <a:lnTo>
                    <a:pt x="21336" y="18288"/>
                  </a:lnTo>
                  <a:lnTo>
                    <a:pt x="18288" y="21336"/>
                  </a:lnTo>
                  <a:lnTo>
                    <a:pt x="15240" y="228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689860" y="5905499"/>
              <a:ext cx="169163" cy="92964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881883" y="5861304"/>
              <a:ext cx="76200" cy="137160"/>
            </a:xfrm>
            <a:prstGeom prst="rect">
              <a:avLst/>
            </a:prstGeom>
          </p:spPr>
        </p:pic>
        <p:sp>
          <p:nvSpPr>
            <p:cNvPr id="61" name="object 61" descr=""/>
            <p:cNvSpPr/>
            <p:nvPr/>
          </p:nvSpPr>
          <p:spPr>
            <a:xfrm>
              <a:off x="2990075" y="5861303"/>
              <a:ext cx="64135" cy="137795"/>
            </a:xfrm>
            <a:custGeom>
              <a:avLst/>
              <a:gdLst/>
              <a:ahLst/>
              <a:cxnLst/>
              <a:rect l="l" t="t" r="r" b="b"/>
              <a:pathLst>
                <a:path w="64135" h="137795">
                  <a:moveTo>
                    <a:pt x="18288" y="45732"/>
                  </a:moveTo>
                  <a:lnTo>
                    <a:pt x="16764" y="45732"/>
                  </a:lnTo>
                  <a:lnTo>
                    <a:pt x="16764" y="44208"/>
                  </a:lnTo>
                  <a:lnTo>
                    <a:pt x="3048" y="44208"/>
                  </a:lnTo>
                  <a:lnTo>
                    <a:pt x="3048" y="45732"/>
                  </a:lnTo>
                  <a:lnTo>
                    <a:pt x="1524" y="45732"/>
                  </a:lnTo>
                  <a:lnTo>
                    <a:pt x="1524" y="135648"/>
                  </a:lnTo>
                  <a:lnTo>
                    <a:pt x="3048" y="135648"/>
                  </a:lnTo>
                  <a:lnTo>
                    <a:pt x="3048" y="137172"/>
                  </a:lnTo>
                  <a:lnTo>
                    <a:pt x="15240" y="137172"/>
                  </a:lnTo>
                  <a:lnTo>
                    <a:pt x="16764" y="135648"/>
                  </a:lnTo>
                  <a:lnTo>
                    <a:pt x="18288" y="135648"/>
                  </a:lnTo>
                  <a:lnTo>
                    <a:pt x="18288" y="45732"/>
                  </a:lnTo>
                  <a:close/>
                </a:path>
                <a:path w="64135" h="137795">
                  <a:moveTo>
                    <a:pt x="21336" y="13728"/>
                  </a:moveTo>
                  <a:lnTo>
                    <a:pt x="19812" y="10680"/>
                  </a:lnTo>
                  <a:lnTo>
                    <a:pt x="16764" y="7632"/>
                  </a:lnTo>
                  <a:lnTo>
                    <a:pt x="3048" y="7632"/>
                  </a:lnTo>
                  <a:lnTo>
                    <a:pt x="0" y="10680"/>
                  </a:lnTo>
                  <a:lnTo>
                    <a:pt x="0" y="24396"/>
                  </a:lnTo>
                  <a:lnTo>
                    <a:pt x="1524" y="24396"/>
                  </a:lnTo>
                  <a:lnTo>
                    <a:pt x="3048" y="25920"/>
                  </a:lnTo>
                  <a:lnTo>
                    <a:pt x="6096" y="27444"/>
                  </a:lnTo>
                  <a:lnTo>
                    <a:pt x="13716" y="27444"/>
                  </a:lnTo>
                  <a:lnTo>
                    <a:pt x="16764" y="25920"/>
                  </a:lnTo>
                  <a:lnTo>
                    <a:pt x="18288" y="24396"/>
                  </a:lnTo>
                  <a:lnTo>
                    <a:pt x="19812" y="24396"/>
                  </a:lnTo>
                  <a:lnTo>
                    <a:pt x="21336" y="21348"/>
                  </a:lnTo>
                  <a:lnTo>
                    <a:pt x="21336" y="13728"/>
                  </a:lnTo>
                  <a:close/>
                </a:path>
                <a:path w="64135" h="137795">
                  <a:moveTo>
                    <a:pt x="64020" y="1524"/>
                  </a:moveTo>
                  <a:lnTo>
                    <a:pt x="62496" y="1524"/>
                  </a:lnTo>
                  <a:lnTo>
                    <a:pt x="62496" y="0"/>
                  </a:lnTo>
                  <a:lnTo>
                    <a:pt x="48780" y="0"/>
                  </a:lnTo>
                  <a:lnTo>
                    <a:pt x="48780" y="1524"/>
                  </a:lnTo>
                  <a:lnTo>
                    <a:pt x="47256" y="1524"/>
                  </a:lnTo>
                  <a:lnTo>
                    <a:pt x="47256" y="135636"/>
                  </a:lnTo>
                  <a:lnTo>
                    <a:pt x="48780" y="135636"/>
                  </a:lnTo>
                  <a:lnTo>
                    <a:pt x="48780" y="137160"/>
                  </a:lnTo>
                  <a:lnTo>
                    <a:pt x="60972" y="137160"/>
                  </a:lnTo>
                  <a:lnTo>
                    <a:pt x="62496" y="135636"/>
                  </a:lnTo>
                  <a:lnTo>
                    <a:pt x="64020" y="135636"/>
                  </a:lnTo>
                  <a:lnTo>
                    <a:pt x="64020" y="15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2" name="object 62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076955" y="5903975"/>
              <a:ext cx="80772" cy="96012"/>
            </a:xfrm>
            <a:prstGeom prst="rect">
              <a:avLst/>
            </a:prstGeom>
          </p:spPr>
        </p:pic>
      </p:grpSp>
      <p:grpSp>
        <p:nvGrpSpPr>
          <p:cNvPr id="63" name="object 63" descr=""/>
          <p:cNvGrpSpPr/>
          <p:nvPr/>
        </p:nvGrpSpPr>
        <p:grpSpPr>
          <a:xfrm>
            <a:off x="3220211" y="5861303"/>
            <a:ext cx="429895" cy="172720"/>
            <a:chOff x="3220211" y="5861303"/>
            <a:chExt cx="429895" cy="172720"/>
          </a:xfrm>
        </p:grpSpPr>
        <p:sp>
          <p:nvSpPr>
            <p:cNvPr id="64" name="object 64" descr=""/>
            <p:cNvSpPr/>
            <p:nvPr/>
          </p:nvSpPr>
          <p:spPr>
            <a:xfrm>
              <a:off x="3220199" y="5861303"/>
              <a:ext cx="17145" cy="137160"/>
            </a:xfrm>
            <a:custGeom>
              <a:avLst/>
              <a:gdLst/>
              <a:ahLst/>
              <a:cxnLst/>
              <a:rect l="l" t="t" r="r" b="b"/>
              <a:pathLst>
                <a:path w="17144" h="137160">
                  <a:moveTo>
                    <a:pt x="16764" y="1524"/>
                  </a:moveTo>
                  <a:lnTo>
                    <a:pt x="15240" y="1524"/>
                  </a:lnTo>
                  <a:lnTo>
                    <a:pt x="15240" y="0"/>
                  </a:lnTo>
                  <a:lnTo>
                    <a:pt x="1524" y="0"/>
                  </a:lnTo>
                  <a:lnTo>
                    <a:pt x="1524" y="1524"/>
                  </a:lnTo>
                  <a:lnTo>
                    <a:pt x="0" y="1524"/>
                  </a:lnTo>
                  <a:lnTo>
                    <a:pt x="0" y="135636"/>
                  </a:lnTo>
                  <a:lnTo>
                    <a:pt x="1524" y="135636"/>
                  </a:lnTo>
                  <a:lnTo>
                    <a:pt x="1524" y="137160"/>
                  </a:lnTo>
                  <a:lnTo>
                    <a:pt x="13716" y="137160"/>
                  </a:lnTo>
                  <a:lnTo>
                    <a:pt x="15240" y="135636"/>
                  </a:lnTo>
                  <a:lnTo>
                    <a:pt x="16764" y="135636"/>
                  </a:lnTo>
                  <a:lnTo>
                    <a:pt x="16764" y="15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5" name="object 65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259836" y="5903975"/>
              <a:ext cx="88392" cy="96012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369564" y="5903975"/>
              <a:ext cx="88392" cy="96012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485387" y="5903975"/>
              <a:ext cx="80772" cy="129540"/>
            </a:xfrm>
            <a:prstGeom prst="rect">
              <a:avLst/>
            </a:prstGeom>
          </p:spPr>
        </p:pic>
        <p:sp>
          <p:nvSpPr>
            <p:cNvPr id="68" name="object 68" descr=""/>
            <p:cNvSpPr/>
            <p:nvPr/>
          </p:nvSpPr>
          <p:spPr>
            <a:xfrm>
              <a:off x="3587496" y="5903975"/>
              <a:ext cx="62865" cy="96520"/>
            </a:xfrm>
            <a:custGeom>
              <a:avLst/>
              <a:gdLst/>
              <a:ahLst/>
              <a:cxnLst/>
              <a:rect l="l" t="t" r="r" b="b"/>
              <a:pathLst>
                <a:path w="62864" h="96520">
                  <a:moveTo>
                    <a:pt x="58420" y="82296"/>
                  </a:moveTo>
                  <a:lnTo>
                    <a:pt x="32004" y="82296"/>
                  </a:lnTo>
                  <a:lnTo>
                    <a:pt x="35052" y="80772"/>
                  </a:lnTo>
                  <a:lnTo>
                    <a:pt x="36576" y="80772"/>
                  </a:lnTo>
                  <a:lnTo>
                    <a:pt x="38100" y="79248"/>
                  </a:lnTo>
                  <a:lnTo>
                    <a:pt x="39624" y="79248"/>
                  </a:lnTo>
                  <a:lnTo>
                    <a:pt x="44196" y="74676"/>
                  </a:lnTo>
                  <a:lnTo>
                    <a:pt x="44196" y="73152"/>
                  </a:lnTo>
                  <a:lnTo>
                    <a:pt x="45720" y="71628"/>
                  </a:lnTo>
                  <a:lnTo>
                    <a:pt x="45720" y="67056"/>
                  </a:lnTo>
                  <a:lnTo>
                    <a:pt x="44196" y="64008"/>
                  </a:lnTo>
                  <a:lnTo>
                    <a:pt x="42672" y="62484"/>
                  </a:lnTo>
                  <a:lnTo>
                    <a:pt x="42672" y="60960"/>
                  </a:lnTo>
                  <a:lnTo>
                    <a:pt x="39624" y="59436"/>
                  </a:lnTo>
                  <a:lnTo>
                    <a:pt x="36576" y="56388"/>
                  </a:lnTo>
                  <a:lnTo>
                    <a:pt x="33528" y="56388"/>
                  </a:lnTo>
                  <a:lnTo>
                    <a:pt x="30480" y="54864"/>
                  </a:lnTo>
                  <a:lnTo>
                    <a:pt x="28956" y="53340"/>
                  </a:lnTo>
                  <a:lnTo>
                    <a:pt x="25908" y="53340"/>
                  </a:lnTo>
                  <a:lnTo>
                    <a:pt x="19812" y="50292"/>
                  </a:lnTo>
                  <a:lnTo>
                    <a:pt x="18288" y="48768"/>
                  </a:lnTo>
                  <a:lnTo>
                    <a:pt x="15240" y="47244"/>
                  </a:lnTo>
                  <a:lnTo>
                    <a:pt x="12192" y="47244"/>
                  </a:lnTo>
                  <a:lnTo>
                    <a:pt x="10668" y="44196"/>
                  </a:lnTo>
                  <a:lnTo>
                    <a:pt x="7620" y="42672"/>
                  </a:lnTo>
                  <a:lnTo>
                    <a:pt x="6096" y="41148"/>
                  </a:lnTo>
                  <a:lnTo>
                    <a:pt x="3048" y="35052"/>
                  </a:lnTo>
                  <a:lnTo>
                    <a:pt x="1524" y="33528"/>
                  </a:lnTo>
                  <a:lnTo>
                    <a:pt x="1524" y="18288"/>
                  </a:lnTo>
                  <a:lnTo>
                    <a:pt x="4572" y="12192"/>
                  </a:lnTo>
                  <a:lnTo>
                    <a:pt x="12192" y="4572"/>
                  </a:lnTo>
                  <a:lnTo>
                    <a:pt x="15240" y="3048"/>
                  </a:lnTo>
                  <a:lnTo>
                    <a:pt x="19812" y="1524"/>
                  </a:lnTo>
                  <a:lnTo>
                    <a:pt x="22860" y="0"/>
                  </a:lnTo>
                  <a:lnTo>
                    <a:pt x="42672" y="0"/>
                  </a:lnTo>
                  <a:lnTo>
                    <a:pt x="45720" y="1524"/>
                  </a:lnTo>
                  <a:lnTo>
                    <a:pt x="48768" y="1524"/>
                  </a:lnTo>
                  <a:lnTo>
                    <a:pt x="50292" y="3048"/>
                  </a:lnTo>
                  <a:lnTo>
                    <a:pt x="51816" y="3048"/>
                  </a:lnTo>
                  <a:lnTo>
                    <a:pt x="53340" y="4572"/>
                  </a:lnTo>
                  <a:lnTo>
                    <a:pt x="54864" y="4572"/>
                  </a:lnTo>
                  <a:lnTo>
                    <a:pt x="56388" y="6096"/>
                  </a:lnTo>
                  <a:lnTo>
                    <a:pt x="56388" y="7620"/>
                  </a:lnTo>
                  <a:lnTo>
                    <a:pt x="57912" y="9144"/>
                  </a:lnTo>
                  <a:lnTo>
                    <a:pt x="57912" y="12192"/>
                  </a:lnTo>
                  <a:lnTo>
                    <a:pt x="27432" y="12192"/>
                  </a:lnTo>
                  <a:lnTo>
                    <a:pt x="24384" y="13716"/>
                  </a:lnTo>
                  <a:lnTo>
                    <a:pt x="22860" y="13716"/>
                  </a:lnTo>
                  <a:lnTo>
                    <a:pt x="19812" y="16764"/>
                  </a:lnTo>
                  <a:lnTo>
                    <a:pt x="19812" y="18288"/>
                  </a:lnTo>
                  <a:lnTo>
                    <a:pt x="18288" y="19812"/>
                  </a:lnTo>
                  <a:lnTo>
                    <a:pt x="18288" y="28956"/>
                  </a:lnTo>
                  <a:lnTo>
                    <a:pt x="19812" y="30480"/>
                  </a:lnTo>
                  <a:lnTo>
                    <a:pt x="21336" y="33528"/>
                  </a:lnTo>
                  <a:lnTo>
                    <a:pt x="22860" y="35052"/>
                  </a:lnTo>
                  <a:lnTo>
                    <a:pt x="24384" y="35052"/>
                  </a:lnTo>
                  <a:lnTo>
                    <a:pt x="27432" y="36576"/>
                  </a:lnTo>
                  <a:lnTo>
                    <a:pt x="28956" y="38100"/>
                  </a:lnTo>
                  <a:lnTo>
                    <a:pt x="32004" y="39624"/>
                  </a:lnTo>
                  <a:lnTo>
                    <a:pt x="35052" y="39624"/>
                  </a:lnTo>
                  <a:lnTo>
                    <a:pt x="36576" y="41148"/>
                  </a:lnTo>
                  <a:lnTo>
                    <a:pt x="42672" y="44196"/>
                  </a:lnTo>
                  <a:lnTo>
                    <a:pt x="45720" y="44196"/>
                  </a:lnTo>
                  <a:lnTo>
                    <a:pt x="47244" y="45720"/>
                  </a:lnTo>
                  <a:lnTo>
                    <a:pt x="53340" y="48768"/>
                  </a:lnTo>
                  <a:lnTo>
                    <a:pt x="59436" y="54864"/>
                  </a:lnTo>
                  <a:lnTo>
                    <a:pt x="59436" y="57912"/>
                  </a:lnTo>
                  <a:lnTo>
                    <a:pt x="62484" y="64008"/>
                  </a:lnTo>
                  <a:lnTo>
                    <a:pt x="62484" y="71628"/>
                  </a:lnTo>
                  <a:lnTo>
                    <a:pt x="60960" y="76200"/>
                  </a:lnTo>
                  <a:lnTo>
                    <a:pt x="59436" y="79248"/>
                  </a:lnTo>
                  <a:lnTo>
                    <a:pt x="58420" y="82296"/>
                  </a:lnTo>
                  <a:close/>
                </a:path>
                <a:path w="62864" h="96520">
                  <a:moveTo>
                    <a:pt x="56388" y="18288"/>
                  </a:moveTo>
                  <a:lnTo>
                    <a:pt x="53340" y="18288"/>
                  </a:lnTo>
                  <a:lnTo>
                    <a:pt x="50292" y="15240"/>
                  </a:lnTo>
                  <a:lnTo>
                    <a:pt x="48768" y="15240"/>
                  </a:lnTo>
                  <a:lnTo>
                    <a:pt x="45720" y="13716"/>
                  </a:lnTo>
                  <a:lnTo>
                    <a:pt x="44196" y="13716"/>
                  </a:lnTo>
                  <a:lnTo>
                    <a:pt x="42672" y="12192"/>
                  </a:lnTo>
                  <a:lnTo>
                    <a:pt x="57912" y="12192"/>
                  </a:lnTo>
                  <a:lnTo>
                    <a:pt x="57912" y="15240"/>
                  </a:lnTo>
                  <a:lnTo>
                    <a:pt x="56388" y="16764"/>
                  </a:lnTo>
                  <a:lnTo>
                    <a:pt x="56388" y="18288"/>
                  </a:lnTo>
                  <a:close/>
                </a:path>
                <a:path w="62864" h="96520">
                  <a:moveTo>
                    <a:pt x="41148" y="94488"/>
                  </a:moveTo>
                  <a:lnTo>
                    <a:pt x="13716" y="94488"/>
                  </a:lnTo>
                  <a:lnTo>
                    <a:pt x="10668" y="92964"/>
                  </a:lnTo>
                  <a:lnTo>
                    <a:pt x="9144" y="92964"/>
                  </a:lnTo>
                  <a:lnTo>
                    <a:pt x="6096" y="91440"/>
                  </a:lnTo>
                  <a:lnTo>
                    <a:pt x="4572" y="91440"/>
                  </a:lnTo>
                  <a:lnTo>
                    <a:pt x="3048" y="89916"/>
                  </a:lnTo>
                  <a:lnTo>
                    <a:pt x="1524" y="89916"/>
                  </a:lnTo>
                  <a:lnTo>
                    <a:pt x="1524" y="88392"/>
                  </a:lnTo>
                  <a:lnTo>
                    <a:pt x="0" y="86868"/>
                  </a:lnTo>
                  <a:lnTo>
                    <a:pt x="0" y="74676"/>
                  </a:lnTo>
                  <a:lnTo>
                    <a:pt x="4572" y="74676"/>
                  </a:lnTo>
                  <a:lnTo>
                    <a:pt x="4572" y="76200"/>
                  </a:lnTo>
                  <a:lnTo>
                    <a:pt x="6096" y="76200"/>
                  </a:lnTo>
                  <a:lnTo>
                    <a:pt x="9144" y="77724"/>
                  </a:lnTo>
                  <a:lnTo>
                    <a:pt x="10668" y="77724"/>
                  </a:lnTo>
                  <a:lnTo>
                    <a:pt x="12192" y="79248"/>
                  </a:lnTo>
                  <a:lnTo>
                    <a:pt x="15240" y="80772"/>
                  </a:lnTo>
                  <a:lnTo>
                    <a:pt x="18288" y="80772"/>
                  </a:lnTo>
                  <a:lnTo>
                    <a:pt x="19812" y="82296"/>
                  </a:lnTo>
                  <a:lnTo>
                    <a:pt x="58420" y="82296"/>
                  </a:lnTo>
                  <a:lnTo>
                    <a:pt x="57912" y="83820"/>
                  </a:lnTo>
                  <a:lnTo>
                    <a:pt x="54864" y="85344"/>
                  </a:lnTo>
                  <a:lnTo>
                    <a:pt x="48768" y="91440"/>
                  </a:lnTo>
                  <a:lnTo>
                    <a:pt x="45720" y="92964"/>
                  </a:lnTo>
                  <a:lnTo>
                    <a:pt x="41148" y="94488"/>
                  </a:lnTo>
                  <a:close/>
                </a:path>
                <a:path w="62864" h="96520">
                  <a:moveTo>
                    <a:pt x="32004" y="96012"/>
                  </a:moveTo>
                  <a:lnTo>
                    <a:pt x="21336" y="96012"/>
                  </a:lnTo>
                  <a:lnTo>
                    <a:pt x="18288" y="94488"/>
                  </a:lnTo>
                  <a:lnTo>
                    <a:pt x="36576" y="94488"/>
                  </a:lnTo>
                  <a:lnTo>
                    <a:pt x="32004" y="960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9" name="object 69" descr="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3713988" y="5859779"/>
            <a:ext cx="969264" cy="173736"/>
          </a:xfrm>
          <a:prstGeom prst="rect">
            <a:avLst/>
          </a:prstGeom>
        </p:spPr>
      </p:pic>
      <p:grpSp>
        <p:nvGrpSpPr>
          <p:cNvPr id="70" name="object 70" descr=""/>
          <p:cNvGrpSpPr/>
          <p:nvPr/>
        </p:nvGrpSpPr>
        <p:grpSpPr>
          <a:xfrm>
            <a:off x="4747260" y="5903975"/>
            <a:ext cx="429895" cy="96520"/>
            <a:chOff x="4747260" y="5903975"/>
            <a:chExt cx="429895" cy="96520"/>
          </a:xfrm>
        </p:grpSpPr>
        <p:sp>
          <p:nvSpPr>
            <p:cNvPr id="71" name="object 71" descr=""/>
            <p:cNvSpPr/>
            <p:nvPr/>
          </p:nvSpPr>
          <p:spPr>
            <a:xfrm>
              <a:off x="4747260" y="5903975"/>
              <a:ext cx="62865" cy="96520"/>
            </a:xfrm>
            <a:custGeom>
              <a:avLst/>
              <a:gdLst/>
              <a:ahLst/>
              <a:cxnLst/>
              <a:rect l="l" t="t" r="r" b="b"/>
              <a:pathLst>
                <a:path w="62864" h="96520">
                  <a:moveTo>
                    <a:pt x="58420" y="82296"/>
                  </a:moveTo>
                  <a:lnTo>
                    <a:pt x="32004" y="82296"/>
                  </a:lnTo>
                  <a:lnTo>
                    <a:pt x="35052" y="80772"/>
                  </a:lnTo>
                  <a:lnTo>
                    <a:pt x="36576" y="80772"/>
                  </a:lnTo>
                  <a:lnTo>
                    <a:pt x="38100" y="79248"/>
                  </a:lnTo>
                  <a:lnTo>
                    <a:pt x="39624" y="79248"/>
                  </a:lnTo>
                  <a:lnTo>
                    <a:pt x="44196" y="74676"/>
                  </a:lnTo>
                  <a:lnTo>
                    <a:pt x="44196" y="73152"/>
                  </a:lnTo>
                  <a:lnTo>
                    <a:pt x="45720" y="71628"/>
                  </a:lnTo>
                  <a:lnTo>
                    <a:pt x="45720" y="67056"/>
                  </a:lnTo>
                  <a:lnTo>
                    <a:pt x="44196" y="64008"/>
                  </a:lnTo>
                  <a:lnTo>
                    <a:pt x="42672" y="62484"/>
                  </a:lnTo>
                  <a:lnTo>
                    <a:pt x="42672" y="60960"/>
                  </a:lnTo>
                  <a:lnTo>
                    <a:pt x="39624" y="59436"/>
                  </a:lnTo>
                  <a:lnTo>
                    <a:pt x="36576" y="56388"/>
                  </a:lnTo>
                  <a:lnTo>
                    <a:pt x="33528" y="56388"/>
                  </a:lnTo>
                  <a:lnTo>
                    <a:pt x="30480" y="54864"/>
                  </a:lnTo>
                  <a:lnTo>
                    <a:pt x="28956" y="53340"/>
                  </a:lnTo>
                  <a:lnTo>
                    <a:pt x="25908" y="53340"/>
                  </a:lnTo>
                  <a:lnTo>
                    <a:pt x="19812" y="50292"/>
                  </a:lnTo>
                  <a:lnTo>
                    <a:pt x="18288" y="48768"/>
                  </a:lnTo>
                  <a:lnTo>
                    <a:pt x="15240" y="47244"/>
                  </a:lnTo>
                  <a:lnTo>
                    <a:pt x="12192" y="47244"/>
                  </a:lnTo>
                  <a:lnTo>
                    <a:pt x="10668" y="44196"/>
                  </a:lnTo>
                  <a:lnTo>
                    <a:pt x="7620" y="42672"/>
                  </a:lnTo>
                  <a:lnTo>
                    <a:pt x="6096" y="41148"/>
                  </a:lnTo>
                  <a:lnTo>
                    <a:pt x="3048" y="35052"/>
                  </a:lnTo>
                  <a:lnTo>
                    <a:pt x="1524" y="33528"/>
                  </a:lnTo>
                  <a:lnTo>
                    <a:pt x="1524" y="18288"/>
                  </a:lnTo>
                  <a:lnTo>
                    <a:pt x="4572" y="12192"/>
                  </a:lnTo>
                  <a:lnTo>
                    <a:pt x="12192" y="4572"/>
                  </a:lnTo>
                  <a:lnTo>
                    <a:pt x="15240" y="3048"/>
                  </a:lnTo>
                  <a:lnTo>
                    <a:pt x="19812" y="1524"/>
                  </a:lnTo>
                  <a:lnTo>
                    <a:pt x="22860" y="0"/>
                  </a:lnTo>
                  <a:lnTo>
                    <a:pt x="42672" y="0"/>
                  </a:lnTo>
                  <a:lnTo>
                    <a:pt x="45720" y="1524"/>
                  </a:lnTo>
                  <a:lnTo>
                    <a:pt x="48768" y="1524"/>
                  </a:lnTo>
                  <a:lnTo>
                    <a:pt x="50292" y="3048"/>
                  </a:lnTo>
                  <a:lnTo>
                    <a:pt x="51816" y="3048"/>
                  </a:lnTo>
                  <a:lnTo>
                    <a:pt x="53340" y="4572"/>
                  </a:lnTo>
                  <a:lnTo>
                    <a:pt x="54864" y="4572"/>
                  </a:lnTo>
                  <a:lnTo>
                    <a:pt x="56388" y="6096"/>
                  </a:lnTo>
                  <a:lnTo>
                    <a:pt x="56388" y="7620"/>
                  </a:lnTo>
                  <a:lnTo>
                    <a:pt x="57912" y="9144"/>
                  </a:lnTo>
                  <a:lnTo>
                    <a:pt x="57912" y="12192"/>
                  </a:lnTo>
                  <a:lnTo>
                    <a:pt x="27432" y="12192"/>
                  </a:lnTo>
                  <a:lnTo>
                    <a:pt x="24384" y="13716"/>
                  </a:lnTo>
                  <a:lnTo>
                    <a:pt x="22860" y="13716"/>
                  </a:lnTo>
                  <a:lnTo>
                    <a:pt x="19812" y="16764"/>
                  </a:lnTo>
                  <a:lnTo>
                    <a:pt x="19812" y="18288"/>
                  </a:lnTo>
                  <a:lnTo>
                    <a:pt x="18288" y="19812"/>
                  </a:lnTo>
                  <a:lnTo>
                    <a:pt x="18288" y="28956"/>
                  </a:lnTo>
                  <a:lnTo>
                    <a:pt x="19812" y="30480"/>
                  </a:lnTo>
                  <a:lnTo>
                    <a:pt x="21336" y="33528"/>
                  </a:lnTo>
                  <a:lnTo>
                    <a:pt x="22860" y="35052"/>
                  </a:lnTo>
                  <a:lnTo>
                    <a:pt x="24384" y="35052"/>
                  </a:lnTo>
                  <a:lnTo>
                    <a:pt x="27432" y="36576"/>
                  </a:lnTo>
                  <a:lnTo>
                    <a:pt x="28956" y="38100"/>
                  </a:lnTo>
                  <a:lnTo>
                    <a:pt x="32004" y="39624"/>
                  </a:lnTo>
                  <a:lnTo>
                    <a:pt x="35052" y="39624"/>
                  </a:lnTo>
                  <a:lnTo>
                    <a:pt x="36576" y="41148"/>
                  </a:lnTo>
                  <a:lnTo>
                    <a:pt x="42672" y="44196"/>
                  </a:lnTo>
                  <a:lnTo>
                    <a:pt x="45720" y="44196"/>
                  </a:lnTo>
                  <a:lnTo>
                    <a:pt x="47244" y="45720"/>
                  </a:lnTo>
                  <a:lnTo>
                    <a:pt x="53340" y="48768"/>
                  </a:lnTo>
                  <a:lnTo>
                    <a:pt x="59436" y="54864"/>
                  </a:lnTo>
                  <a:lnTo>
                    <a:pt x="59436" y="57912"/>
                  </a:lnTo>
                  <a:lnTo>
                    <a:pt x="62484" y="64008"/>
                  </a:lnTo>
                  <a:lnTo>
                    <a:pt x="62484" y="71628"/>
                  </a:lnTo>
                  <a:lnTo>
                    <a:pt x="60960" y="76200"/>
                  </a:lnTo>
                  <a:lnTo>
                    <a:pt x="59436" y="79248"/>
                  </a:lnTo>
                  <a:lnTo>
                    <a:pt x="58420" y="82296"/>
                  </a:lnTo>
                  <a:close/>
                </a:path>
                <a:path w="62864" h="96520">
                  <a:moveTo>
                    <a:pt x="56388" y="18288"/>
                  </a:moveTo>
                  <a:lnTo>
                    <a:pt x="53340" y="18288"/>
                  </a:lnTo>
                  <a:lnTo>
                    <a:pt x="50292" y="15240"/>
                  </a:lnTo>
                  <a:lnTo>
                    <a:pt x="48768" y="15240"/>
                  </a:lnTo>
                  <a:lnTo>
                    <a:pt x="45720" y="13716"/>
                  </a:lnTo>
                  <a:lnTo>
                    <a:pt x="44196" y="13716"/>
                  </a:lnTo>
                  <a:lnTo>
                    <a:pt x="42672" y="12192"/>
                  </a:lnTo>
                  <a:lnTo>
                    <a:pt x="57912" y="12192"/>
                  </a:lnTo>
                  <a:lnTo>
                    <a:pt x="57912" y="15240"/>
                  </a:lnTo>
                  <a:lnTo>
                    <a:pt x="56388" y="16764"/>
                  </a:lnTo>
                  <a:lnTo>
                    <a:pt x="56388" y="18288"/>
                  </a:lnTo>
                  <a:close/>
                </a:path>
                <a:path w="62864" h="96520">
                  <a:moveTo>
                    <a:pt x="41148" y="94488"/>
                  </a:moveTo>
                  <a:lnTo>
                    <a:pt x="13716" y="94488"/>
                  </a:lnTo>
                  <a:lnTo>
                    <a:pt x="10668" y="92964"/>
                  </a:lnTo>
                  <a:lnTo>
                    <a:pt x="9144" y="92964"/>
                  </a:lnTo>
                  <a:lnTo>
                    <a:pt x="6096" y="91440"/>
                  </a:lnTo>
                  <a:lnTo>
                    <a:pt x="4572" y="91440"/>
                  </a:lnTo>
                  <a:lnTo>
                    <a:pt x="3048" y="89916"/>
                  </a:lnTo>
                  <a:lnTo>
                    <a:pt x="1524" y="89916"/>
                  </a:lnTo>
                  <a:lnTo>
                    <a:pt x="1524" y="88392"/>
                  </a:lnTo>
                  <a:lnTo>
                    <a:pt x="0" y="86868"/>
                  </a:lnTo>
                  <a:lnTo>
                    <a:pt x="0" y="74676"/>
                  </a:lnTo>
                  <a:lnTo>
                    <a:pt x="4572" y="74676"/>
                  </a:lnTo>
                  <a:lnTo>
                    <a:pt x="4572" y="76200"/>
                  </a:lnTo>
                  <a:lnTo>
                    <a:pt x="6096" y="76200"/>
                  </a:lnTo>
                  <a:lnTo>
                    <a:pt x="9144" y="77724"/>
                  </a:lnTo>
                  <a:lnTo>
                    <a:pt x="10668" y="77724"/>
                  </a:lnTo>
                  <a:lnTo>
                    <a:pt x="12192" y="79248"/>
                  </a:lnTo>
                  <a:lnTo>
                    <a:pt x="15240" y="80772"/>
                  </a:lnTo>
                  <a:lnTo>
                    <a:pt x="18288" y="80772"/>
                  </a:lnTo>
                  <a:lnTo>
                    <a:pt x="19812" y="82296"/>
                  </a:lnTo>
                  <a:lnTo>
                    <a:pt x="58420" y="82296"/>
                  </a:lnTo>
                  <a:lnTo>
                    <a:pt x="57912" y="83820"/>
                  </a:lnTo>
                  <a:lnTo>
                    <a:pt x="54864" y="85344"/>
                  </a:lnTo>
                  <a:lnTo>
                    <a:pt x="48768" y="91440"/>
                  </a:lnTo>
                  <a:lnTo>
                    <a:pt x="45720" y="92964"/>
                  </a:lnTo>
                  <a:lnTo>
                    <a:pt x="41148" y="94488"/>
                  </a:lnTo>
                  <a:close/>
                </a:path>
                <a:path w="62864" h="96520">
                  <a:moveTo>
                    <a:pt x="32004" y="96012"/>
                  </a:moveTo>
                  <a:lnTo>
                    <a:pt x="21336" y="96012"/>
                  </a:lnTo>
                  <a:lnTo>
                    <a:pt x="18288" y="94488"/>
                  </a:lnTo>
                  <a:lnTo>
                    <a:pt x="36576" y="94488"/>
                  </a:lnTo>
                  <a:lnTo>
                    <a:pt x="32004" y="960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2" name="object 72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831080" y="5903976"/>
              <a:ext cx="73152" cy="96012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937759" y="5903975"/>
              <a:ext cx="131064" cy="94488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096256" y="5903975"/>
              <a:ext cx="80772" cy="96012"/>
            </a:xfrm>
            <a:prstGeom prst="rect">
              <a:avLst/>
            </a:prstGeom>
          </p:spPr>
        </p:pic>
      </p:grpSp>
      <p:pic>
        <p:nvPicPr>
          <p:cNvPr id="75" name="object 75" descr="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5247132" y="5859779"/>
            <a:ext cx="1176528" cy="167640"/>
          </a:xfrm>
          <a:prstGeom prst="rect">
            <a:avLst/>
          </a:prstGeom>
        </p:spPr>
      </p:pic>
      <p:pic>
        <p:nvPicPr>
          <p:cNvPr id="76" name="object 76" descr="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6490715" y="5861304"/>
            <a:ext cx="1235964" cy="166116"/>
          </a:xfrm>
          <a:prstGeom prst="rect">
            <a:avLst/>
          </a:prstGeom>
        </p:spPr>
      </p:pic>
      <p:pic>
        <p:nvPicPr>
          <p:cNvPr id="77" name="object 77" descr="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7796783" y="5868923"/>
            <a:ext cx="551687" cy="164591"/>
          </a:xfrm>
          <a:prstGeom prst="rect">
            <a:avLst/>
          </a:prstGeom>
        </p:spPr>
      </p:pic>
      <p:grpSp>
        <p:nvGrpSpPr>
          <p:cNvPr id="78" name="object 78" descr=""/>
          <p:cNvGrpSpPr/>
          <p:nvPr/>
        </p:nvGrpSpPr>
        <p:grpSpPr>
          <a:xfrm>
            <a:off x="8412480" y="5861303"/>
            <a:ext cx="783590" cy="139065"/>
            <a:chOff x="8412480" y="5861303"/>
            <a:chExt cx="783590" cy="139065"/>
          </a:xfrm>
        </p:grpSpPr>
        <p:pic>
          <p:nvPicPr>
            <p:cNvPr id="79" name="object 79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412480" y="5861303"/>
              <a:ext cx="80772" cy="138684"/>
            </a:xfrm>
            <a:prstGeom prst="rect">
              <a:avLst/>
            </a:prstGeom>
          </p:spPr>
        </p:pic>
        <p:pic>
          <p:nvPicPr>
            <p:cNvPr id="80" name="object 80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522208" y="5903975"/>
              <a:ext cx="88392" cy="96012"/>
            </a:xfrm>
            <a:prstGeom prst="rect">
              <a:avLst/>
            </a:prstGeom>
          </p:spPr>
        </p:pic>
        <p:pic>
          <p:nvPicPr>
            <p:cNvPr id="81" name="object 81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638032" y="5905499"/>
              <a:ext cx="260604" cy="92964"/>
            </a:xfrm>
            <a:prstGeom prst="rect">
              <a:avLst/>
            </a:prstGeom>
          </p:spPr>
        </p:pic>
        <p:pic>
          <p:nvPicPr>
            <p:cNvPr id="82" name="object 82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919972" y="5861304"/>
              <a:ext cx="76200" cy="137160"/>
            </a:xfrm>
            <a:prstGeom prst="rect">
              <a:avLst/>
            </a:prstGeom>
          </p:spPr>
        </p:pic>
        <p:sp>
          <p:nvSpPr>
            <p:cNvPr id="83" name="object 83" descr=""/>
            <p:cNvSpPr/>
            <p:nvPr/>
          </p:nvSpPr>
          <p:spPr>
            <a:xfrm>
              <a:off x="9028176" y="5861303"/>
              <a:ext cx="64135" cy="137795"/>
            </a:xfrm>
            <a:custGeom>
              <a:avLst/>
              <a:gdLst/>
              <a:ahLst/>
              <a:cxnLst/>
              <a:rect l="l" t="t" r="r" b="b"/>
              <a:pathLst>
                <a:path w="64134" h="137795">
                  <a:moveTo>
                    <a:pt x="18288" y="45732"/>
                  </a:moveTo>
                  <a:lnTo>
                    <a:pt x="16764" y="44208"/>
                  </a:lnTo>
                  <a:lnTo>
                    <a:pt x="3048" y="44208"/>
                  </a:lnTo>
                  <a:lnTo>
                    <a:pt x="3048" y="45732"/>
                  </a:lnTo>
                  <a:lnTo>
                    <a:pt x="1524" y="45732"/>
                  </a:lnTo>
                  <a:lnTo>
                    <a:pt x="1524" y="135648"/>
                  </a:lnTo>
                  <a:lnTo>
                    <a:pt x="3048" y="135648"/>
                  </a:lnTo>
                  <a:lnTo>
                    <a:pt x="4572" y="137172"/>
                  </a:lnTo>
                  <a:lnTo>
                    <a:pt x="16764" y="137172"/>
                  </a:lnTo>
                  <a:lnTo>
                    <a:pt x="16764" y="135648"/>
                  </a:lnTo>
                  <a:lnTo>
                    <a:pt x="18288" y="135648"/>
                  </a:lnTo>
                  <a:lnTo>
                    <a:pt x="18288" y="45732"/>
                  </a:lnTo>
                  <a:close/>
                </a:path>
                <a:path w="64134" h="137795">
                  <a:moveTo>
                    <a:pt x="21336" y="10680"/>
                  </a:moveTo>
                  <a:lnTo>
                    <a:pt x="18288" y="7632"/>
                  </a:lnTo>
                  <a:lnTo>
                    <a:pt x="4572" y="7632"/>
                  </a:lnTo>
                  <a:lnTo>
                    <a:pt x="1524" y="10680"/>
                  </a:lnTo>
                  <a:lnTo>
                    <a:pt x="0" y="13728"/>
                  </a:lnTo>
                  <a:lnTo>
                    <a:pt x="0" y="21348"/>
                  </a:lnTo>
                  <a:lnTo>
                    <a:pt x="1524" y="24396"/>
                  </a:lnTo>
                  <a:lnTo>
                    <a:pt x="3048" y="24396"/>
                  </a:lnTo>
                  <a:lnTo>
                    <a:pt x="4572" y="25920"/>
                  </a:lnTo>
                  <a:lnTo>
                    <a:pt x="7620" y="27444"/>
                  </a:lnTo>
                  <a:lnTo>
                    <a:pt x="15240" y="27444"/>
                  </a:lnTo>
                  <a:lnTo>
                    <a:pt x="18288" y="25920"/>
                  </a:lnTo>
                  <a:lnTo>
                    <a:pt x="19812" y="24396"/>
                  </a:lnTo>
                  <a:lnTo>
                    <a:pt x="21336" y="24396"/>
                  </a:lnTo>
                  <a:lnTo>
                    <a:pt x="21336" y="10680"/>
                  </a:lnTo>
                  <a:close/>
                </a:path>
                <a:path w="64134" h="137795">
                  <a:moveTo>
                    <a:pt x="63995" y="1524"/>
                  </a:moveTo>
                  <a:lnTo>
                    <a:pt x="62471" y="0"/>
                  </a:lnTo>
                  <a:lnTo>
                    <a:pt x="48755" y="0"/>
                  </a:lnTo>
                  <a:lnTo>
                    <a:pt x="48755" y="1524"/>
                  </a:lnTo>
                  <a:lnTo>
                    <a:pt x="47231" y="1524"/>
                  </a:lnTo>
                  <a:lnTo>
                    <a:pt x="47231" y="134112"/>
                  </a:lnTo>
                  <a:lnTo>
                    <a:pt x="50279" y="137160"/>
                  </a:lnTo>
                  <a:lnTo>
                    <a:pt x="62471" y="137160"/>
                  </a:lnTo>
                  <a:lnTo>
                    <a:pt x="62471" y="135636"/>
                  </a:lnTo>
                  <a:lnTo>
                    <a:pt x="63995" y="135636"/>
                  </a:lnTo>
                  <a:lnTo>
                    <a:pt x="63995" y="15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4" name="object 84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9115044" y="5903975"/>
              <a:ext cx="80772" cy="96012"/>
            </a:xfrm>
            <a:prstGeom prst="rect">
              <a:avLst/>
            </a:prstGeom>
          </p:spPr>
        </p:pic>
      </p:grpSp>
      <p:sp>
        <p:nvSpPr>
          <p:cNvPr id="85" name="object 85" descr=""/>
          <p:cNvSpPr txBox="1"/>
          <p:nvPr/>
        </p:nvSpPr>
        <p:spPr>
          <a:xfrm>
            <a:off x="871219" y="6003671"/>
            <a:ext cx="8475345" cy="487045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00"/>
              </a:spcBef>
            </a:pPr>
            <a:r>
              <a:rPr dirty="0" sz="1550">
                <a:latin typeface="Calibri"/>
                <a:cs typeface="Calibri"/>
              </a:rPr>
              <a:t>loop,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it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will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always</a:t>
            </a:r>
            <a:r>
              <a:rPr dirty="0" sz="1550" spc="-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execute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block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code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at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least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one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time.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this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not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accounted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for,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program </a:t>
            </a:r>
            <a:r>
              <a:rPr dirty="0" sz="1550">
                <a:latin typeface="Calibri"/>
                <a:cs typeface="Calibri"/>
              </a:rPr>
              <a:t>could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end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with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unintended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results.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86" name="object 86" descr=""/>
          <p:cNvSpPr txBox="1"/>
          <p:nvPr/>
        </p:nvSpPr>
        <p:spPr>
          <a:xfrm>
            <a:off x="884936" y="4272407"/>
            <a:ext cx="3827779" cy="752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>
                <a:latin typeface="Calibri"/>
                <a:cs typeface="Calibri"/>
              </a:rPr>
              <a:t>int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num =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0;</a:t>
            </a:r>
            <a:endParaRPr sz="1550">
              <a:latin typeface="Calibri"/>
              <a:cs typeface="Calibri"/>
            </a:endParaRPr>
          </a:p>
          <a:p>
            <a:pPr marL="12700" marR="5080">
              <a:lnSpc>
                <a:spcPts val="1939"/>
              </a:lnSpc>
              <a:spcBef>
                <a:spcPts val="10"/>
              </a:spcBef>
            </a:pPr>
            <a:r>
              <a:rPr dirty="0" sz="1550">
                <a:latin typeface="Calibri"/>
                <a:cs typeface="Calibri"/>
              </a:rPr>
              <a:t>//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does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not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execute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unless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num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less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than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10 </a:t>
            </a:r>
            <a:r>
              <a:rPr dirty="0" sz="1550">
                <a:latin typeface="Calibri"/>
                <a:cs typeface="Calibri"/>
              </a:rPr>
              <a:t>while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(num&lt;10)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{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87" name="object 87" descr=""/>
          <p:cNvGrpSpPr/>
          <p:nvPr/>
        </p:nvGrpSpPr>
        <p:grpSpPr>
          <a:xfrm>
            <a:off x="1560575" y="5079491"/>
            <a:ext cx="368935" cy="172720"/>
            <a:chOff x="1560575" y="5079491"/>
            <a:chExt cx="368935" cy="172720"/>
          </a:xfrm>
        </p:grpSpPr>
        <p:sp>
          <p:nvSpPr>
            <p:cNvPr id="88" name="object 88" descr=""/>
            <p:cNvSpPr/>
            <p:nvPr/>
          </p:nvSpPr>
          <p:spPr>
            <a:xfrm>
              <a:off x="1560575" y="5079491"/>
              <a:ext cx="36830" cy="172720"/>
            </a:xfrm>
            <a:custGeom>
              <a:avLst/>
              <a:gdLst/>
              <a:ahLst/>
              <a:cxnLst/>
              <a:rect l="l" t="t" r="r" b="b"/>
              <a:pathLst>
                <a:path w="36830" h="172720">
                  <a:moveTo>
                    <a:pt x="33528" y="1524"/>
                  </a:moveTo>
                  <a:lnTo>
                    <a:pt x="24384" y="1524"/>
                  </a:lnTo>
                  <a:lnTo>
                    <a:pt x="24384" y="0"/>
                  </a:lnTo>
                  <a:lnTo>
                    <a:pt x="32004" y="0"/>
                  </a:lnTo>
                  <a:lnTo>
                    <a:pt x="33528" y="1524"/>
                  </a:lnTo>
                  <a:close/>
                </a:path>
                <a:path w="36830" h="172720">
                  <a:moveTo>
                    <a:pt x="36576" y="170688"/>
                  </a:moveTo>
                  <a:lnTo>
                    <a:pt x="21336" y="170688"/>
                  </a:lnTo>
                  <a:lnTo>
                    <a:pt x="18288" y="164592"/>
                  </a:lnTo>
                  <a:lnTo>
                    <a:pt x="15240" y="156972"/>
                  </a:lnTo>
                  <a:lnTo>
                    <a:pt x="12192" y="150876"/>
                  </a:lnTo>
                  <a:lnTo>
                    <a:pt x="9144" y="143256"/>
                  </a:lnTo>
                  <a:lnTo>
                    <a:pt x="7620" y="137160"/>
                  </a:lnTo>
                  <a:lnTo>
                    <a:pt x="6096" y="129540"/>
                  </a:lnTo>
                  <a:lnTo>
                    <a:pt x="3048" y="123444"/>
                  </a:lnTo>
                  <a:lnTo>
                    <a:pt x="3048" y="115824"/>
                  </a:lnTo>
                  <a:lnTo>
                    <a:pt x="0" y="100584"/>
                  </a:lnTo>
                  <a:lnTo>
                    <a:pt x="0" y="71628"/>
                  </a:lnTo>
                  <a:lnTo>
                    <a:pt x="1524" y="65532"/>
                  </a:lnTo>
                  <a:lnTo>
                    <a:pt x="4572" y="50292"/>
                  </a:lnTo>
                  <a:lnTo>
                    <a:pt x="6096" y="44196"/>
                  </a:lnTo>
                  <a:lnTo>
                    <a:pt x="7620" y="36576"/>
                  </a:lnTo>
                  <a:lnTo>
                    <a:pt x="10668" y="28956"/>
                  </a:lnTo>
                  <a:lnTo>
                    <a:pt x="12192" y="22860"/>
                  </a:lnTo>
                  <a:lnTo>
                    <a:pt x="15240" y="15240"/>
                  </a:lnTo>
                  <a:lnTo>
                    <a:pt x="21336" y="3048"/>
                  </a:lnTo>
                  <a:lnTo>
                    <a:pt x="21336" y="1524"/>
                  </a:lnTo>
                  <a:lnTo>
                    <a:pt x="35052" y="1524"/>
                  </a:lnTo>
                  <a:lnTo>
                    <a:pt x="36576" y="3048"/>
                  </a:lnTo>
                  <a:lnTo>
                    <a:pt x="36576" y="4572"/>
                  </a:lnTo>
                  <a:lnTo>
                    <a:pt x="35052" y="4572"/>
                  </a:lnTo>
                  <a:lnTo>
                    <a:pt x="30765" y="14620"/>
                  </a:lnTo>
                  <a:lnTo>
                    <a:pt x="19335" y="54721"/>
                  </a:lnTo>
                  <a:lnTo>
                    <a:pt x="16764" y="86868"/>
                  </a:lnTo>
                  <a:lnTo>
                    <a:pt x="17049" y="97155"/>
                  </a:lnTo>
                  <a:lnTo>
                    <a:pt x="23907" y="138279"/>
                  </a:lnTo>
                  <a:lnTo>
                    <a:pt x="35052" y="167640"/>
                  </a:lnTo>
                  <a:lnTo>
                    <a:pt x="35052" y="169164"/>
                  </a:lnTo>
                  <a:lnTo>
                    <a:pt x="36576" y="169164"/>
                  </a:lnTo>
                  <a:lnTo>
                    <a:pt x="36576" y="170688"/>
                  </a:lnTo>
                  <a:close/>
                </a:path>
                <a:path w="36830" h="172720">
                  <a:moveTo>
                    <a:pt x="35052" y="172212"/>
                  </a:moveTo>
                  <a:lnTo>
                    <a:pt x="22860" y="172212"/>
                  </a:lnTo>
                  <a:lnTo>
                    <a:pt x="22860" y="170688"/>
                  </a:lnTo>
                  <a:lnTo>
                    <a:pt x="35052" y="170688"/>
                  </a:lnTo>
                  <a:lnTo>
                    <a:pt x="35052" y="1722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9" name="object 89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624584" y="5079491"/>
              <a:ext cx="304799" cy="141732"/>
            </a:xfrm>
            <a:prstGeom prst="rect">
              <a:avLst/>
            </a:prstGeom>
          </p:spPr>
        </p:pic>
      </p:grpSp>
      <p:grpSp>
        <p:nvGrpSpPr>
          <p:cNvPr id="90" name="object 90" descr=""/>
          <p:cNvGrpSpPr/>
          <p:nvPr/>
        </p:nvGrpSpPr>
        <p:grpSpPr>
          <a:xfrm>
            <a:off x="2046732" y="5079492"/>
            <a:ext cx="195580" cy="167640"/>
            <a:chOff x="2046732" y="5079492"/>
            <a:chExt cx="195580" cy="167640"/>
          </a:xfrm>
        </p:grpSpPr>
        <p:pic>
          <p:nvPicPr>
            <p:cNvPr id="91" name="object 91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046732" y="5123688"/>
              <a:ext cx="76200" cy="94488"/>
            </a:xfrm>
            <a:prstGeom prst="rect">
              <a:avLst/>
            </a:prstGeom>
          </p:spPr>
        </p:pic>
        <p:sp>
          <p:nvSpPr>
            <p:cNvPr id="92" name="object 92" descr=""/>
            <p:cNvSpPr/>
            <p:nvPr/>
          </p:nvSpPr>
          <p:spPr>
            <a:xfrm>
              <a:off x="2145792" y="5079504"/>
              <a:ext cx="96520" cy="167640"/>
            </a:xfrm>
            <a:custGeom>
              <a:avLst/>
              <a:gdLst/>
              <a:ahLst/>
              <a:cxnLst/>
              <a:rect l="l" t="t" r="r" b="b"/>
              <a:pathLst>
                <a:path w="96519" h="167639">
                  <a:moveTo>
                    <a:pt x="32004" y="6096"/>
                  </a:moveTo>
                  <a:lnTo>
                    <a:pt x="30480" y="4572"/>
                  </a:lnTo>
                  <a:lnTo>
                    <a:pt x="30480" y="3048"/>
                  </a:lnTo>
                  <a:lnTo>
                    <a:pt x="28956" y="1524"/>
                  </a:lnTo>
                  <a:lnTo>
                    <a:pt x="27432" y="1524"/>
                  </a:lnTo>
                  <a:lnTo>
                    <a:pt x="25908" y="0"/>
                  </a:lnTo>
                  <a:lnTo>
                    <a:pt x="19812" y="0"/>
                  </a:lnTo>
                  <a:lnTo>
                    <a:pt x="18288" y="1524"/>
                  </a:lnTo>
                  <a:lnTo>
                    <a:pt x="15240" y="1524"/>
                  </a:lnTo>
                  <a:lnTo>
                    <a:pt x="15240" y="3048"/>
                  </a:lnTo>
                  <a:lnTo>
                    <a:pt x="13716" y="3048"/>
                  </a:lnTo>
                  <a:lnTo>
                    <a:pt x="13716" y="21336"/>
                  </a:lnTo>
                  <a:lnTo>
                    <a:pt x="0" y="47244"/>
                  </a:lnTo>
                  <a:lnTo>
                    <a:pt x="0" y="50292"/>
                  </a:lnTo>
                  <a:lnTo>
                    <a:pt x="10668" y="50292"/>
                  </a:lnTo>
                  <a:lnTo>
                    <a:pt x="12192" y="48768"/>
                  </a:lnTo>
                  <a:lnTo>
                    <a:pt x="12192" y="47244"/>
                  </a:lnTo>
                  <a:lnTo>
                    <a:pt x="25908" y="27432"/>
                  </a:lnTo>
                  <a:lnTo>
                    <a:pt x="27432" y="25908"/>
                  </a:lnTo>
                  <a:lnTo>
                    <a:pt x="27432" y="24384"/>
                  </a:lnTo>
                  <a:lnTo>
                    <a:pt x="28956" y="22860"/>
                  </a:lnTo>
                  <a:lnTo>
                    <a:pt x="28956" y="21336"/>
                  </a:lnTo>
                  <a:lnTo>
                    <a:pt x="30480" y="19812"/>
                  </a:lnTo>
                  <a:lnTo>
                    <a:pt x="30480" y="15240"/>
                  </a:lnTo>
                  <a:lnTo>
                    <a:pt x="32004" y="13716"/>
                  </a:lnTo>
                  <a:lnTo>
                    <a:pt x="32004" y="6096"/>
                  </a:lnTo>
                  <a:close/>
                </a:path>
                <a:path w="96519" h="167639">
                  <a:moveTo>
                    <a:pt x="67056" y="6096"/>
                  </a:moveTo>
                  <a:lnTo>
                    <a:pt x="65532" y="4572"/>
                  </a:lnTo>
                  <a:lnTo>
                    <a:pt x="65532" y="3048"/>
                  </a:lnTo>
                  <a:lnTo>
                    <a:pt x="64008" y="1524"/>
                  </a:lnTo>
                  <a:lnTo>
                    <a:pt x="62484" y="1524"/>
                  </a:lnTo>
                  <a:lnTo>
                    <a:pt x="60960" y="0"/>
                  </a:lnTo>
                  <a:lnTo>
                    <a:pt x="54864" y="0"/>
                  </a:lnTo>
                  <a:lnTo>
                    <a:pt x="53340" y="1524"/>
                  </a:lnTo>
                  <a:lnTo>
                    <a:pt x="50292" y="1524"/>
                  </a:lnTo>
                  <a:lnTo>
                    <a:pt x="50292" y="3048"/>
                  </a:lnTo>
                  <a:lnTo>
                    <a:pt x="48768" y="3048"/>
                  </a:lnTo>
                  <a:lnTo>
                    <a:pt x="48768" y="21336"/>
                  </a:lnTo>
                  <a:lnTo>
                    <a:pt x="35052" y="47244"/>
                  </a:lnTo>
                  <a:lnTo>
                    <a:pt x="35052" y="50292"/>
                  </a:lnTo>
                  <a:lnTo>
                    <a:pt x="45720" y="50292"/>
                  </a:lnTo>
                  <a:lnTo>
                    <a:pt x="47244" y="48768"/>
                  </a:lnTo>
                  <a:lnTo>
                    <a:pt x="47244" y="47244"/>
                  </a:lnTo>
                  <a:lnTo>
                    <a:pt x="60960" y="27432"/>
                  </a:lnTo>
                  <a:lnTo>
                    <a:pt x="62484" y="25908"/>
                  </a:lnTo>
                  <a:lnTo>
                    <a:pt x="62484" y="24384"/>
                  </a:lnTo>
                  <a:lnTo>
                    <a:pt x="64008" y="22860"/>
                  </a:lnTo>
                  <a:lnTo>
                    <a:pt x="64008" y="21336"/>
                  </a:lnTo>
                  <a:lnTo>
                    <a:pt x="65532" y="19812"/>
                  </a:lnTo>
                  <a:lnTo>
                    <a:pt x="65532" y="15240"/>
                  </a:lnTo>
                  <a:lnTo>
                    <a:pt x="67056" y="13716"/>
                  </a:lnTo>
                  <a:lnTo>
                    <a:pt x="67056" y="6096"/>
                  </a:lnTo>
                  <a:close/>
                </a:path>
                <a:path w="96519" h="167639">
                  <a:moveTo>
                    <a:pt x="96012" y="120396"/>
                  </a:moveTo>
                  <a:lnTo>
                    <a:pt x="94488" y="120396"/>
                  </a:lnTo>
                  <a:lnTo>
                    <a:pt x="94488" y="118872"/>
                  </a:lnTo>
                  <a:lnTo>
                    <a:pt x="91440" y="118872"/>
                  </a:lnTo>
                  <a:lnTo>
                    <a:pt x="89916" y="117348"/>
                  </a:lnTo>
                  <a:lnTo>
                    <a:pt x="83820" y="117348"/>
                  </a:lnTo>
                  <a:lnTo>
                    <a:pt x="82296" y="118872"/>
                  </a:lnTo>
                  <a:lnTo>
                    <a:pt x="79248" y="118872"/>
                  </a:lnTo>
                  <a:lnTo>
                    <a:pt x="79248" y="120396"/>
                  </a:lnTo>
                  <a:lnTo>
                    <a:pt x="77724" y="121920"/>
                  </a:lnTo>
                  <a:lnTo>
                    <a:pt x="77724" y="138684"/>
                  </a:lnTo>
                  <a:lnTo>
                    <a:pt x="64008" y="164592"/>
                  </a:lnTo>
                  <a:lnTo>
                    <a:pt x="64008" y="167640"/>
                  </a:lnTo>
                  <a:lnTo>
                    <a:pt x="76200" y="167640"/>
                  </a:lnTo>
                  <a:lnTo>
                    <a:pt x="76200" y="166116"/>
                  </a:lnTo>
                  <a:lnTo>
                    <a:pt x="77724" y="166116"/>
                  </a:lnTo>
                  <a:lnTo>
                    <a:pt x="89916" y="144780"/>
                  </a:lnTo>
                  <a:lnTo>
                    <a:pt x="92964" y="141732"/>
                  </a:lnTo>
                  <a:lnTo>
                    <a:pt x="92964" y="140208"/>
                  </a:lnTo>
                  <a:lnTo>
                    <a:pt x="94488" y="138684"/>
                  </a:lnTo>
                  <a:lnTo>
                    <a:pt x="94488" y="135636"/>
                  </a:lnTo>
                  <a:lnTo>
                    <a:pt x="96012" y="134112"/>
                  </a:lnTo>
                  <a:lnTo>
                    <a:pt x="96012" y="1203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3" name="object 93" descr=""/>
          <p:cNvSpPr txBox="1"/>
          <p:nvPr/>
        </p:nvSpPr>
        <p:spPr>
          <a:xfrm>
            <a:off x="1067816" y="5003927"/>
            <a:ext cx="1735455" cy="50673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110"/>
              </a:spcBef>
              <a:tabLst>
                <a:tab pos="880744" algn="l"/>
                <a:tab pos="1221105" algn="l"/>
              </a:tabLst>
            </a:pPr>
            <a:r>
              <a:rPr dirty="0" sz="1550" spc="-10">
                <a:latin typeface="Calibri"/>
                <a:cs typeface="Calibri"/>
              </a:rPr>
              <a:t>printf</a:t>
            </a:r>
            <a:r>
              <a:rPr dirty="0" sz="1550">
                <a:latin typeface="Calibri"/>
                <a:cs typeface="Calibri"/>
              </a:rPr>
              <a:t>	</a:t>
            </a:r>
            <a:r>
              <a:rPr dirty="0" sz="1550" spc="-50">
                <a:latin typeface="Calibri"/>
                <a:cs typeface="Calibri"/>
              </a:rPr>
              <a:t>\</a:t>
            </a:r>
            <a:r>
              <a:rPr dirty="0" sz="1550">
                <a:latin typeface="Calibri"/>
                <a:cs typeface="Calibri"/>
              </a:rPr>
              <a:t>	</a:t>
            </a:r>
            <a:r>
              <a:rPr dirty="0" sz="1550" spc="-20">
                <a:latin typeface="Calibri"/>
                <a:cs typeface="Calibri"/>
              </a:rPr>
              <a:t>num); </a:t>
            </a:r>
            <a:r>
              <a:rPr dirty="0" sz="1550" spc="-10">
                <a:latin typeface="Calibri"/>
                <a:cs typeface="Calibri"/>
              </a:rPr>
              <a:t>num++;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94" name="object 94" descr=""/>
          <p:cNvSpPr txBox="1"/>
          <p:nvPr/>
        </p:nvSpPr>
        <p:spPr>
          <a:xfrm>
            <a:off x="884936" y="5490083"/>
            <a:ext cx="88900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10">
                <a:latin typeface="Calibri"/>
                <a:cs typeface="Calibri"/>
              </a:rPr>
              <a:t>}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95" name="object 95" descr=""/>
          <p:cNvSpPr txBox="1"/>
          <p:nvPr/>
        </p:nvSpPr>
        <p:spPr>
          <a:xfrm>
            <a:off x="880363" y="2074798"/>
            <a:ext cx="2753360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842135" algn="l"/>
              </a:tabLst>
            </a:pPr>
            <a:r>
              <a:rPr dirty="0" sz="1550">
                <a:latin typeface="Calibri"/>
                <a:cs typeface="Calibri"/>
              </a:rPr>
              <a:t>while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True</a:t>
            </a:r>
            <a:r>
              <a:rPr dirty="0" sz="1550">
                <a:latin typeface="Calibri"/>
                <a:cs typeface="Calibri"/>
              </a:rPr>
              <a:t>	while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1==1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96" name="object 96" descr=""/>
          <p:cNvSpPr txBox="1"/>
          <p:nvPr/>
        </p:nvSpPr>
        <p:spPr>
          <a:xfrm>
            <a:off x="5456935" y="2074798"/>
            <a:ext cx="2595245" cy="100076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>
                <a:latin typeface="Calibri"/>
                <a:cs typeface="Calibri"/>
              </a:rPr>
              <a:t>someVal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=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1;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550">
                <a:latin typeface="Calibri"/>
                <a:cs typeface="Calibri"/>
              </a:rPr>
              <a:t>while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someVal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==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1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{</a:t>
            </a:r>
            <a:endParaRPr sz="1550">
              <a:latin typeface="Calibri"/>
              <a:cs typeface="Calibri"/>
            </a:endParaRPr>
          </a:p>
          <a:p>
            <a:pPr marL="194945">
              <a:lnSpc>
                <a:spcPct val="100000"/>
              </a:lnSpc>
              <a:spcBef>
                <a:spcPts val="85"/>
              </a:spcBef>
            </a:pPr>
            <a:r>
              <a:rPr dirty="0" sz="1550">
                <a:latin typeface="Calibri"/>
                <a:cs typeface="Calibri"/>
              </a:rPr>
              <a:t>code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never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changes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someVal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1550" spc="10">
                <a:latin typeface="Calibri"/>
                <a:cs typeface="Calibri"/>
              </a:rPr>
              <a:t>}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97" name="object 97" descr=""/>
          <p:cNvSpPr txBox="1"/>
          <p:nvPr/>
        </p:nvSpPr>
        <p:spPr>
          <a:xfrm>
            <a:off x="5100320" y="4272407"/>
            <a:ext cx="2715260" cy="7524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>
                <a:latin typeface="Calibri"/>
                <a:cs typeface="Calibri"/>
              </a:rPr>
              <a:t>int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num =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0;</a:t>
            </a:r>
            <a:endParaRPr sz="1550">
              <a:latin typeface="Calibri"/>
              <a:cs typeface="Calibri"/>
            </a:endParaRPr>
          </a:p>
          <a:p>
            <a:pPr marL="12700" marR="5080">
              <a:lnSpc>
                <a:spcPts val="1939"/>
              </a:lnSpc>
              <a:spcBef>
                <a:spcPts val="10"/>
              </a:spcBef>
            </a:pPr>
            <a:r>
              <a:rPr dirty="0" sz="1550">
                <a:latin typeface="Calibri"/>
                <a:cs typeface="Calibri"/>
              </a:rPr>
              <a:t>//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executes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minimum</a:t>
            </a:r>
            <a:r>
              <a:rPr dirty="0" sz="1550" spc="-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1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time </a:t>
            </a:r>
            <a:r>
              <a:rPr dirty="0" sz="1550">
                <a:latin typeface="Calibri"/>
                <a:cs typeface="Calibri"/>
              </a:rPr>
              <a:t>do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{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98" name="object 98" descr=""/>
          <p:cNvGrpSpPr/>
          <p:nvPr/>
        </p:nvGrpSpPr>
        <p:grpSpPr>
          <a:xfrm>
            <a:off x="5775959" y="5079491"/>
            <a:ext cx="368935" cy="172720"/>
            <a:chOff x="5775959" y="5079491"/>
            <a:chExt cx="368935" cy="172720"/>
          </a:xfrm>
        </p:grpSpPr>
        <p:sp>
          <p:nvSpPr>
            <p:cNvPr id="99" name="object 99" descr=""/>
            <p:cNvSpPr/>
            <p:nvPr/>
          </p:nvSpPr>
          <p:spPr>
            <a:xfrm>
              <a:off x="5775959" y="5079491"/>
              <a:ext cx="36830" cy="172720"/>
            </a:xfrm>
            <a:custGeom>
              <a:avLst/>
              <a:gdLst/>
              <a:ahLst/>
              <a:cxnLst/>
              <a:rect l="l" t="t" r="r" b="b"/>
              <a:pathLst>
                <a:path w="36829" h="172720">
                  <a:moveTo>
                    <a:pt x="33528" y="1524"/>
                  </a:moveTo>
                  <a:lnTo>
                    <a:pt x="24384" y="1524"/>
                  </a:lnTo>
                  <a:lnTo>
                    <a:pt x="24384" y="0"/>
                  </a:lnTo>
                  <a:lnTo>
                    <a:pt x="32004" y="0"/>
                  </a:lnTo>
                  <a:lnTo>
                    <a:pt x="33528" y="1524"/>
                  </a:lnTo>
                  <a:close/>
                </a:path>
                <a:path w="36829" h="172720">
                  <a:moveTo>
                    <a:pt x="35052" y="172212"/>
                  </a:moveTo>
                  <a:lnTo>
                    <a:pt x="22860" y="172212"/>
                  </a:lnTo>
                  <a:lnTo>
                    <a:pt x="21336" y="170688"/>
                  </a:lnTo>
                  <a:lnTo>
                    <a:pt x="18288" y="164592"/>
                  </a:lnTo>
                  <a:lnTo>
                    <a:pt x="15240" y="156972"/>
                  </a:lnTo>
                  <a:lnTo>
                    <a:pt x="12192" y="150876"/>
                  </a:lnTo>
                  <a:lnTo>
                    <a:pt x="9144" y="143256"/>
                  </a:lnTo>
                  <a:lnTo>
                    <a:pt x="7620" y="137160"/>
                  </a:lnTo>
                  <a:lnTo>
                    <a:pt x="6096" y="129540"/>
                  </a:lnTo>
                  <a:lnTo>
                    <a:pt x="3048" y="123444"/>
                  </a:lnTo>
                  <a:lnTo>
                    <a:pt x="1524" y="115824"/>
                  </a:lnTo>
                  <a:lnTo>
                    <a:pt x="1524" y="108204"/>
                  </a:lnTo>
                  <a:lnTo>
                    <a:pt x="0" y="100584"/>
                  </a:lnTo>
                  <a:lnTo>
                    <a:pt x="0" y="71628"/>
                  </a:lnTo>
                  <a:lnTo>
                    <a:pt x="1524" y="65532"/>
                  </a:lnTo>
                  <a:lnTo>
                    <a:pt x="4572" y="50292"/>
                  </a:lnTo>
                  <a:lnTo>
                    <a:pt x="6096" y="44196"/>
                  </a:lnTo>
                  <a:lnTo>
                    <a:pt x="7620" y="36576"/>
                  </a:lnTo>
                  <a:lnTo>
                    <a:pt x="10668" y="28956"/>
                  </a:lnTo>
                  <a:lnTo>
                    <a:pt x="12192" y="22860"/>
                  </a:lnTo>
                  <a:lnTo>
                    <a:pt x="15240" y="15240"/>
                  </a:lnTo>
                  <a:lnTo>
                    <a:pt x="21336" y="3048"/>
                  </a:lnTo>
                  <a:lnTo>
                    <a:pt x="21336" y="1524"/>
                  </a:lnTo>
                  <a:lnTo>
                    <a:pt x="35052" y="1524"/>
                  </a:lnTo>
                  <a:lnTo>
                    <a:pt x="35052" y="3048"/>
                  </a:lnTo>
                  <a:lnTo>
                    <a:pt x="36576" y="3048"/>
                  </a:lnTo>
                  <a:lnTo>
                    <a:pt x="21336" y="44196"/>
                  </a:lnTo>
                  <a:lnTo>
                    <a:pt x="16764" y="86868"/>
                  </a:lnTo>
                  <a:lnTo>
                    <a:pt x="17049" y="97155"/>
                  </a:lnTo>
                  <a:lnTo>
                    <a:pt x="23907" y="138279"/>
                  </a:lnTo>
                  <a:lnTo>
                    <a:pt x="35052" y="167640"/>
                  </a:lnTo>
                  <a:lnTo>
                    <a:pt x="35052" y="169164"/>
                  </a:lnTo>
                  <a:lnTo>
                    <a:pt x="36576" y="169164"/>
                  </a:lnTo>
                  <a:lnTo>
                    <a:pt x="36576" y="170688"/>
                  </a:lnTo>
                  <a:lnTo>
                    <a:pt x="35052" y="170688"/>
                  </a:lnTo>
                  <a:lnTo>
                    <a:pt x="35052" y="1722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0" name="object 100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5839967" y="5079491"/>
              <a:ext cx="304799" cy="141732"/>
            </a:xfrm>
            <a:prstGeom prst="rect">
              <a:avLst/>
            </a:prstGeom>
          </p:spPr>
        </p:pic>
      </p:grpSp>
      <p:grpSp>
        <p:nvGrpSpPr>
          <p:cNvPr id="101" name="object 101" descr=""/>
          <p:cNvGrpSpPr/>
          <p:nvPr/>
        </p:nvGrpSpPr>
        <p:grpSpPr>
          <a:xfrm>
            <a:off x="6262115" y="5079492"/>
            <a:ext cx="195580" cy="167640"/>
            <a:chOff x="6262115" y="5079492"/>
            <a:chExt cx="195580" cy="167640"/>
          </a:xfrm>
        </p:grpSpPr>
        <p:pic>
          <p:nvPicPr>
            <p:cNvPr id="102" name="object 102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262115" y="5123688"/>
              <a:ext cx="76200" cy="94488"/>
            </a:xfrm>
            <a:prstGeom prst="rect">
              <a:avLst/>
            </a:prstGeom>
          </p:spPr>
        </p:pic>
        <p:sp>
          <p:nvSpPr>
            <p:cNvPr id="103" name="object 103" descr=""/>
            <p:cNvSpPr/>
            <p:nvPr/>
          </p:nvSpPr>
          <p:spPr>
            <a:xfrm>
              <a:off x="6361163" y="5079504"/>
              <a:ext cx="96520" cy="167640"/>
            </a:xfrm>
            <a:custGeom>
              <a:avLst/>
              <a:gdLst/>
              <a:ahLst/>
              <a:cxnLst/>
              <a:rect l="l" t="t" r="r" b="b"/>
              <a:pathLst>
                <a:path w="96520" h="167639">
                  <a:moveTo>
                    <a:pt x="32004" y="6096"/>
                  </a:moveTo>
                  <a:lnTo>
                    <a:pt x="30480" y="4572"/>
                  </a:lnTo>
                  <a:lnTo>
                    <a:pt x="30480" y="3048"/>
                  </a:lnTo>
                  <a:lnTo>
                    <a:pt x="28956" y="1524"/>
                  </a:lnTo>
                  <a:lnTo>
                    <a:pt x="27432" y="1524"/>
                  </a:lnTo>
                  <a:lnTo>
                    <a:pt x="25908" y="0"/>
                  </a:lnTo>
                  <a:lnTo>
                    <a:pt x="19812" y="0"/>
                  </a:lnTo>
                  <a:lnTo>
                    <a:pt x="18288" y="1524"/>
                  </a:lnTo>
                  <a:lnTo>
                    <a:pt x="15240" y="1524"/>
                  </a:lnTo>
                  <a:lnTo>
                    <a:pt x="15240" y="3048"/>
                  </a:lnTo>
                  <a:lnTo>
                    <a:pt x="13716" y="3048"/>
                  </a:lnTo>
                  <a:lnTo>
                    <a:pt x="13716" y="21336"/>
                  </a:lnTo>
                  <a:lnTo>
                    <a:pt x="0" y="47244"/>
                  </a:lnTo>
                  <a:lnTo>
                    <a:pt x="0" y="50292"/>
                  </a:lnTo>
                  <a:lnTo>
                    <a:pt x="10668" y="50292"/>
                  </a:lnTo>
                  <a:lnTo>
                    <a:pt x="12192" y="48768"/>
                  </a:lnTo>
                  <a:lnTo>
                    <a:pt x="12192" y="47244"/>
                  </a:lnTo>
                  <a:lnTo>
                    <a:pt x="25908" y="27432"/>
                  </a:lnTo>
                  <a:lnTo>
                    <a:pt x="27432" y="25908"/>
                  </a:lnTo>
                  <a:lnTo>
                    <a:pt x="27432" y="24384"/>
                  </a:lnTo>
                  <a:lnTo>
                    <a:pt x="28956" y="22860"/>
                  </a:lnTo>
                  <a:lnTo>
                    <a:pt x="28956" y="21336"/>
                  </a:lnTo>
                  <a:lnTo>
                    <a:pt x="30480" y="19812"/>
                  </a:lnTo>
                  <a:lnTo>
                    <a:pt x="30480" y="15240"/>
                  </a:lnTo>
                  <a:lnTo>
                    <a:pt x="32004" y="13716"/>
                  </a:lnTo>
                  <a:lnTo>
                    <a:pt x="32004" y="6096"/>
                  </a:lnTo>
                  <a:close/>
                </a:path>
                <a:path w="96520" h="167639">
                  <a:moveTo>
                    <a:pt x="67056" y="6096"/>
                  </a:moveTo>
                  <a:lnTo>
                    <a:pt x="65532" y="4572"/>
                  </a:lnTo>
                  <a:lnTo>
                    <a:pt x="65532" y="3048"/>
                  </a:lnTo>
                  <a:lnTo>
                    <a:pt x="64008" y="1524"/>
                  </a:lnTo>
                  <a:lnTo>
                    <a:pt x="62484" y="1524"/>
                  </a:lnTo>
                  <a:lnTo>
                    <a:pt x="60960" y="0"/>
                  </a:lnTo>
                  <a:lnTo>
                    <a:pt x="54864" y="0"/>
                  </a:lnTo>
                  <a:lnTo>
                    <a:pt x="53340" y="1524"/>
                  </a:lnTo>
                  <a:lnTo>
                    <a:pt x="50292" y="1524"/>
                  </a:lnTo>
                  <a:lnTo>
                    <a:pt x="50292" y="3048"/>
                  </a:lnTo>
                  <a:lnTo>
                    <a:pt x="48768" y="3048"/>
                  </a:lnTo>
                  <a:lnTo>
                    <a:pt x="48768" y="21336"/>
                  </a:lnTo>
                  <a:lnTo>
                    <a:pt x="35052" y="47244"/>
                  </a:lnTo>
                  <a:lnTo>
                    <a:pt x="35052" y="50292"/>
                  </a:lnTo>
                  <a:lnTo>
                    <a:pt x="45720" y="50292"/>
                  </a:lnTo>
                  <a:lnTo>
                    <a:pt x="47244" y="48768"/>
                  </a:lnTo>
                  <a:lnTo>
                    <a:pt x="47244" y="47244"/>
                  </a:lnTo>
                  <a:lnTo>
                    <a:pt x="60960" y="27432"/>
                  </a:lnTo>
                  <a:lnTo>
                    <a:pt x="62484" y="25908"/>
                  </a:lnTo>
                  <a:lnTo>
                    <a:pt x="62484" y="24384"/>
                  </a:lnTo>
                  <a:lnTo>
                    <a:pt x="64008" y="22860"/>
                  </a:lnTo>
                  <a:lnTo>
                    <a:pt x="64008" y="21336"/>
                  </a:lnTo>
                  <a:lnTo>
                    <a:pt x="65532" y="19812"/>
                  </a:lnTo>
                  <a:lnTo>
                    <a:pt x="65532" y="15240"/>
                  </a:lnTo>
                  <a:lnTo>
                    <a:pt x="67056" y="13716"/>
                  </a:lnTo>
                  <a:lnTo>
                    <a:pt x="67056" y="6096"/>
                  </a:lnTo>
                  <a:close/>
                </a:path>
                <a:path w="96520" h="167639">
                  <a:moveTo>
                    <a:pt x="96012" y="120396"/>
                  </a:moveTo>
                  <a:lnTo>
                    <a:pt x="94488" y="120396"/>
                  </a:lnTo>
                  <a:lnTo>
                    <a:pt x="94488" y="118872"/>
                  </a:lnTo>
                  <a:lnTo>
                    <a:pt x="91440" y="118872"/>
                  </a:lnTo>
                  <a:lnTo>
                    <a:pt x="89916" y="117348"/>
                  </a:lnTo>
                  <a:lnTo>
                    <a:pt x="83820" y="117348"/>
                  </a:lnTo>
                  <a:lnTo>
                    <a:pt x="82296" y="118872"/>
                  </a:lnTo>
                  <a:lnTo>
                    <a:pt x="79248" y="118872"/>
                  </a:lnTo>
                  <a:lnTo>
                    <a:pt x="79248" y="120396"/>
                  </a:lnTo>
                  <a:lnTo>
                    <a:pt x="77724" y="121920"/>
                  </a:lnTo>
                  <a:lnTo>
                    <a:pt x="77724" y="138684"/>
                  </a:lnTo>
                  <a:lnTo>
                    <a:pt x="64008" y="164592"/>
                  </a:lnTo>
                  <a:lnTo>
                    <a:pt x="64008" y="167640"/>
                  </a:lnTo>
                  <a:lnTo>
                    <a:pt x="76200" y="167640"/>
                  </a:lnTo>
                  <a:lnTo>
                    <a:pt x="76200" y="166116"/>
                  </a:lnTo>
                  <a:lnTo>
                    <a:pt x="77724" y="166116"/>
                  </a:lnTo>
                  <a:lnTo>
                    <a:pt x="89916" y="144780"/>
                  </a:lnTo>
                  <a:lnTo>
                    <a:pt x="92964" y="141732"/>
                  </a:lnTo>
                  <a:lnTo>
                    <a:pt x="92964" y="140208"/>
                  </a:lnTo>
                  <a:lnTo>
                    <a:pt x="94488" y="138684"/>
                  </a:lnTo>
                  <a:lnTo>
                    <a:pt x="94488" y="135636"/>
                  </a:lnTo>
                  <a:lnTo>
                    <a:pt x="96012" y="134112"/>
                  </a:lnTo>
                  <a:lnTo>
                    <a:pt x="96012" y="1203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4" name="object 104" descr=""/>
          <p:cNvSpPr txBox="1"/>
          <p:nvPr/>
        </p:nvSpPr>
        <p:spPr>
          <a:xfrm>
            <a:off x="5100320" y="5003927"/>
            <a:ext cx="1918335" cy="7537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94945" marR="5080">
              <a:lnSpc>
                <a:spcPct val="101299"/>
              </a:lnSpc>
              <a:spcBef>
                <a:spcPts val="110"/>
              </a:spcBef>
              <a:tabLst>
                <a:tab pos="1063625" algn="l"/>
                <a:tab pos="1403985" algn="l"/>
              </a:tabLst>
            </a:pPr>
            <a:r>
              <a:rPr dirty="0" sz="1550" spc="-10">
                <a:latin typeface="Calibri"/>
                <a:cs typeface="Calibri"/>
              </a:rPr>
              <a:t>printf</a:t>
            </a:r>
            <a:r>
              <a:rPr dirty="0" sz="1550">
                <a:latin typeface="Calibri"/>
                <a:cs typeface="Calibri"/>
              </a:rPr>
              <a:t>	</a:t>
            </a:r>
            <a:r>
              <a:rPr dirty="0" sz="1550" spc="-50">
                <a:latin typeface="Calibri"/>
                <a:cs typeface="Calibri"/>
              </a:rPr>
              <a:t>\</a:t>
            </a:r>
            <a:r>
              <a:rPr dirty="0" sz="1550">
                <a:latin typeface="Calibri"/>
                <a:cs typeface="Calibri"/>
              </a:rPr>
              <a:t>	</a:t>
            </a:r>
            <a:r>
              <a:rPr dirty="0" sz="1550" spc="-20">
                <a:latin typeface="Calibri"/>
                <a:cs typeface="Calibri"/>
              </a:rPr>
              <a:t>num); </a:t>
            </a:r>
            <a:r>
              <a:rPr dirty="0" sz="1550" spc="-10">
                <a:latin typeface="Calibri"/>
                <a:cs typeface="Calibri"/>
              </a:rPr>
              <a:t>num++;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1550">
                <a:latin typeface="Calibri"/>
                <a:cs typeface="Calibri"/>
              </a:rPr>
              <a:t>}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while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(num&lt;10);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05" name="object 10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00"/>
              </a:lnSpc>
            </a:pPr>
            <a:r>
              <a:rPr dirty="0" spc="-25"/>
              <a:t>TOC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1195" y="533400"/>
            <a:ext cx="1028700" cy="25755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20667" y="548640"/>
            <a:ext cx="1534668" cy="24231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33059" y="550163"/>
            <a:ext cx="196596" cy="23926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18108" y="533400"/>
            <a:ext cx="883859" cy="257556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91883" y="533400"/>
            <a:ext cx="656843" cy="25755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534035">
              <a:lnSpc>
                <a:spcPct val="100000"/>
              </a:lnSpc>
              <a:spcBef>
                <a:spcPts val="110"/>
              </a:spcBef>
            </a:pPr>
            <a:r>
              <a:rPr dirty="0" spc="-25"/>
              <a:t>Control</a:t>
            </a:r>
            <a:r>
              <a:rPr dirty="0" spc="-229"/>
              <a:t> </a:t>
            </a:r>
            <a:r>
              <a:rPr dirty="0" spc="-30"/>
              <a:t>Structures:</a:t>
            </a:r>
            <a:r>
              <a:rPr dirty="0" spc="-210"/>
              <a:t> </a:t>
            </a:r>
            <a:r>
              <a:rPr dirty="0"/>
              <a:t>A</a:t>
            </a:r>
            <a:r>
              <a:rPr dirty="0" spc="-25"/>
              <a:t> </a:t>
            </a:r>
            <a:r>
              <a:rPr dirty="0" spc="-10"/>
              <a:t>Closer</a:t>
            </a:r>
            <a:r>
              <a:rPr dirty="0" spc="-140"/>
              <a:t> </a:t>
            </a:r>
            <a:r>
              <a:rPr dirty="0" spc="-20"/>
              <a:t>Look</a:t>
            </a:r>
          </a:p>
        </p:txBody>
      </p:sp>
      <p:sp>
        <p:nvSpPr>
          <p:cNvPr id="8" name="object 8" descr=""/>
          <p:cNvSpPr/>
          <p:nvPr/>
        </p:nvSpPr>
        <p:spPr>
          <a:xfrm>
            <a:off x="665988" y="1021079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5" h="50800">
                <a:moveTo>
                  <a:pt x="30480" y="50292"/>
                </a:moveTo>
                <a:lnTo>
                  <a:pt x="18288" y="50292"/>
                </a:lnTo>
                <a:lnTo>
                  <a:pt x="12192" y="48768"/>
                </a:lnTo>
                <a:lnTo>
                  <a:pt x="7620" y="44196"/>
                </a:lnTo>
                <a:lnTo>
                  <a:pt x="1524" y="38100"/>
                </a:lnTo>
                <a:lnTo>
                  <a:pt x="0" y="32004"/>
                </a:lnTo>
                <a:lnTo>
                  <a:pt x="0" y="18288"/>
                </a:lnTo>
                <a:lnTo>
                  <a:pt x="1524" y="12192"/>
                </a:lnTo>
                <a:lnTo>
                  <a:pt x="7620" y="7620"/>
                </a:lnTo>
                <a:lnTo>
                  <a:pt x="12192" y="3048"/>
                </a:lnTo>
                <a:lnTo>
                  <a:pt x="18288" y="0"/>
                </a:lnTo>
                <a:lnTo>
                  <a:pt x="30480" y="0"/>
                </a:lnTo>
                <a:lnTo>
                  <a:pt x="36576" y="3048"/>
                </a:lnTo>
                <a:lnTo>
                  <a:pt x="45720" y="12192"/>
                </a:lnTo>
                <a:lnTo>
                  <a:pt x="48768" y="18288"/>
                </a:lnTo>
                <a:lnTo>
                  <a:pt x="48768" y="32004"/>
                </a:lnTo>
                <a:lnTo>
                  <a:pt x="45720" y="38100"/>
                </a:lnTo>
                <a:lnTo>
                  <a:pt x="41148" y="44196"/>
                </a:lnTo>
                <a:lnTo>
                  <a:pt x="36576" y="48768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665988" y="2284475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5" h="50800">
                <a:moveTo>
                  <a:pt x="30480" y="50292"/>
                </a:moveTo>
                <a:lnTo>
                  <a:pt x="18288" y="50292"/>
                </a:lnTo>
                <a:lnTo>
                  <a:pt x="12192" y="48768"/>
                </a:lnTo>
                <a:lnTo>
                  <a:pt x="7620" y="44196"/>
                </a:lnTo>
                <a:lnTo>
                  <a:pt x="1524" y="38100"/>
                </a:lnTo>
                <a:lnTo>
                  <a:pt x="0" y="33528"/>
                </a:lnTo>
                <a:lnTo>
                  <a:pt x="0" y="18288"/>
                </a:lnTo>
                <a:lnTo>
                  <a:pt x="1524" y="13716"/>
                </a:lnTo>
                <a:lnTo>
                  <a:pt x="12192" y="3048"/>
                </a:lnTo>
                <a:lnTo>
                  <a:pt x="18288" y="0"/>
                </a:lnTo>
                <a:lnTo>
                  <a:pt x="30480" y="0"/>
                </a:lnTo>
                <a:lnTo>
                  <a:pt x="36576" y="3048"/>
                </a:lnTo>
                <a:lnTo>
                  <a:pt x="41148" y="7620"/>
                </a:lnTo>
                <a:lnTo>
                  <a:pt x="45720" y="13716"/>
                </a:lnTo>
                <a:lnTo>
                  <a:pt x="48768" y="18288"/>
                </a:lnTo>
                <a:lnTo>
                  <a:pt x="48768" y="33528"/>
                </a:lnTo>
                <a:lnTo>
                  <a:pt x="45720" y="38100"/>
                </a:lnTo>
                <a:lnTo>
                  <a:pt x="41148" y="44196"/>
                </a:lnTo>
                <a:lnTo>
                  <a:pt x="36576" y="48768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" name="object 1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93063" y="2464308"/>
            <a:ext cx="1056131" cy="138684"/>
          </a:xfrm>
          <a:prstGeom prst="rect">
            <a:avLst/>
          </a:prstGeom>
        </p:spPr>
      </p:pic>
      <p:grpSp>
        <p:nvGrpSpPr>
          <p:cNvPr id="11" name="object 11" descr=""/>
          <p:cNvGrpSpPr/>
          <p:nvPr/>
        </p:nvGrpSpPr>
        <p:grpSpPr>
          <a:xfrm>
            <a:off x="2013204" y="2471927"/>
            <a:ext cx="123825" cy="129539"/>
            <a:chOff x="2013204" y="2471927"/>
            <a:chExt cx="123825" cy="129539"/>
          </a:xfrm>
        </p:grpSpPr>
        <p:sp>
          <p:nvSpPr>
            <p:cNvPr id="12" name="object 12" descr=""/>
            <p:cNvSpPr/>
            <p:nvPr/>
          </p:nvSpPr>
          <p:spPr>
            <a:xfrm>
              <a:off x="2013204" y="2471927"/>
              <a:ext cx="21590" cy="129539"/>
            </a:xfrm>
            <a:custGeom>
              <a:avLst/>
              <a:gdLst/>
              <a:ahLst/>
              <a:cxnLst/>
              <a:rect l="l" t="t" r="r" b="b"/>
              <a:pathLst>
                <a:path w="21589" h="129539">
                  <a:moveTo>
                    <a:pt x="16764" y="128016"/>
                  </a:moveTo>
                  <a:lnTo>
                    <a:pt x="1524" y="128016"/>
                  </a:lnTo>
                  <a:lnTo>
                    <a:pt x="1524" y="36576"/>
                  </a:lnTo>
                  <a:lnTo>
                    <a:pt x="16764" y="36576"/>
                  </a:lnTo>
                  <a:lnTo>
                    <a:pt x="16764" y="38100"/>
                  </a:lnTo>
                  <a:lnTo>
                    <a:pt x="18288" y="38100"/>
                  </a:lnTo>
                  <a:lnTo>
                    <a:pt x="18288" y="126492"/>
                  </a:lnTo>
                  <a:lnTo>
                    <a:pt x="16764" y="126492"/>
                  </a:lnTo>
                  <a:lnTo>
                    <a:pt x="16764" y="128016"/>
                  </a:lnTo>
                  <a:close/>
                </a:path>
                <a:path w="21589" h="129539">
                  <a:moveTo>
                    <a:pt x="13716" y="129540"/>
                  </a:moveTo>
                  <a:lnTo>
                    <a:pt x="4572" y="129540"/>
                  </a:lnTo>
                  <a:lnTo>
                    <a:pt x="4572" y="128016"/>
                  </a:lnTo>
                  <a:lnTo>
                    <a:pt x="13716" y="128016"/>
                  </a:lnTo>
                  <a:lnTo>
                    <a:pt x="13716" y="129540"/>
                  </a:lnTo>
                  <a:close/>
                </a:path>
                <a:path w="21589" h="129539">
                  <a:moveTo>
                    <a:pt x="13716" y="19812"/>
                  </a:moveTo>
                  <a:lnTo>
                    <a:pt x="6096" y="19812"/>
                  </a:lnTo>
                  <a:lnTo>
                    <a:pt x="3048" y="18288"/>
                  </a:lnTo>
                  <a:lnTo>
                    <a:pt x="0" y="15240"/>
                  </a:lnTo>
                  <a:lnTo>
                    <a:pt x="0" y="3048"/>
                  </a:lnTo>
                  <a:lnTo>
                    <a:pt x="3048" y="0"/>
                  </a:lnTo>
                  <a:lnTo>
                    <a:pt x="16764" y="0"/>
                  </a:lnTo>
                  <a:lnTo>
                    <a:pt x="19812" y="3048"/>
                  </a:lnTo>
                  <a:lnTo>
                    <a:pt x="21336" y="6096"/>
                  </a:lnTo>
                  <a:lnTo>
                    <a:pt x="21336" y="13716"/>
                  </a:lnTo>
                  <a:lnTo>
                    <a:pt x="16764" y="18288"/>
                  </a:lnTo>
                  <a:lnTo>
                    <a:pt x="13716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60448" y="2506980"/>
              <a:ext cx="76200" cy="94488"/>
            </a:xfrm>
            <a:prstGeom prst="rect">
              <a:avLst/>
            </a:prstGeom>
          </p:spPr>
        </p:pic>
      </p:grpSp>
      <p:grpSp>
        <p:nvGrpSpPr>
          <p:cNvPr id="14" name="object 14" descr=""/>
          <p:cNvGrpSpPr/>
          <p:nvPr/>
        </p:nvGrpSpPr>
        <p:grpSpPr>
          <a:xfrm>
            <a:off x="2202179" y="2464308"/>
            <a:ext cx="260985" cy="139065"/>
            <a:chOff x="2202179" y="2464308"/>
            <a:chExt cx="260985" cy="139065"/>
          </a:xfrm>
        </p:grpSpPr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02179" y="2464308"/>
              <a:ext cx="152399" cy="138683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82011" y="2506979"/>
              <a:ext cx="80772" cy="96012"/>
            </a:xfrm>
            <a:prstGeom prst="rect">
              <a:avLst/>
            </a:prstGeom>
          </p:spPr>
        </p:pic>
      </p:grpSp>
      <p:pic>
        <p:nvPicPr>
          <p:cNvPr id="17" name="object 17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532887" y="2462783"/>
            <a:ext cx="387096" cy="138683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003804" y="2464307"/>
            <a:ext cx="940308" cy="138684"/>
          </a:xfrm>
          <a:prstGeom prst="rect">
            <a:avLst/>
          </a:prstGeom>
        </p:spPr>
      </p:pic>
      <p:grpSp>
        <p:nvGrpSpPr>
          <p:cNvPr id="19" name="object 19" descr=""/>
          <p:cNvGrpSpPr/>
          <p:nvPr/>
        </p:nvGrpSpPr>
        <p:grpSpPr>
          <a:xfrm>
            <a:off x="4015739" y="2462784"/>
            <a:ext cx="431800" cy="173990"/>
            <a:chOff x="4015739" y="2462784"/>
            <a:chExt cx="431800" cy="173990"/>
          </a:xfrm>
        </p:grpSpPr>
        <p:sp>
          <p:nvSpPr>
            <p:cNvPr id="20" name="object 20" descr=""/>
            <p:cNvSpPr/>
            <p:nvPr/>
          </p:nvSpPr>
          <p:spPr>
            <a:xfrm>
              <a:off x="4015727" y="2462796"/>
              <a:ext cx="102235" cy="139065"/>
            </a:xfrm>
            <a:custGeom>
              <a:avLst/>
              <a:gdLst/>
              <a:ahLst/>
              <a:cxnLst/>
              <a:rect l="l" t="t" r="r" b="b"/>
              <a:pathLst>
                <a:path w="102235" h="139064">
                  <a:moveTo>
                    <a:pt x="18288" y="12700"/>
                  </a:moveTo>
                  <a:lnTo>
                    <a:pt x="1524" y="12700"/>
                  </a:lnTo>
                  <a:lnTo>
                    <a:pt x="1524" y="13970"/>
                  </a:lnTo>
                  <a:lnTo>
                    <a:pt x="0" y="13970"/>
                  </a:lnTo>
                  <a:lnTo>
                    <a:pt x="0" y="135890"/>
                  </a:lnTo>
                  <a:lnTo>
                    <a:pt x="889" y="135890"/>
                  </a:lnTo>
                  <a:lnTo>
                    <a:pt x="889" y="137160"/>
                  </a:lnTo>
                  <a:lnTo>
                    <a:pt x="4572" y="137160"/>
                  </a:lnTo>
                  <a:lnTo>
                    <a:pt x="4572" y="138684"/>
                  </a:lnTo>
                  <a:lnTo>
                    <a:pt x="13716" y="138684"/>
                  </a:lnTo>
                  <a:lnTo>
                    <a:pt x="15240" y="137160"/>
                  </a:lnTo>
                  <a:lnTo>
                    <a:pt x="18288" y="137160"/>
                  </a:lnTo>
                  <a:lnTo>
                    <a:pt x="18288" y="135890"/>
                  </a:lnTo>
                  <a:lnTo>
                    <a:pt x="18288" y="13970"/>
                  </a:lnTo>
                  <a:lnTo>
                    <a:pt x="18288" y="12700"/>
                  </a:lnTo>
                  <a:close/>
                </a:path>
                <a:path w="102235" h="139064">
                  <a:moveTo>
                    <a:pt x="102120" y="4572"/>
                  </a:moveTo>
                  <a:lnTo>
                    <a:pt x="99072" y="1524"/>
                  </a:lnTo>
                  <a:lnTo>
                    <a:pt x="97548" y="1524"/>
                  </a:lnTo>
                  <a:lnTo>
                    <a:pt x="96024" y="0"/>
                  </a:lnTo>
                  <a:lnTo>
                    <a:pt x="77736" y="0"/>
                  </a:lnTo>
                  <a:lnTo>
                    <a:pt x="74688" y="1524"/>
                  </a:lnTo>
                  <a:lnTo>
                    <a:pt x="70116" y="3048"/>
                  </a:lnTo>
                  <a:lnTo>
                    <a:pt x="67068" y="4572"/>
                  </a:lnTo>
                  <a:lnTo>
                    <a:pt x="65544" y="7620"/>
                  </a:lnTo>
                  <a:lnTo>
                    <a:pt x="62496" y="10668"/>
                  </a:lnTo>
                  <a:lnTo>
                    <a:pt x="59448" y="19812"/>
                  </a:lnTo>
                  <a:lnTo>
                    <a:pt x="59448" y="24384"/>
                  </a:lnTo>
                  <a:lnTo>
                    <a:pt x="57924" y="28956"/>
                  </a:lnTo>
                  <a:lnTo>
                    <a:pt x="57924" y="45720"/>
                  </a:lnTo>
                  <a:lnTo>
                    <a:pt x="44208" y="45720"/>
                  </a:lnTo>
                  <a:lnTo>
                    <a:pt x="44208" y="47244"/>
                  </a:lnTo>
                  <a:lnTo>
                    <a:pt x="42684" y="47244"/>
                  </a:lnTo>
                  <a:lnTo>
                    <a:pt x="42684" y="56388"/>
                  </a:lnTo>
                  <a:lnTo>
                    <a:pt x="44208" y="57912"/>
                  </a:lnTo>
                  <a:lnTo>
                    <a:pt x="44208" y="59436"/>
                  </a:lnTo>
                  <a:lnTo>
                    <a:pt x="57924" y="59436"/>
                  </a:lnTo>
                  <a:lnTo>
                    <a:pt x="57924" y="137160"/>
                  </a:lnTo>
                  <a:lnTo>
                    <a:pt x="60972" y="137160"/>
                  </a:lnTo>
                  <a:lnTo>
                    <a:pt x="62496" y="138684"/>
                  </a:lnTo>
                  <a:lnTo>
                    <a:pt x="70116" y="138684"/>
                  </a:lnTo>
                  <a:lnTo>
                    <a:pt x="71640" y="137160"/>
                  </a:lnTo>
                  <a:lnTo>
                    <a:pt x="74688" y="137160"/>
                  </a:lnTo>
                  <a:lnTo>
                    <a:pt x="74688" y="59436"/>
                  </a:lnTo>
                  <a:lnTo>
                    <a:pt x="96024" y="59436"/>
                  </a:lnTo>
                  <a:lnTo>
                    <a:pt x="96024" y="57912"/>
                  </a:lnTo>
                  <a:lnTo>
                    <a:pt x="97548" y="57912"/>
                  </a:lnTo>
                  <a:lnTo>
                    <a:pt x="97548" y="47244"/>
                  </a:lnTo>
                  <a:lnTo>
                    <a:pt x="96024" y="45720"/>
                  </a:lnTo>
                  <a:lnTo>
                    <a:pt x="74688" y="45720"/>
                  </a:lnTo>
                  <a:lnTo>
                    <a:pt x="74688" y="27432"/>
                  </a:lnTo>
                  <a:lnTo>
                    <a:pt x="76212" y="24384"/>
                  </a:lnTo>
                  <a:lnTo>
                    <a:pt x="76212" y="19812"/>
                  </a:lnTo>
                  <a:lnTo>
                    <a:pt x="82308" y="13716"/>
                  </a:lnTo>
                  <a:lnTo>
                    <a:pt x="94500" y="13716"/>
                  </a:lnTo>
                  <a:lnTo>
                    <a:pt x="96024" y="15240"/>
                  </a:lnTo>
                  <a:lnTo>
                    <a:pt x="99072" y="15240"/>
                  </a:lnTo>
                  <a:lnTo>
                    <a:pt x="99072" y="16764"/>
                  </a:lnTo>
                  <a:lnTo>
                    <a:pt x="100596" y="16764"/>
                  </a:lnTo>
                  <a:lnTo>
                    <a:pt x="100596" y="15240"/>
                  </a:lnTo>
                  <a:lnTo>
                    <a:pt x="102120" y="15240"/>
                  </a:lnTo>
                  <a:lnTo>
                    <a:pt x="102120" y="13716"/>
                  </a:lnTo>
                  <a:lnTo>
                    <a:pt x="102120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57471" y="2506979"/>
              <a:ext cx="185927" cy="129540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70831" y="2508503"/>
              <a:ext cx="76200" cy="94488"/>
            </a:xfrm>
            <a:prstGeom prst="rect">
              <a:avLst/>
            </a:prstGeom>
          </p:spPr>
        </p:pic>
      </p:grpSp>
      <p:pic>
        <p:nvPicPr>
          <p:cNvPr id="23" name="object 23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515611" y="2464308"/>
            <a:ext cx="813815" cy="138684"/>
          </a:xfrm>
          <a:prstGeom prst="rect">
            <a:avLst/>
          </a:prstGeom>
        </p:spPr>
      </p:pic>
      <p:grpSp>
        <p:nvGrpSpPr>
          <p:cNvPr id="24" name="object 24" descr=""/>
          <p:cNvGrpSpPr/>
          <p:nvPr/>
        </p:nvGrpSpPr>
        <p:grpSpPr>
          <a:xfrm>
            <a:off x="5394959" y="2484119"/>
            <a:ext cx="335280" cy="152400"/>
            <a:chOff x="5394959" y="2484119"/>
            <a:chExt cx="335280" cy="152400"/>
          </a:xfrm>
        </p:grpSpPr>
        <p:pic>
          <p:nvPicPr>
            <p:cNvPr id="25" name="object 25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394959" y="2484119"/>
              <a:ext cx="228600" cy="118872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49467" y="2506979"/>
              <a:ext cx="80772" cy="129540"/>
            </a:xfrm>
            <a:prstGeom prst="rect">
              <a:avLst/>
            </a:prstGeom>
          </p:spPr>
        </p:pic>
      </p:grpSp>
      <p:grpSp>
        <p:nvGrpSpPr>
          <p:cNvPr id="27" name="object 27" descr=""/>
          <p:cNvGrpSpPr/>
          <p:nvPr/>
        </p:nvGrpSpPr>
        <p:grpSpPr>
          <a:xfrm>
            <a:off x="5804916" y="2464307"/>
            <a:ext cx="579120" cy="172720"/>
            <a:chOff x="5804916" y="2464307"/>
            <a:chExt cx="579120" cy="172720"/>
          </a:xfrm>
        </p:grpSpPr>
        <p:pic>
          <p:nvPicPr>
            <p:cNvPr id="28" name="object 28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804916" y="2464307"/>
              <a:ext cx="182879" cy="172212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030468" y="2484119"/>
              <a:ext cx="353568" cy="146304"/>
            </a:xfrm>
            <a:prstGeom prst="rect">
              <a:avLst/>
            </a:prstGeom>
          </p:spPr>
        </p:pic>
      </p:grpSp>
      <p:pic>
        <p:nvPicPr>
          <p:cNvPr id="30" name="object 30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461760" y="2471927"/>
            <a:ext cx="92963" cy="131064"/>
          </a:xfrm>
          <a:prstGeom prst="rect">
            <a:avLst/>
          </a:prstGeom>
        </p:spPr>
      </p:pic>
      <p:grpSp>
        <p:nvGrpSpPr>
          <p:cNvPr id="31" name="object 31" descr=""/>
          <p:cNvGrpSpPr/>
          <p:nvPr/>
        </p:nvGrpSpPr>
        <p:grpSpPr>
          <a:xfrm>
            <a:off x="6612635" y="2464308"/>
            <a:ext cx="428625" cy="139065"/>
            <a:chOff x="6612635" y="2464308"/>
            <a:chExt cx="428625" cy="139065"/>
          </a:xfrm>
        </p:grpSpPr>
        <p:pic>
          <p:nvPicPr>
            <p:cNvPr id="32" name="object 32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612635" y="2506979"/>
              <a:ext cx="170688" cy="96012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810755" y="2508503"/>
              <a:ext cx="76200" cy="94488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6920484" y="2464828"/>
              <a:ext cx="17145" cy="137160"/>
            </a:xfrm>
            <a:custGeom>
              <a:avLst/>
              <a:gdLst/>
              <a:ahLst/>
              <a:cxnLst/>
              <a:rect l="l" t="t" r="r" b="b"/>
              <a:pathLst>
                <a:path w="17145" h="137160">
                  <a:moveTo>
                    <a:pt x="12192" y="135128"/>
                  </a:moveTo>
                  <a:lnTo>
                    <a:pt x="3048" y="135128"/>
                  </a:lnTo>
                  <a:lnTo>
                    <a:pt x="3048" y="136652"/>
                  </a:lnTo>
                  <a:lnTo>
                    <a:pt x="12192" y="136652"/>
                  </a:lnTo>
                  <a:lnTo>
                    <a:pt x="12192" y="135128"/>
                  </a:lnTo>
                  <a:close/>
                </a:path>
                <a:path w="17145" h="137160">
                  <a:moveTo>
                    <a:pt x="16764" y="1270"/>
                  </a:moveTo>
                  <a:lnTo>
                    <a:pt x="15240" y="1270"/>
                  </a:lnTo>
                  <a:lnTo>
                    <a:pt x="152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33350"/>
                  </a:lnTo>
                  <a:lnTo>
                    <a:pt x="0" y="134620"/>
                  </a:lnTo>
                  <a:lnTo>
                    <a:pt x="15240" y="134620"/>
                  </a:lnTo>
                  <a:lnTo>
                    <a:pt x="15240" y="133350"/>
                  </a:lnTo>
                  <a:lnTo>
                    <a:pt x="16764" y="133350"/>
                  </a:lnTo>
                  <a:lnTo>
                    <a:pt x="16764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960108" y="2464308"/>
              <a:ext cx="80772" cy="138684"/>
            </a:xfrm>
            <a:prstGeom prst="rect">
              <a:avLst/>
            </a:prstGeom>
          </p:spPr>
        </p:pic>
      </p:grpSp>
      <p:pic>
        <p:nvPicPr>
          <p:cNvPr id="36" name="object 36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7120128" y="2464307"/>
            <a:ext cx="787907" cy="138684"/>
          </a:xfrm>
          <a:prstGeom prst="rect">
            <a:avLst/>
          </a:prstGeom>
        </p:spPr>
      </p:pic>
      <p:grpSp>
        <p:nvGrpSpPr>
          <p:cNvPr id="37" name="object 37" descr=""/>
          <p:cNvGrpSpPr/>
          <p:nvPr/>
        </p:nvGrpSpPr>
        <p:grpSpPr>
          <a:xfrm>
            <a:off x="7978140" y="2471927"/>
            <a:ext cx="123825" cy="129539"/>
            <a:chOff x="7978140" y="2471927"/>
            <a:chExt cx="123825" cy="129539"/>
          </a:xfrm>
        </p:grpSpPr>
        <p:sp>
          <p:nvSpPr>
            <p:cNvPr id="38" name="object 38" descr=""/>
            <p:cNvSpPr/>
            <p:nvPr/>
          </p:nvSpPr>
          <p:spPr>
            <a:xfrm>
              <a:off x="7978140" y="2471927"/>
              <a:ext cx="21590" cy="129539"/>
            </a:xfrm>
            <a:custGeom>
              <a:avLst/>
              <a:gdLst/>
              <a:ahLst/>
              <a:cxnLst/>
              <a:rect l="l" t="t" r="r" b="b"/>
              <a:pathLst>
                <a:path w="21590" h="129539">
                  <a:moveTo>
                    <a:pt x="18288" y="128016"/>
                  </a:moveTo>
                  <a:lnTo>
                    <a:pt x="1524" y="128016"/>
                  </a:lnTo>
                  <a:lnTo>
                    <a:pt x="1524" y="38100"/>
                  </a:lnTo>
                  <a:lnTo>
                    <a:pt x="3048" y="38100"/>
                  </a:lnTo>
                  <a:lnTo>
                    <a:pt x="3048" y="36576"/>
                  </a:lnTo>
                  <a:lnTo>
                    <a:pt x="16764" y="36576"/>
                  </a:lnTo>
                  <a:lnTo>
                    <a:pt x="18288" y="38100"/>
                  </a:lnTo>
                  <a:lnTo>
                    <a:pt x="18288" y="128016"/>
                  </a:lnTo>
                  <a:close/>
                </a:path>
                <a:path w="21590" h="129539">
                  <a:moveTo>
                    <a:pt x="13716" y="129540"/>
                  </a:moveTo>
                  <a:lnTo>
                    <a:pt x="6096" y="129540"/>
                  </a:lnTo>
                  <a:lnTo>
                    <a:pt x="4572" y="128016"/>
                  </a:lnTo>
                  <a:lnTo>
                    <a:pt x="15240" y="128016"/>
                  </a:lnTo>
                  <a:lnTo>
                    <a:pt x="13716" y="129540"/>
                  </a:lnTo>
                  <a:close/>
                </a:path>
                <a:path w="21590" h="129539">
                  <a:moveTo>
                    <a:pt x="15240" y="19812"/>
                  </a:moveTo>
                  <a:lnTo>
                    <a:pt x="6096" y="19812"/>
                  </a:lnTo>
                  <a:lnTo>
                    <a:pt x="0" y="13716"/>
                  </a:lnTo>
                  <a:lnTo>
                    <a:pt x="0" y="6096"/>
                  </a:lnTo>
                  <a:lnTo>
                    <a:pt x="1524" y="3048"/>
                  </a:lnTo>
                  <a:lnTo>
                    <a:pt x="4572" y="0"/>
                  </a:lnTo>
                  <a:lnTo>
                    <a:pt x="18288" y="0"/>
                  </a:lnTo>
                  <a:lnTo>
                    <a:pt x="21336" y="3048"/>
                  </a:lnTo>
                  <a:lnTo>
                    <a:pt x="21336" y="15240"/>
                  </a:lnTo>
                  <a:lnTo>
                    <a:pt x="18288" y="18288"/>
                  </a:lnTo>
                  <a:lnTo>
                    <a:pt x="15240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025383" y="2506980"/>
              <a:ext cx="76200" cy="94488"/>
            </a:xfrm>
            <a:prstGeom prst="rect">
              <a:avLst/>
            </a:prstGeom>
          </p:spPr>
        </p:pic>
      </p:grpSp>
      <p:grpSp>
        <p:nvGrpSpPr>
          <p:cNvPr id="40" name="object 40" descr=""/>
          <p:cNvGrpSpPr/>
          <p:nvPr/>
        </p:nvGrpSpPr>
        <p:grpSpPr>
          <a:xfrm>
            <a:off x="8168640" y="2464308"/>
            <a:ext cx="260985" cy="139065"/>
            <a:chOff x="8168640" y="2464308"/>
            <a:chExt cx="260985" cy="139065"/>
          </a:xfrm>
        </p:grpSpPr>
        <p:pic>
          <p:nvPicPr>
            <p:cNvPr id="41" name="object 41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168640" y="2464308"/>
              <a:ext cx="152399" cy="138683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348472" y="2506979"/>
              <a:ext cx="80772" cy="96012"/>
            </a:xfrm>
            <a:prstGeom prst="rect">
              <a:avLst/>
            </a:prstGeom>
          </p:spPr>
        </p:pic>
      </p:grpSp>
      <p:grpSp>
        <p:nvGrpSpPr>
          <p:cNvPr id="43" name="object 43" descr=""/>
          <p:cNvGrpSpPr/>
          <p:nvPr/>
        </p:nvGrpSpPr>
        <p:grpSpPr>
          <a:xfrm>
            <a:off x="8500871" y="2464816"/>
            <a:ext cx="346075" cy="172085"/>
            <a:chOff x="8500871" y="2464816"/>
            <a:chExt cx="346075" cy="172085"/>
          </a:xfrm>
        </p:grpSpPr>
        <p:sp>
          <p:nvSpPr>
            <p:cNvPr id="44" name="object 44" descr=""/>
            <p:cNvSpPr/>
            <p:nvPr/>
          </p:nvSpPr>
          <p:spPr>
            <a:xfrm>
              <a:off x="8500859" y="2464828"/>
              <a:ext cx="17145" cy="137160"/>
            </a:xfrm>
            <a:custGeom>
              <a:avLst/>
              <a:gdLst/>
              <a:ahLst/>
              <a:cxnLst/>
              <a:rect l="l" t="t" r="r" b="b"/>
              <a:pathLst>
                <a:path w="17145" h="137160">
                  <a:moveTo>
                    <a:pt x="13716" y="135128"/>
                  </a:moveTo>
                  <a:lnTo>
                    <a:pt x="3048" y="135128"/>
                  </a:lnTo>
                  <a:lnTo>
                    <a:pt x="4572" y="136652"/>
                  </a:lnTo>
                  <a:lnTo>
                    <a:pt x="12192" y="136652"/>
                  </a:lnTo>
                  <a:lnTo>
                    <a:pt x="13716" y="135128"/>
                  </a:lnTo>
                  <a:close/>
                </a:path>
                <a:path w="17145" h="137160">
                  <a:moveTo>
                    <a:pt x="16764" y="1270"/>
                  </a:moveTo>
                  <a:lnTo>
                    <a:pt x="15240" y="1270"/>
                  </a:lnTo>
                  <a:lnTo>
                    <a:pt x="152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34620"/>
                  </a:lnTo>
                  <a:lnTo>
                    <a:pt x="16764" y="134620"/>
                  </a:lnTo>
                  <a:lnTo>
                    <a:pt x="16764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540495" y="2506979"/>
              <a:ext cx="88392" cy="96012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650223" y="2506979"/>
              <a:ext cx="88392" cy="96012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766048" y="2506979"/>
              <a:ext cx="80772" cy="129540"/>
            </a:xfrm>
            <a:prstGeom prst="rect">
              <a:avLst/>
            </a:prstGeom>
          </p:spPr>
        </p:pic>
      </p:grpSp>
      <p:grpSp>
        <p:nvGrpSpPr>
          <p:cNvPr id="48" name="object 48" descr=""/>
          <p:cNvGrpSpPr/>
          <p:nvPr/>
        </p:nvGrpSpPr>
        <p:grpSpPr>
          <a:xfrm>
            <a:off x="8915400" y="2506979"/>
            <a:ext cx="161925" cy="96520"/>
            <a:chOff x="8915400" y="2506979"/>
            <a:chExt cx="161925" cy="96520"/>
          </a:xfrm>
        </p:grpSpPr>
        <p:pic>
          <p:nvPicPr>
            <p:cNvPr id="49" name="object 49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915400" y="2506979"/>
              <a:ext cx="73152" cy="96012"/>
            </a:xfrm>
            <a:prstGeom prst="rect">
              <a:avLst/>
            </a:prstGeom>
          </p:spPr>
        </p:pic>
        <p:sp>
          <p:nvSpPr>
            <p:cNvPr id="50" name="object 50" descr=""/>
            <p:cNvSpPr/>
            <p:nvPr/>
          </p:nvSpPr>
          <p:spPr>
            <a:xfrm>
              <a:off x="9014460" y="2506979"/>
              <a:ext cx="62865" cy="96520"/>
            </a:xfrm>
            <a:custGeom>
              <a:avLst/>
              <a:gdLst/>
              <a:ahLst/>
              <a:cxnLst/>
              <a:rect l="l" t="t" r="r" b="b"/>
              <a:pathLst>
                <a:path w="62865" h="96519">
                  <a:moveTo>
                    <a:pt x="57912" y="82296"/>
                  </a:moveTo>
                  <a:lnTo>
                    <a:pt x="30480" y="82296"/>
                  </a:lnTo>
                  <a:lnTo>
                    <a:pt x="32004" y="80772"/>
                  </a:lnTo>
                  <a:lnTo>
                    <a:pt x="36576" y="80772"/>
                  </a:lnTo>
                  <a:lnTo>
                    <a:pt x="38100" y="79248"/>
                  </a:lnTo>
                  <a:lnTo>
                    <a:pt x="39624" y="79248"/>
                  </a:lnTo>
                  <a:lnTo>
                    <a:pt x="44196" y="74676"/>
                  </a:lnTo>
                  <a:lnTo>
                    <a:pt x="44196" y="73152"/>
                  </a:lnTo>
                  <a:lnTo>
                    <a:pt x="45720" y="71628"/>
                  </a:lnTo>
                  <a:lnTo>
                    <a:pt x="45720" y="65532"/>
                  </a:lnTo>
                  <a:lnTo>
                    <a:pt x="42672" y="62484"/>
                  </a:lnTo>
                  <a:lnTo>
                    <a:pt x="42672" y="60960"/>
                  </a:lnTo>
                  <a:lnTo>
                    <a:pt x="39624" y="59436"/>
                  </a:lnTo>
                  <a:lnTo>
                    <a:pt x="36576" y="56388"/>
                  </a:lnTo>
                  <a:lnTo>
                    <a:pt x="33528" y="54864"/>
                  </a:lnTo>
                  <a:lnTo>
                    <a:pt x="32004" y="54864"/>
                  </a:lnTo>
                  <a:lnTo>
                    <a:pt x="25908" y="51816"/>
                  </a:lnTo>
                  <a:lnTo>
                    <a:pt x="22860" y="51816"/>
                  </a:lnTo>
                  <a:lnTo>
                    <a:pt x="19812" y="50292"/>
                  </a:lnTo>
                  <a:lnTo>
                    <a:pt x="18288" y="48768"/>
                  </a:lnTo>
                  <a:lnTo>
                    <a:pt x="12192" y="45720"/>
                  </a:lnTo>
                  <a:lnTo>
                    <a:pt x="10668" y="44196"/>
                  </a:lnTo>
                  <a:lnTo>
                    <a:pt x="7620" y="42672"/>
                  </a:lnTo>
                  <a:lnTo>
                    <a:pt x="6096" y="41148"/>
                  </a:lnTo>
                  <a:lnTo>
                    <a:pt x="1524" y="32004"/>
                  </a:lnTo>
                  <a:lnTo>
                    <a:pt x="1524" y="18288"/>
                  </a:lnTo>
                  <a:lnTo>
                    <a:pt x="6096" y="9144"/>
                  </a:lnTo>
                  <a:lnTo>
                    <a:pt x="9144" y="7620"/>
                  </a:lnTo>
                  <a:lnTo>
                    <a:pt x="12192" y="4572"/>
                  </a:lnTo>
                  <a:lnTo>
                    <a:pt x="15240" y="3048"/>
                  </a:lnTo>
                  <a:lnTo>
                    <a:pt x="19812" y="1524"/>
                  </a:lnTo>
                  <a:lnTo>
                    <a:pt x="22860" y="0"/>
                  </a:lnTo>
                  <a:lnTo>
                    <a:pt x="42672" y="0"/>
                  </a:lnTo>
                  <a:lnTo>
                    <a:pt x="45720" y="1524"/>
                  </a:lnTo>
                  <a:lnTo>
                    <a:pt x="48768" y="1524"/>
                  </a:lnTo>
                  <a:lnTo>
                    <a:pt x="50292" y="3048"/>
                  </a:lnTo>
                  <a:lnTo>
                    <a:pt x="51816" y="3048"/>
                  </a:lnTo>
                  <a:lnTo>
                    <a:pt x="53340" y="4572"/>
                  </a:lnTo>
                  <a:lnTo>
                    <a:pt x="54864" y="4572"/>
                  </a:lnTo>
                  <a:lnTo>
                    <a:pt x="56388" y="6096"/>
                  </a:lnTo>
                  <a:lnTo>
                    <a:pt x="56388" y="7620"/>
                  </a:lnTo>
                  <a:lnTo>
                    <a:pt x="57912" y="9144"/>
                  </a:lnTo>
                  <a:lnTo>
                    <a:pt x="57912" y="12192"/>
                  </a:lnTo>
                  <a:lnTo>
                    <a:pt x="27432" y="12192"/>
                  </a:lnTo>
                  <a:lnTo>
                    <a:pt x="24384" y="13716"/>
                  </a:lnTo>
                  <a:lnTo>
                    <a:pt x="22860" y="13716"/>
                  </a:lnTo>
                  <a:lnTo>
                    <a:pt x="19812" y="16764"/>
                  </a:lnTo>
                  <a:lnTo>
                    <a:pt x="19812" y="18288"/>
                  </a:lnTo>
                  <a:lnTo>
                    <a:pt x="18288" y="19812"/>
                  </a:lnTo>
                  <a:lnTo>
                    <a:pt x="18288" y="28956"/>
                  </a:lnTo>
                  <a:lnTo>
                    <a:pt x="24384" y="35052"/>
                  </a:lnTo>
                  <a:lnTo>
                    <a:pt x="27432" y="36576"/>
                  </a:lnTo>
                  <a:lnTo>
                    <a:pt x="28956" y="38100"/>
                  </a:lnTo>
                  <a:lnTo>
                    <a:pt x="32004" y="39624"/>
                  </a:lnTo>
                  <a:lnTo>
                    <a:pt x="35052" y="39624"/>
                  </a:lnTo>
                  <a:lnTo>
                    <a:pt x="36576" y="41148"/>
                  </a:lnTo>
                  <a:lnTo>
                    <a:pt x="39624" y="42672"/>
                  </a:lnTo>
                  <a:lnTo>
                    <a:pt x="42672" y="42672"/>
                  </a:lnTo>
                  <a:lnTo>
                    <a:pt x="48768" y="45720"/>
                  </a:lnTo>
                  <a:lnTo>
                    <a:pt x="50292" y="47244"/>
                  </a:lnTo>
                  <a:lnTo>
                    <a:pt x="53340" y="48768"/>
                  </a:lnTo>
                  <a:lnTo>
                    <a:pt x="59436" y="54864"/>
                  </a:lnTo>
                  <a:lnTo>
                    <a:pt x="59436" y="57912"/>
                  </a:lnTo>
                  <a:lnTo>
                    <a:pt x="62484" y="64008"/>
                  </a:lnTo>
                  <a:lnTo>
                    <a:pt x="62484" y="71628"/>
                  </a:lnTo>
                  <a:lnTo>
                    <a:pt x="60960" y="76200"/>
                  </a:lnTo>
                  <a:lnTo>
                    <a:pt x="57912" y="82296"/>
                  </a:lnTo>
                  <a:close/>
                </a:path>
                <a:path w="62865" h="96519">
                  <a:moveTo>
                    <a:pt x="57912" y="15240"/>
                  </a:moveTo>
                  <a:lnTo>
                    <a:pt x="48768" y="15240"/>
                  </a:lnTo>
                  <a:lnTo>
                    <a:pt x="45720" y="13716"/>
                  </a:lnTo>
                  <a:lnTo>
                    <a:pt x="44196" y="13716"/>
                  </a:lnTo>
                  <a:lnTo>
                    <a:pt x="42672" y="12192"/>
                  </a:lnTo>
                  <a:lnTo>
                    <a:pt x="57912" y="12192"/>
                  </a:lnTo>
                  <a:lnTo>
                    <a:pt x="57912" y="15240"/>
                  </a:lnTo>
                  <a:close/>
                </a:path>
                <a:path w="62865" h="96519">
                  <a:moveTo>
                    <a:pt x="56388" y="18288"/>
                  </a:moveTo>
                  <a:lnTo>
                    <a:pt x="54864" y="18288"/>
                  </a:lnTo>
                  <a:lnTo>
                    <a:pt x="53340" y="16764"/>
                  </a:lnTo>
                  <a:lnTo>
                    <a:pt x="51816" y="16764"/>
                  </a:lnTo>
                  <a:lnTo>
                    <a:pt x="50292" y="15240"/>
                  </a:lnTo>
                  <a:lnTo>
                    <a:pt x="56388" y="15240"/>
                  </a:lnTo>
                  <a:lnTo>
                    <a:pt x="56388" y="18288"/>
                  </a:lnTo>
                  <a:close/>
                </a:path>
                <a:path w="62865" h="96519">
                  <a:moveTo>
                    <a:pt x="45720" y="92964"/>
                  </a:moveTo>
                  <a:lnTo>
                    <a:pt x="9144" y="92964"/>
                  </a:lnTo>
                  <a:lnTo>
                    <a:pt x="6096" y="91440"/>
                  </a:lnTo>
                  <a:lnTo>
                    <a:pt x="4572" y="91440"/>
                  </a:lnTo>
                  <a:lnTo>
                    <a:pt x="3048" y="89916"/>
                  </a:lnTo>
                  <a:lnTo>
                    <a:pt x="1524" y="89916"/>
                  </a:lnTo>
                  <a:lnTo>
                    <a:pt x="1524" y="88392"/>
                  </a:lnTo>
                  <a:lnTo>
                    <a:pt x="0" y="86868"/>
                  </a:lnTo>
                  <a:lnTo>
                    <a:pt x="0" y="74676"/>
                  </a:lnTo>
                  <a:lnTo>
                    <a:pt x="6096" y="74676"/>
                  </a:lnTo>
                  <a:lnTo>
                    <a:pt x="6096" y="76200"/>
                  </a:lnTo>
                  <a:lnTo>
                    <a:pt x="9144" y="77724"/>
                  </a:lnTo>
                  <a:lnTo>
                    <a:pt x="10668" y="77724"/>
                  </a:lnTo>
                  <a:lnTo>
                    <a:pt x="12192" y="79248"/>
                  </a:lnTo>
                  <a:lnTo>
                    <a:pt x="15240" y="79248"/>
                  </a:lnTo>
                  <a:lnTo>
                    <a:pt x="18288" y="80772"/>
                  </a:lnTo>
                  <a:lnTo>
                    <a:pt x="19812" y="80772"/>
                  </a:lnTo>
                  <a:lnTo>
                    <a:pt x="22860" y="82296"/>
                  </a:lnTo>
                  <a:lnTo>
                    <a:pt x="57912" y="82296"/>
                  </a:lnTo>
                  <a:lnTo>
                    <a:pt x="51816" y="88392"/>
                  </a:lnTo>
                  <a:lnTo>
                    <a:pt x="48768" y="89916"/>
                  </a:lnTo>
                  <a:lnTo>
                    <a:pt x="45720" y="92964"/>
                  </a:lnTo>
                  <a:close/>
                </a:path>
                <a:path w="62865" h="96519">
                  <a:moveTo>
                    <a:pt x="32004" y="96012"/>
                  </a:moveTo>
                  <a:lnTo>
                    <a:pt x="21336" y="96012"/>
                  </a:lnTo>
                  <a:lnTo>
                    <a:pt x="18288" y="94488"/>
                  </a:lnTo>
                  <a:lnTo>
                    <a:pt x="13716" y="94488"/>
                  </a:lnTo>
                  <a:lnTo>
                    <a:pt x="10668" y="92964"/>
                  </a:lnTo>
                  <a:lnTo>
                    <a:pt x="41148" y="92964"/>
                  </a:lnTo>
                  <a:lnTo>
                    <a:pt x="32004" y="960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" name="object 51" descr=""/>
          <p:cNvSpPr/>
          <p:nvPr/>
        </p:nvSpPr>
        <p:spPr>
          <a:xfrm>
            <a:off x="665988" y="4107179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5" h="50800">
                <a:moveTo>
                  <a:pt x="30480" y="50292"/>
                </a:moveTo>
                <a:lnTo>
                  <a:pt x="18288" y="50292"/>
                </a:lnTo>
                <a:lnTo>
                  <a:pt x="12192" y="48768"/>
                </a:lnTo>
                <a:lnTo>
                  <a:pt x="7620" y="42672"/>
                </a:lnTo>
                <a:lnTo>
                  <a:pt x="1524" y="38100"/>
                </a:lnTo>
                <a:lnTo>
                  <a:pt x="0" y="32004"/>
                </a:lnTo>
                <a:lnTo>
                  <a:pt x="0" y="18288"/>
                </a:lnTo>
                <a:lnTo>
                  <a:pt x="1524" y="12192"/>
                </a:lnTo>
                <a:lnTo>
                  <a:pt x="7620" y="7620"/>
                </a:lnTo>
                <a:lnTo>
                  <a:pt x="12192" y="3048"/>
                </a:lnTo>
                <a:lnTo>
                  <a:pt x="18288" y="0"/>
                </a:lnTo>
                <a:lnTo>
                  <a:pt x="30480" y="0"/>
                </a:lnTo>
                <a:lnTo>
                  <a:pt x="36576" y="3048"/>
                </a:lnTo>
                <a:lnTo>
                  <a:pt x="45720" y="12192"/>
                </a:lnTo>
                <a:lnTo>
                  <a:pt x="48768" y="18288"/>
                </a:lnTo>
                <a:lnTo>
                  <a:pt x="48768" y="32004"/>
                </a:lnTo>
                <a:lnTo>
                  <a:pt x="45720" y="38100"/>
                </a:lnTo>
                <a:lnTo>
                  <a:pt x="41148" y="42672"/>
                </a:lnTo>
                <a:lnTo>
                  <a:pt x="36576" y="48768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2" name="object 52" descr=""/>
          <p:cNvGrpSpPr/>
          <p:nvPr/>
        </p:nvGrpSpPr>
        <p:grpSpPr>
          <a:xfrm>
            <a:off x="1556003" y="1690116"/>
            <a:ext cx="370840" cy="172720"/>
            <a:chOff x="1556003" y="1690116"/>
            <a:chExt cx="370840" cy="172720"/>
          </a:xfrm>
        </p:grpSpPr>
        <p:sp>
          <p:nvSpPr>
            <p:cNvPr id="53" name="object 53" descr=""/>
            <p:cNvSpPr/>
            <p:nvPr/>
          </p:nvSpPr>
          <p:spPr>
            <a:xfrm>
              <a:off x="1556003" y="1690116"/>
              <a:ext cx="36830" cy="172720"/>
            </a:xfrm>
            <a:custGeom>
              <a:avLst/>
              <a:gdLst/>
              <a:ahLst/>
              <a:cxnLst/>
              <a:rect l="l" t="t" r="r" b="b"/>
              <a:pathLst>
                <a:path w="36830" h="172719">
                  <a:moveTo>
                    <a:pt x="35052" y="172212"/>
                  </a:moveTo>
                  <a:lnTo>
                    <a:pt x="24384" y="172212"/>
                  </a:lnTo>
                  <a:lnTo>
                    <a:pt x="22860" y="170688"/>
                  </a:lnTo>
                  <a:lnTo>
                    <a:pt x="18288" y="163068"/>
                  </a:lnTo>
                  <a:lnTo>
                    <a:pt x="15240" y="156972"/>
                  </a:lnTo>
                  <a:lnTo>
                    <a:pt x="12192" y="149352"/>
                  </a:lnTo>
                  <a:lnTo>
                    <a:pt x="10668" y="143256"/>
                  </a:lnTo>
                  <a:lnTo>
                    <a:pt x="7620" y="135636"/>
                  </a:lnTo>
                  <a:lnTo>
                    <a:pt x="6096" y="129540"/>
                  </a:lnTo>
                  <a:lnTo>
                    <a:pt x="4572" y="121920"/>
                  </a:lnTo>
                  <a:lnTo>
                    <a:pt x="3048" y="115824"/>
                  </a:lnTo>
                  <a:lnTo>
                    <a:pt x="1524" y="108204"/>
                  </a:lnTo>
                  <a:lnTo>
                    <a:pt x="1524" y="100584"/>
                  </a:lnTo>
                  <a:lnTo>
                    <a:pt x="0" y="92964"/>
                  </a:lnTo>
                  <a:lnTo>
                    <a:pt x="0" y="79248"/>
                  </a:lnTo>
                  <a:lnTo>
                    <a:pt x="1524" y="71628"/>
                  </a:lnTo>
                  <a:lnTo>
                    <a:pt x="1524" y="64008"/>
                  </a:lnTo>
                  <a:lnTo>
                    <a:pt x="3048" y="57912"/>
                  </a:lnTo>
                  <a:lnTo>
                    <a:pt x="6096" y="42672"/>
                  </a:lnTo>
                  <a:lnTo>
                    <a:pt x="7620" y="36576"/>
                  </a:lnTo>
                  <a:lnTo>
                    <a:pt x="10668" y="28956"/>
                  </a:lnTo>
                  <a:lnTo>
                    <a:pt x="13716" y="22860"/>
                  </a:lnTo>
                  <a:lnTo>
                    <a:pt x="15240" y="15240"/>
                  </a:lnTo>
                  <a:lnTo>
                    <a:pt x="18288" y="9144"/>
                  </a:lnTo>
                  <a:lnTo>
                    <a:pt x="22860" y="1524"/>
                  </a:lnTo>
                  <a:lnTo>
                    <a:pt x="24384" y="0"/>
                  </a:lnTo>
                  <a:lnTo>
                    <a:pt x="35052" y="0"/>
                  </a:lnTo>
                  <a:lnTo>
                    <a:pt x="35052" y="1524"/>
                  </a:lnTo>
                  <a:lnTo>
                    <a:pt x="36576" y="1524"/>
                  </a:lnTo>
                  <a:lnTo>
                    <a:pt x="36576" y="4572"/>
                  </a:lnTo>
                  <a:lnTo>
                    <a:pt x="32289" y="13977"/>
                  </a:lnTo>
                  <a:lnTo>
                    <a:pt x="28575" y="23812"/>
                  </a:lnTo>
                  <a:lnTo>
                    <a:pt x="19431" y="64770"/>
                  </a:lnTo>
                  <a:lnTo>
                    <a:pt x="18288" y="85344"/>
                  </a:lnTo>
                  <a:lnTo>
                    <a:pt x="18573" y="95869"/>
                  </a:lnTo>
                  <a:lnTo>
                    <a:pt x="25431" y="138064"/>
                  </a:lnTo>
                  <a:lnTo>
                    <a:pt x="36576" y="167640"/>
                  </a:lnTo>
                  <a:lnTo>
                    <a:pt x="36576" y="170688"/>
                  </a:lnTo>
                  <a:lnTo>
                    <a:pt x="35052" y="170688"/>
                  </a:lnTo>
                  <a:lnTo>
                    <a:pt x="35052" y="1722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620011" y="1690116"/>
              <a:ext cx="306324" cy="141732"/>
            </a:xfrm>
            <a:prstGeom prst="rect">
              <a:avLst/>
            </a:prstGeom>
          </p:spPr>
        </p:pic>
      </p:grpSp>
      <p:grpSp>
        <p:nvGrpSpPr>
          <p:cNvPr id="55" name="object 55" descr=""/>
          <p:cNvGrpSpPr/>
          <p:nvPr/>
        </p:nvGrpSpPr>
        <p:grpSpPr>
          <a:xfrm>
            <a:off x="2043683" y="1690116"/>
            <a:ext cx="195580" cy="167640"/>
            <a:chOff x="2043683" y="1690116"/>
            <a:chExt cx="195580" cy="167640"/>
          </a:xfrm>
        </p:grpSpPr>
        <p:pic>
          <p:nvPicPr>
            <p:cNvPr id="56" name="object 56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043683" y="1734312"/>
              <a:ext cx="76200" cy="94488"/>
            </a:xfrm>
            <a:prstGeom prst="rect">
              <a:avLst/>
            </a:prstGeom>
          </p:spPr>
        </p:pic>
        <p:sp>
          <p:nvSpPr>
            <p:cNvPr id="57" name="object 57" descr=""/>
            <p:cNvSpPr/>
            <p:nvPr/>
          </p:nvSpPr>
          <p:spPr>
            <a:xfrm>
              <a:off x="2141207" y="1690115"/>
              <a:ext cx="97790" cy="168275"/>
            </a:xfrm>
            <a:custGeom>
              <a:avLst/>
              <a:gdLst/>
              <a:ahLst/>
              <a:cxnLst/>
              <a:rect l="l" t="t" r="r" b="b"/>
              <a:pathLst>
                <a:path w="97789" h="168275">
                  <a:moveTo>
                    <a:pt x="32004" y="4572"/>
                  </a:moveTo>
                  <a:lnTo>
                    <a:pt x="30480" y="3048"/>
                  </a:lnTo>
                  <a:lnTo>
                    <a:pt x="30480" y="1524"/>
                  </a:lnTo>
                  <a:lnTo>
                    <a:pt x="28956" y="1524"/>
                  </a:lnTo>
                  <a:lnTo>
                    <a:pt x="28956" y="0"/>
                  </a:lnTo>
                  <a:lnTo>
                    <a:pt x="18288" y="0"/>
                  </a:lnTo>
                  <a:lnTo>
                    <a:pt x="16764" y="1524"/>
                  </a:lnTo>
                  <a:lnTo>
                    <a:pt x="15240" y="1524"/>
                  </a:lnTo>
                  <a:lnTo>
                    <a:pt x="15240" y="4572"/>
                  </a:lnTo>
                  <a:lnTo>
                    <a:pt x="13716" y="4572"/>
                  </a:lnTo>
                  <a:lnTo>
                    <a:pt x="13716" y="19812"/>
                  </a:lnTo>
                  <a:lnTo>
                    <a:pt x="1524" y="47244"/>
                  </a:lnTo>
                  <a:lnTo>
                    <a:pt x="0" y="48768"/>
                  </a:lnTo>
                  <a:lnTo>
                    <a:pt x="1524" y="48768"/>
                  </a:lnTo>
                  <a:lnTo>
                    <a:pt x="1524" y="50292"/>
                  </a:lnTo>
                  <a:lnTo>
                    <a:pt x="10668" y="50292"/>
                  </a:lnTo>
                  <a:lnTo>
                    <a:pt x="10668" y="48768"/>
                  </a:lnTo>
                  <a:lnTo>
                    <a:pt x="12192" y="48768"/>
                  </a:lnTo>
                  <a:lnTo>
                    <a:pt x="12192" y="47244"/>
                  </a:lnTo>
                  <a:lnTo>
                    <a:pt x="13716" y="47244"/>
                  </a:lnTo>
                  <a:lnTo>
                    <a:pt x="25908" y="27432"/>
                  </a:lnTo>
                  <a:lnTo>
                    <a:pt x="28956" y="24384"/>
                  </a:lnTo>
                  <a:lnTo>
                    <a:pt x="28956" y="22860"/>
                  </a:lnTo>
                  <a:lnTo>
                    <a:pt x="30480" y="21336"/>
                  </a:lnTo>
                  <a:lnTo>
                    <a:pt x="30480" y="18288"/>
                  </a:lnTo>
                  <a:lnTo>
                    <a:pt x="32004" y="16764"/>
                  </a:lnTo>
                  <a:lnTo>
                    <a:pt x="32004" y="4572"/>
                  </a:lnTo>
                  <a:close/>
                </a:path>
                <a:path w="97789" h="168275">
                  <a:moveTo>
                    <a:pt x="67056" y="3048"/>
                  </a:moveTo>
                  <a:lnTo>
                    <a:pt x="65532" y="1524"/>
                  </a:lnTo>
                  <a:lnTo>
                    <a:pt x="64008" y="1524"/>
                  </a:lnTo>
                  <a:lnTo>
                    <a:pt x="64008" y="0"/>
                  </a:lnTo>
                  <a:lnTo>
                    <a:pt x="53340" y="0"/>
                  </a:lnTo>
                  <a:lnTo>
                    <a:pt x="51816" y="1524"/>
                  </a:lnTo>
                  <a:lnTo>
                    <a:pt x="50292" y="1524"/>
                  </a:lnTo>
                  <a:lnTo>
                    <a:pt x="50292" y="4572"/>
                  </a:lnTo>
                  <a:lnTo>
                    <a:pt x="48768" y="4572"/>
                  </a:lnTo>
                  <a:lnTo>
                    <a:pt x="48768" y="19812"/>
                  </a:lnTo>
                  <a:lnTo>
                    <a:pt x="36576" y="47244"/>
                  </a:lnTo>
                  <a:lnTo>
                    <a:pt x="36576" y="50292"/>
                  </a:lnTo>
                  <a:lnTo>
                    <a:pt x="45720" y="50292"/>
                  </a:lnTo>
                  <a:lnTo>
                    <a:pt x="45720" y="48768"/>
                  </a:lnTo>
                  <a:lnTo>
                    <a:pt x="47244" y="48768"/>
                  </a:lnTo>
                  <a:lnTo>
                    <a:pt x="47244" y="47244"/>
                  </a:lnTo>
                  <a:lnTo>
                    <a:pt x="48768" y="47244"/>
                  </a:lnTo>
                  <a:lnTo>
                    <a:pt x="60960" y="27432"/>
                  </a:lnTo>
                  <a:lnTo>
                    <a:pt x="64008" y="24384"/>
                  </a:lnTo>
                  <a:lnTo>
                    <a:pt x="64008" y="22860"/>
                  </a:lnTo>
                  <a:lnTo>
                    <a:pt x="65532" y="21336"/>
                  </a:lnTo>
                  <a:lnTo>
                    <a:pt x="65532" y="18288"/>
                  </a:lnTo>
                  <a:lnTo>
                    <a:pt x="67056" y="16764"/>
                  </a:lnTo>
                  <a:lnTo>
                    <a:pt x="67056" y="3048"/>
                  </a:lnTo>
                  <a:close/>
                </a:path>
                <a:path w="97789" h="168275">
                  <a:moveTo>
                    <a:pt x="97548" y="123456"/>
                  </a:moveTo>
                  <a:lnTo>
                    <a:pt x="96024" y="121932"/>
                  </a:lnTo>
                  <a:lnTo>
                    <a:pt x="96024" y="118884"/>
                  </a:lnTo>
                  <a:lnTo>
                    <a:pt x="94500" y="118884"/>
                  </a:lnTo>
                  <a:lnTo>
                    <a:pt x="92976" y="117360"/>
                  </a:lnTo>
                  <a:lnTo>
                    <a:pt x="82308" y="117360"/>
                  </a:lnTo>
                  <a:lnTo>
                    <a:pt x="80784" y="118884"/>
                  </a:lnTo>
                  <a:lnTo>
                    <a:pt x="79260" y="118884"/>
                  </a:lnTo>
                  <a:lnTo>
                    <a:pt x="79260" y="120408"/>
                  </a:lnTo>
                  <a:lnTo>
                    <a:pt x="77736" y="121932"/>
                  </a:lnTo>
                  <a:lnTo>
                    <a:pt x="77736" y="137172"/>
                  </a:lnTo>
                  <a:lnTo>
                    <a:pt x="65544" y="164604"/>
                  </a:lnTo>
                  <a:lnTo>
                    <a:pt x="64020" y="164604"/>
                  </a:lnTo>
                  <a:lnTo>
                    <a:pt x="64020" y="166128"/>
                  </a:lnTo>
                  <a:lnTo>
                    <a:pt x="65544" y="166128"/>
                  </a:lnTo>
                  <a:lnTo>
                    <a:pt x="65544" y="167652"/>
                  </a:lnTo>
                  <a:lnTo>
                    <a:pt x="74688" y="167652"/>
                  </a:lnTo>
                  <a:lnTo>
                    <a:pt x="77736" y="164604"/>
                  </a:lnTo>
                  <a:lnTo>
                    <a:pt x="91452" y="144792"/>
                  </a:lnTo>
                  <a:lnTo>
                    <a:pt x="91452" y="143268"/>
                  </a:lnTo>
                  <a:lnTo>
                    <a:pt x="94500" y="140220"/>
                  </a:lnTo>
                  <a:lnTo>
                    <a:pt x="94500" y="137172"/>
                  </a:lnTo>
                  <a:lnTo>
                    <a:pt x="96024" y="135648"/>
                  </a:lnTo>
                  <a:lnTo>
                    <a:pt x="96024" y="131076"/>
                  </a:lnTo>
                  <a:lnTo>
                    <a:pt x="97548" y="129552"/>
                  </a:lnTo>
                  <a:lnTo>
                    <a:pt x="97548" y="1234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8" name="object 58" descr=""/>
          <p:cNvGrpSpPr/>
          <p:nvPr/>
        </p:nvGrpSpPr>
        <p:grpSpPr>
          <a:xfrm>
            <a:off x="2287524" y="1690116"/>
            <a:ext cx="192405" cy="172720"/>
            <a:chOff x="2287524" y="1690116"/>
            <a:chExt cx="192405" cy="172720"/>
          </a:xfrm>
        </p:grpSpPr>
        <p:pic>
          <p:nvPicPr>
            <p:cNvPr id="59" name="object 59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287524" y="1735835"/>
              <a:ext cx="79248" cy="92964"/>
            </a:xfrm>
            <a:prstGeom prst="rect">
              <a:avLst/>
            </a:prstGeom>
          </p:spPr>
        </p:pic>
        <p:sp>
          <p:nvSpPr>
            <p:cNvPr id="60" name="object 60" descr=""/>
            <p:cNvSpPr/>
            <p:nvPr/>
          </p:nvSpPr>
          <p:spPr>
            <a:xfrm>
              <a:off x="2386571" y="1690115"/>
              <a:ext cx="93345" cy="172720"/>
            </a:xfrm>
            <a:custGeom>
              <a:avLst/>
              <a:gdLst/>
              <a:ahLst/>
              <a:cxnLst/>
              <a:rect l="l" t="t" r="r" b="b"/>
              <a:pathLst>
                <a:path w="93344" h="172719">
                  <a:moveTo>
                    <a:pt x="36576" y="85344"/>
                  </a:moveTo>
                  <a:lnTo>
                    <a:pt x="30480" y="42672"/>
                  </a:lnTo>
                  <a:lnTo>
                    <a:pt x="13716" y="1524"/>
                  </a:lnTo>
                  <a:lnTo>
                    <a:pt x="12192" y="0"/>
                  </a:lnTo>
                  <a:lnTo>
                    <a:pt x="1524" y="0"/>
                  </a:lnTo>
                  <a:lnTo>
                    <a:pt x="1524" y="1524"/>
                  </a:lnTo>
                  <a:lnTo>
                    <a:pt x="0" y="1524"/>
                  </a:lnTo>
                  <a:lnTo>
                    <a:pt x="0" y="4572"/>
                  </a:lnTo>
                  <a:lnTo>
                    <a:pt x="4292" y="13982"/>
                  </a:lnTo>
                  <a:lnTo>
                    <a:pt x="8001" y="23812"/>
                  </a:lnTo>
                  <a:lnTo>
                    <a:pt x="11150" y="33934"/>
                  </a:lnTo>
                  <a:lnTo>
                    <a:pt x="13716" y="44196"/>
                  </a:lnTo>
                  <a:lnTo>
                    <a:pt x="16598" y="54483"/>
                  </a:lnTo>
                  <a:lnTo>
                    <a:pt x="18478" y="64770"/>
                  </a:lnTo>
                  <a:lnTo>
                    <a:pt x="19507" y="75057"/>
                  </a:lnTo>
                  <a:lnTo>
                    <a:pt x="19812" y="85344"/>
                  </a:lnTo>
                  <a:lnTo>
                    <a:pt x="19507" y="95872"/>
                  </a:lnTo>
                  <a:lnTo>
                    <a:pt x="18478" y="106680"/>
                  </a:lnTo>
                  <a:lnTo>
                    <a:pt x="16598" y="117500"/>
                  </a:lnTo>
                  <a:lnTo>
                    <a:pt x="13716" y="128016"/>
                  </a:lnTo>
                  <a:lnTo>
                    <a:pt x="11176" y="138074"/>
                  </a:lnTo>
                  <a:lnTo>
                    <a:pt x="8191" y="147828"/>
                  </a:lnTo>
                  <a:lnTo>
                    <a:pt x="4940" y="157594"/>
                  </a:lnTo>
                  <a:lnTo>
                    <a:pt x="1524" y="167640"/>
                  </a:lnTo>
                  <a:lnTo>
                    <a:pt x="0" y="169164"/>
                  </a:lnTo>
                  <a:lnTo>
                    <a:pt x="0" y="170688"/>
                  </a:lnTo>
                  <a:lnTo>
                    <a:pt x="1524" y="170688"/>
                  </a:lnTo>
                  <a:lnTo>
                    <a:pt x="1524" y="172212"/>
                  </a:lnTo>
                  <a:lnTo>
                    <a:pt x="12192" y="172212"/>
                  </a:lnTo>
                  <a:lnTo>
                    <a:pt x="13716" y="170688"/>
                  </a:lnTo>
                  <a:lnTo>
                    <a:pt x="15240" y="170688"/>
                  </a:lnTo>
                  <a:lnTo>
                    <a:pt x="18288" y="163068"/>
                  </a:lnTo>
                  <a:lnTo>
                    <a:pt x="21336" y="156972"/>
                  </a:lnTo>
                  <a:lnTo>
                    <a:pt x="24384" y="149352"/>
                  </a:lnTo>
                  <a:lnTo>
                    <a:pt x="25908" y="143256"/>
                  </a:lnTo>
                  <a:lnTo>
                    <a:pt x="28956" y="135636"/>
                  </a:lnTo>
                  <a:lnTo>
                    <a:pt x="30480" y="129540"/>
                  </a:lnTo>
                  <a:lnTo>
                    <a:pt x="32004" y="121920"/>
                  </a:lnTo>
                  <a:lnTo>
                    <a:pt x="33528" y="115824"/>
                  </a:lnTo>
                  <a:lnTo>
                    <a:pt x="35052" y="108204"/>
                  </a:lnTo>
                  <a:lnTo>
                    <a:pt x="35052" y="100584"/>
                  </a:lnTo>
                  <a:lnTo>
                    <a:pt x="36576" y="92964"/>
                  </a:lnTo>
                  <a:lnTo>
                    <a:pt x="36576" y="85344"/>
                  </a:lnTo>
                  <a:close/>
                </a:path>
                <a:path w="93344" h="172719">
                  <a:moveTo>
                    <a:pt x="92976" y="123444"/>
                  </a:moveTo>
                  <a:lnTo>
                    <a:pt x="91452" y="121920"/>
                  </a:lnTo>
                  <a:lnTo>
                    <a:pt x="91452" y="118872"/>
                  </a:lnTo>
                  <a:lnTo>
                    <a:pt x="89928" y="118872"/>
                  </a:lnTo>
                  <a:lnTo>
                    <a:pt x="88404" y="117348"/>
                  </a:lnTo>
                  <a:lnTo>
                    <a:pt x="76212" y="117348"/>
                  </a:lnTo>
                  <a:lnTo>
                    <a:pt x="76212" y="118872"/>
                  </a:lnTo>
                  <a:lnTo>
                    <a:pt x="74688" y="118872"/>
                  </a:lnTo>
                  <a:lnTo>
                    <a:pt x="73164" y="120396"/>
                  </a:lnTo>
                  <a:lnTo>
                    <a:pt x="73164" y="137160"/>
                  </a:lnTo>
                  <a:lnTo>
                    <a:pt x="60972" y="164592"/>
                  </a:lnTo>
                  <a:lnTo>
                    <a:pt x="59448" y="164592"/>
                  </a:lnTo>
                  <a:lnTo>
                    <a:pt x="59448" y="166116"/>
                  </a:lnTo>
                  <a:lnTo>
                    <a:pt x="60972" y="167640"/>
                  </a:lnTo>
                  <a:lnTo>
                    <a:pt x="70116" y="167640"/>
                  </a:lnTo>
                  <a:lnTo>
                    <a:pt x="70116" y="166116"/>
                  </a:lnTo>
                  <a:lnTo>
                    <a:pt x="71640" y="166116"/>
                  </a:lnTo>
                  <a:lnTo>
                    <a:pt x="73164" y="164592"/>
                  </a:lnTo>
                  <a:lnTo>
                    <a:pt x="86880" y="144780"/>
                  </a:lnTo>
                  <a:lnTo>
                    <a:pt x="86880" y="143256"/>
                  </a:lnTo>
                  <a:lnTo>
                    <a:pt x="89928" y="140208"/>
                  </a:lnTo>
                  <a:lnTo>
                    <a:pt x="89928" y="137160"/>
                  </a:lnTo>
                  <a:lnTo>
                    <a:pt x="91452" y="135636"/>
                  </a:lnTo>
                  <a:lnTo>
                    <a:pt x="91452" y="131064"/>
                  </a:lnTo>
                  <a:lnTo>
                    <a:pt x="92976" y="129540"/>
                  </a:lnTo>
                  <a:lnTo>
                    <a:pt x="92976" y="123444"/>
                  </a:lnTo>
                  <a:close/>
                </a:path>
                <a:path w="93344" h="172719">
                  <a:moveTo>
                    <a:pt x="92976" y="57912"/>
                  </a:moveTo>
                  <a:lnTo>
                    <a:pt x="91452" y="56388"/>
                  </a:lnTo>
                  <a:lnTo>
                    <a:pt x="91452" y="51816"/>
                  </a:lnTo>
                  <a:lnTo>
                    <a:pt x="89928" y="51816"/>
                  </a:lnTo>
                  <a:lnTo>
                    <a:pt x="89928" y="50292"/>
                  </a:lnTo>
                  <a:lnTo>
                    <a:pt x="88404" y="50292"/>
                  </a:lnTo>
                  <a:lnTo>
                    <a:pt x="86880" y="48768"/>
                  </a:lnTo>
                  <a:lnTo>
                    <a:pt x="76212" y="48768"/>
                  </a:lnTo>
                  <a:lnTo>
                    <a:pt x="73164" y="51816"/>
                  </a:lnTo>
                  <a:lnTo>
                    <a:pt x="71640" y="51816"/>
                  </a:lnTo>
                  <a:lnTo>
                    <a:pt x="71640" y="68580"/>
                  </a:lnTo>
                  <a:lnTo>
                    <a:pt x="73164" y="68580"/>
                  </a:lnTo>
                  <a:lnTo>
                    <a:pt x="76212" y="71628"/>
                  </a:lnTo>
                  <a:lnTo>
                    <a:pt x="86880" y="71628"/>
                  </a:lnTo>
                  <a:lnTo>
                    <a:pt x="88404" y="70104"/>
                  </a:lnTo>
                  <a:lnTo>
                    <a:pt x="89928" y="70104"/>
                  </a:lnTo>
                  <a:lnTo>
                    <a:pt x="89928" y="68580"/>
                  </a:lnTo>
                  <a:lnTo>
                    <a:pt x="91452" y="68580"/>
                  </a:lnTo>
                  <a:lnTo>
                    <a:pt x="91452" y="64008"/>
                  </a:lnTo>
                  <a:lnTo>
                    <a:pt x="92976" y="62484"/>
                  </a:lnTo>
                  <a:lnTo>
                    <a:pt x="92976" y="579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1" name="object 61" descr=""/>
          <p:cNvGrpSpPr/>
          <p:nvPr/>
        </p:nvGrpSpPr>
        <p:grpSpPr>
          <a:xfrm>
            <a:off x="1556003" y="3115055"/>
            <a:ext cx="370840" cy="172720"/>
            <a:chOff x="1556003" y="3115055"/>
            <a:chExt cx="370840" cy="172720"/>
          </a:xfrm>
        </p:grpSpPr>
        <p:sp>
          <p:nvSpPr>
            <p:cNvPr id="62" name="object 62" descr=""/>
            <p:cNvSpPr/>
            <p:nvPr/>
          </p:nvSpPr>
          <p:spPr>
            <a:xfrm>
              <a:off x="1556003" y="3115056"/>
              <a:ext cx="36830" cy="172720"/>
            </a:xfrm>
            <a:custGeom>
              <a:avLst/>
              <a:gdLst/>
              <a:ahLst/>
              <a:cxnLst/>
              <a:rect l="l" t="t" r="r" b="b"/>
              <a:pathLst>
                <a:path w="36830" h="172720">
                  <a:moveTo>
                    <a:pt x="36576" y="170688"/>
                  </a:moveTo>
                  <a:lnTo>
                    <a:pt x="22860" y="170688"/>
                  </a:lnTo>
                  <a:lnTo>
                    <a:pt x="22860" y="169164"/>
                  </a:lnTo>
                  <a:lnTo>
                    <a:pt x="18288" y="163068"/>
                  </a:lnTo>
                  <a:lnTo>
                    <a:pt x="15240" y="155448"/>
                  </a:lnTo>
                  <a:lnTo>
                    <a:pt x="12192" y="149352"/>
                  </a:lnTo>
                  <a:lnTo>
                    <a:pt x="10668" y="143256"/>
                  </a:lnTo>
                  <a:lnTo>
                    <a:pt x="7620" y="135636"/>
                  </a:lnTo>
                  <a:lnTo>
                    <a:pt x="6096" y="128016"/>
                  </a:lnTo>
                  <a:lnTo>
                    <a:pt x="4572" y="121920"/>
                  </a:lnTo>
                  <a:lnTo>
                    <a:pt x="1524" y="106680"/>
                  </a:lnTo>
                  <a:lnTo>
                    <a:pt x="1524" y="100584"/>
                  </a:lnTo>
                  <a:lnTo>
                    <a:pt x="0" y="92964"/>
                  </a:lnTo>
                  <a:lnTo>
                    <a:pt x="0" y="77724"/>
                  </a:lnTo>
                  <a:lnTo>
                    <a:pt x="1524" y="71628"/>
                  </a:lnTo>
                  <a:lnTo>
                    <a:pt x="1524" y="64008"/>
                  </a:lnTo>
                  <a:lnTo>
                    <a:pt x="4572" y="48768"/>
                  </a:lnTo>
                  <a:lnTo>
                    <a:pt x="6096" y="42672"/>
                  </a:lnTo>
                  <a:lnTo>
                    <a:pt x="7620" y="35052"/>
                  </a:lnTo>
                  <a:lnTo>
                    <a:pt x="10668" y="28956"/>
                  </a:lnTo>
                  <a:lnTo>
                    <a:pt x="13716" y="21336"/>
                  </a:lnTo>
                  <a:lnTo>
                    <a:pt x="15240" y="15240"/>
                  </a:lnTo>
                  <a:lnTo>
                    <a:pt x="18288" y="7620"/>
                  </a:lnTo>
                  <a:lnTo>
                    <a:pt x="22860" y="1524"/>
                  </a:lnTo>
                  <a:lnTo>
                    <a:pt x="22860" y="0"/>
                  </a:lnTo>
                  <a:lnTo>
                    <a:pt x="35052" y="0"/>
                  </a:lnTo>
                  <a:lnTo>
                    <a:pt x="36576" y="1524"/>
                  </a:lnTo>
                  <a:lnTo>
                    <a:pt x="36576" y="3048"/>
                  </a:lnTo>
                  <a:lnTo>
                    <a:pt x="32289" y="13335"/>
                  </a:lnTo>
                  <a:lnTo>
                    <a:pt x="28575" y="23622"/>
                  </a:lnTo>
                  <a:lnTo>
                    <a:pt x="19431" y="64770"/>
                  </a:lnTo>
                  <a:lnTo>
                    <a:pt x="18288" y="85344"/>
                  </a:lnTo>
                  <a:lnTo>
                    <a:pt x="18573" y="95631"/>
                  </a:lnTo>
                  <a:lnTo>
                    <a:pt x="25431" y="136779"/>
                  </a:lnTo>
                  <a:lnTo>
                    <a:pt x="36576" y="167640"/>
                  </a:lnTo>
                  <a:lnTo>
                    <a:pt x="36576" y="170688"/>
                  </a:lnTo>
                  <a:close/>
                </a:path>
                <a:path w="36830" h="172720">
                  <a:moveTo>
                    <a:pt x="32004" y="172212"/>
                  </a:moveTo>
                  <a:lnTo>
                    <a:pt x="27432" y="172212"/>
                  </a:lnTo>
                  <a:lnTo>
                    <a:pt x="25908" y="170688"/>
                  </a:lnTo>
                  <a:lnTo>
                    <a:pt x="33528" y="170688"/>
                  </a:lnTo>
                  <a:lnTo>
                    <a:pt x="32004" y="1722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3" name="object 63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620011" y="3115055"/>
              <a:ext cx="306324" cy="141732"/>
            </a:xfrm>
            <a:prstGeom prst="rect">
              <a:avLst/>
            </a:prstGeom>
          </p:spPr>
        </p:pic>
      </p:grpSp>
      <p:grpSp>
        <p:nvGrpSpPr>
          <p:cNvPr id="64" name="object 64" descr=""/>
          <p:cNvGrpSpPr/>
          <p:nvPr/>
        </p:nvGrpSpPr>
        <p:grpSpPr>
          <a:xfrm>
            <a:off x="2043683" y="3115055"/>
            <a:ext cx="195580" cy="167640"/>
            <a:chOff x="2043683" y="3115055"/>
            <a:chExt cx="195580" cy="167640"/>
          </a:xfrm>
        </p:grpSpPr>
        <p:pic>
          <p:nvPicPr>
            <p:cNvPr id="65" name="object 65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043683" y="3159251"/>
              <a:ext cx="76200" cy="94488"/>
            </a:xfrm>
            <a:prstGeom prst="rect">
              <a:avLst/>
            </a:prstGeom>
          </p:spPr>
        </p:pic>
        <p:sp>
          <p:nvSpPr>
            <p:cNvPr id="66" name="object 66" descr=""/>
            <p:cNvSpPr/>
            <p:nvPr/>
          </p:nvSpPr>
          <p:spPr>
            <a:xfrm>
              <a:off x="2141207" y="3115055"/>
              <a:ext cx="97790" cy="167640"/>
            </a:xfrm>
            <a:custGeom>
              <a:avLst/>
              <a:gdLst/>
              <a:ahLst/>
              <a:cxnLst/>
              <a:rect l="l" t="t" r="r" b="b"/>
              <a:pathLst>
                <a:path w="97789" h="167639">
                  <a:moveTo>
                    <a:pt x="32004" y="3048"/>
                  </a:moveTo>
                  <a:lnTo>
                    <a:pt x="28956" y="0"/>
                  </a:lnTo>
                  <a:lnTo>
                    <a:pt x="16764" y="0"/>
                  </a:lnTo>
                  <a:lnTo>
                    <a:pt x="16764" y="1524"/>
                  </a:lnTo>
                  <a:lnTo>
                    <a:pt x="15240" y="1524"/>
                  </a:lnTo>
                  <a:lnTo>
                    <a:pt x="15240" y="3048"/>
                  </a:lnTo>
                  <a:lnTo>
                    <a:pt x="13716" y="4572"/>
                  </a:lnTo>
                  <a:lnTo>
                    <a:pt x="13716" y="19812"/>
                  </a:lnTo>
                  <a:lnTo>
                    <a:pt x="1524" y="47244"/>
                  </a:lnTo>
                  <a:lnTo>
                    <a:pt x="0" y="47244"/>
                  </a:lnTo>
                  <a:lnTo>
                    <a:pt x="0" y="48768"/>
                  </a:lnTo>
                  <a:lnTo>
                    <a:pt x="3048" y="48768"/>
                  </a:lnTo>
                  <a:lnTo>
                    <a:pt x="3048" y="50292"/>
                  </a:lnTo>
                  <a:lnTo>
                    <a:pt x="7620" y="50292"/>
                  </a:lnTo>
                  <a:lnTo>
                    <a:pt x="9144" y="48768"/>
                  </a:lnTo>
                  <a:lnTo>
                    <a:pt x="12192" y="48768"/>
                  </a:lnTo>
                  <a:lnTo>
                    <a:pt x="12192" y="47244"/>
                  </a:lnTo>
                  <a:lnTo>
                    <a:pt x="13716" y="47244"/>
                  </a:lnTo>
                  <a:lnTo>
                    <a:pt x="25908" y="25908"/>
                  </a:lnTo>
                  <a:lnTo>
                    <a:pt x="28956" y="22860"/>
                  </a:lnTo>
                  <a:lnTo>
                    <a:pt x="28956" y="21336"/>
                  </a:lnTo>
                  <a:lnTo>
                    <a:pt x="30480" y="21336"/>
                  </a:lnTo>
                  <a:lnTo>
                    <a:pt x="30480" y="18288"/>
                  </a:lnTo>
                  <a:lnTo>
                    <a:pt x="32004" y="16764"/>
                  </a:lnTo>
                  <a:lnTo>
                    <a:pt x="32004" y="3048"/>
                  </a:lnTo>
                  <a:close/>
                </a:path>
                <a:path w="97789" h="167639">
                  <a:moveTo>
                    <a:pt x="67056" y="1524"/>
                  </a:moveTo>
                  <a:lnTo>
                    <a:pt x="65532" y="1524"/>
                  </a:lnTo>
                  <a:lnTo>
                    <a:pt x="64008" y="0"/>
                  </a:lnTo>
                  <a:lnTo>
                    <a:pt x="51816" y="0"/>
                  </a:lnTo>
                  <a:lnTo>
                    <a:pt x="51816" y="1524"/>
                  </a:lnTo>
                  <a:lnTo>
                    <a:pt x="50292" y="1524"/>
                  </a:lnTo>
                  <a:lnTo>
                    <a:pt x="50292" y="3048"/>
                  </a:lnTo>
                  <a:lnTo>
                    <a:pt x="48768" y="4572"/>
                  </a:lnTo>
                  <a:lnTo>
                    <a:pt x="48768" y="19812"/>
                  </a:lnTo>
                  <a:lnTo>
                    <a:pt x="36576" y="47244"/>
                  </a:lnTo>
                  <a:lnTo>
                    <a:pt x="36576" y="48768"/>
                  </a:lnTo>
                  <a:lnTo>
                    <a:pt x="38100" y="48768"/>
                  </a:lnTo>
                  <a:lnTo>
                    <a:pt x="38100" y="50292"/>
                  </a:lnTo>
                  <a:lnTo>
                    <a:pt x="42672" y="50292"/>
                  </a:lnTo>
                  <a:lnTo>
                    <a:pt x="44196" y="48768"/>
                  </a:lnTo>
                  <a:lnTo>
                    <a:pt x="47244" y="48768"/>
                  </a:lnTo>
                  <a:lnTo>
                    <a:pt x="47244" y="47244"/>
                  </a:lnTo>
                  <a:lnTo>
                    <a:pt x="48768" y="47244"/>
                  </a:lnTo>
                  <a:lnTo>
                    <a:pt x="60960" y="25908"/>
                  </a:lnTo>
                  <a:lnTo>
                    <a:pt x="64008" y="22860"/>
                  </a:lnTo>
                  <a:lnTo>
                    <a:pt x="64008" y="21336"/>
                  </a:lnTo>
                  <a:lnTo>
                    <a:pt x="65532" y="21336"/>
                  </a:lnTo>
                  <a:lnTo>
                    <a:pt x="65532" y="18288"/>
                  </a:lnTo>
                  <a:lnTo>
                    <a:pt x="67056" y="16764"/>
                  </a:lnTo>
                  <a:lnTo>
                    <a:pt x="67056" y="1524"/>
                  </a:lnTo>
                  <a:close/>
                </a:path>
                <a:path w="97789" h="167639">
                  <a:moveTo>
                    <a:pt x="97548" y="123444"/>
                  </a:moveTo>
                  <a:lnTo>
                    <a:pt x="96024" y="121920"/>
                  </a:lnTo>
                  <a:lnTo>
                    <a:pt x="96024" y="118872"/>
                  </a:lnTo>
                  <a:lnTo>
                    <a:pt x="94500" y="117348"/>
                  </a:lnTo>
                  <a:lnTo>
                    <a:pt x="80784" y="117348"/>
                  </a:lnTo>
                  <a:lnTo>
                    <a:pt x="79260" y="118872"/>
                  </a:lnTo>
                  <a:lnTo>
                    <a:pt x="79260" y="120396"/>
                  </a:lnTo>
                  <a:lnTo>
                    <a:pt x="77736" y="121920"/>
                  </a:lnTo>
                  <a:lnTo>
                    <a:pt x="77736" y="137160"/>
                  </a:lnTo>
                  <a:lnTo>
                    <a:pt x="65544" y="164592"/>
                  </a:lnTo>
                  <a:lnTo>
                    <a:pt x="64020" y="164592"/>
                  </a:lnTo>
                  <a:lnTo>
                    <a:pt x="64020" y="166116"/>
                  </a:lnTo>
                  <a:lnTo>
                    <a:pt x="67068" y="166116"/>
                  </a:lnTo>
                  <a:lnTo>
                    <a:pt x="67068" y="167640"/>
                  </a:lnTo>
                  <a:lnTo>
                    <a:pt x="71640" y="167640"/>
                  </a:lnTo>
                  <a:lnTo>
                    <a:pt x="73164" y="166116"/>
                  </a:lnTo>
                  <a:lnTo>
                    <a:pt x="76212" y="166116"/>
                  </a:lnTo>
                  <a:lnTo>
                    <a:pt x="76212" y="164592"/>
                  </a:lnTo>
                  <a:lnTo>
                    <a:pt x="77736" y="164592"/>
                  </a:lnTo>
                  <a:lnTo>
                    <a:pt x="91452" y="144780"/>
                  </a:lnTo>
                  <a:lnTo>
                    <a:pt x="91452" y="141732"/>
                  </a:lnTo>
                  <a:lnTo>
                    <a:pt x="92976" y="140208"/>
                  </a:lnTo>
                  <a:lnTo>
                    <a:pt x="94500" y="140208"/>
                  </a:lnTo>
                  <a:lnTo>
                    <a:pt x="94500" y="137160"/>
                  </a:lnTo>
                  <a:lnTo>
                    <a:pt x="96024" y="135636"/>
                  </a:lnTo>
                  <a:lnTo>
                    <a:pt x="96024" y="129540"/>
                  </a:lnTo>
                  <a:lnTo>
                    <a:pt x="97548" y="128016"/>
                  </a:lnTo>
                  <a:lnTo>
                    <a:pt x="97548" y="1234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7" name="object 67" descr=""/>
          <p:cNvGrpSpPr/>
          <p:nvPr/>
        </p:nvGrpSpPr>
        <p:grpSpPr>
          <a:xfrm>
            <a:off x="2287524" y="3115055"/>
            <a:ext cx="192405" cy="172720"/>
            <a:chOff x="2287524" y="3115055"/>
            <a:chExt cx="192405" cy="172720"/>
          </a:xfrm>
        </p:grpSpPr>
        <p:pic>
          <p:nvPicPr>
            <p:cNvPr id="68" name="object 68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287524" y="3160776"/>
              <a:ext cx="79248" cy="92964"/>
            </a:xfrm>
            <a:prstGeom prst="rect">
              <a:avLst/>
            </a:prstGeom>
          </p:spPr>
        </p:pic>
        <p:sp>
          <p:nvSpPr>
            <p:cNvPr id="69" name="object 69" descr=""/>
            <p:cNvSpPr/>
            <p:nvPr/>
          </p:nvSpPr>
          <p:spPr>
            <a:xfrm>
              <a:off x="2386571" y="3115055"/>
              <a:ext cx="93345" cy="172720"/>
            </a:xfrm>
            <a:custGeom>
              <a:avLst/>
              <a:gdLst/>
              <a:ahLst/>
              <a:cxnLst/>
              <a:rect l="l" t="t" r="r" b="b"/>
              <a:pathLst>
                <a:path w="93344" h="172720">
                  <a:moveTo>
                    <a:pt x="36576" y="85344"/>
                  </a:moveTo>
                  <a:lnTo>
                    <a:pt x="30480" y="42672"/>
                  </a:lnTo>
                  <a:lnTo>
                    <a:pt x="13716" y="1524"/>
                  </a:lnTo>
                  <a:lnTo>
                    <a:pt x="13716" y="0"/>
                  </a:lnTo>
                  <a:lnTo>
                    <a:pt x="1524" y="0"/>
                  </a:lnTo>
                  <a:lnTo>
                    <a:pt x="0" y="1524"/>
                  </a:lnTo>
                  <a:lnTo>
                    <a:pt x="0" y="3048"/>
                  </a:lnTo>
                  <a:lnTo>
                    <a:pt x="4292" y="13335"/>
                  </a:lnTo>
                  <a:lnTo>
                    <a:pt x="8001" y="23622"/>
                  </a:lnTo>
                  <a:lnTo>
                    <a:pt x="11150" y="33909"/>
                  </a:lnTo>
                  <a:lnTo>
                    <a:pt x="13716" y="44196"/>
                  </a:lnTo>
                  <a:lnTo>
                    <a:pt x="16598" y="54483"/>
                  </a:lnTo>
                  <a:lnTo>
                    <a:pt x="18478" y="64770"/>
                  </a:lnTo>
                  <a:lnTo>
                    <a:pt x="19507" y="75057"/>
                  </a:lnTo>
                  <a:lnTo>
                    <a:pt x="19812" y="85344"/>
                  </a:lnTo>
                  <a:lnTo>
                    <a:pt x="19507" y="95631"/>
                  </a:lnTo>
                  <a:lnTo>
                    <a:pt x="18478" y="105918"/>
                  </a:lnTo>
                  <a:lnTo>
                    <a:pt x="16598" y="116205"/>
                  </a:lnTo>
                  <a:lnTo>
                    <a:pt x="13716" y="126492"/>
                  </a:lnTo>
                  <a:lnTo>
                    <a:pt x="11176" y="136779"/>
                  </a:lnTo>
                  <a:lnTo>
                    <a:pt x="8191" y="147066"/>
                  </a:lnTo>
                  <a:lnTo>
                    <a:pt x="4940" y="157353"/>
                  </a:lnTo>
                  <a:lnTo>
                    <a:pt x="1524" y="167640"/>
                  </a:lnTo>
                  <a:lnTo>
                    <a:pt x="0" y="167640"/>
                  </a:lnTo>
                  <a:lnTo>
                    <a:pt x="0" y="170688"/>
                  </a:lnTo>
                  <a:lnTo>
                    <a:pt x="3048" y="170688"/>
                  </a:lnTo>
                  <a:lnTo>
                    <a:pt x="4572" y="172212"/>
                  </a:lnTo>
                  <a:lnTo>
                    <a:pt x="10668" y="172212"/>
                  </a:lnTo>
                  <a:lnTo>
                    <a:pt x="10668" y="170688"/>
                  </a:lnTo>
                  <a:lnTo>
                    <a:pt x="13716" y="170688"/>
                  </a:lnTo>
                  <a:lnTo>
                    <a:pt x="13716" y="169164"/>
                  </a:lnTo>
                  <a:lnTo>
                    <a:pt x="15240" y="169164"/>
                  </a:lnTo>
                  <a:lnTo>
                    <a:pt x="18288" y="163068"/>
                  </a:lnTo>
                  <a:lnTo>
                    <a:pt x="21336" y="155448"/>
                  </a:lnTo>
                  <a:lnTo>
                    <a:pt x="24384" y="149352"/>
                  </a:lnTo>
                  <a:lnTo>
                    <a:pt x="25908" y="143256"/>
                  </a:lnTo>
                  <a:lnTo>
                    <a:pt x="28956" y="135636"/>
                  </a:lnTo>
                  <a:lnTo>
                    <a:pt x="30480" y="128016"/>
                  </a:lnTo>
                  <a:lnTo>
                    <a:pt x="32004" y="121920"/>
                  </a:lnTo>
                  <a:lnTo>
                    <a:pt x="35052" y="106680"/>
                  </a:lnTo>
                  <a:lnTo>
                    <a:pt x="35052" y="100584"/>
                  </a:lnTo>
                  <a:lnTo>
                    <a:pt x="36576" y="92964"/>
                  </a:lnTo>
                  <a:lnTo>
                    <a:pt x="36576" y="85344"/>
                  </a:lnTo>
                  <a:close/>
                </a:path>
                <a:path w="93344" h="172720">
                  <a:moveTo>
                    <a:pt x="92976" y="123444"/>
                  </a:moveTo>
                  <a:lnTo>
                    <a:pt x="91452" y="121920"/>
                  </a:lnTo>
                  <a:lnTo>
                    <a:pt x="91452" y="118872"/>
                  </a:lnTo>
                  <a:lnTo>
                    <a:pt x="89928" y="117348"/>
                  </a:lnTo>
                  <a:lnTo>
                    <a:pt x="74688" y="117348"/>
                  </a:lnTo>
                  <a:lnTo>
                    <a:pt x="74688" y="118872"/>
                  </a:lnTo>
                  <a:lnTo>
                    <a:pt x="73164" y="118872"/>
                  </a:lnTo>
                  <a:lnTo>
                    <a:pt x="73164" y="137160"/>
                  </a:lnTo>
                  <a:lnTo>
                    <a:pt x="60972" y="164592"/>
                  </a:lnTo>
                  <a:lnTo>
                    <a:pt x="59448" y="164592"/>
                  </a:lnTo>
                  <a:lnTo>
                    <a:pt x="59448" y="166116"/>
                  </a:lnTo>
                  <a:lnTo>
                    <a:pt x="62496" y="166116"/>
                  </a:lnTo>
                  <a:lnTo>
                    <a:pt x="62496" y="167640"/>
                  </a:lnTo>
                  <a:lnTo>
                    <a:pt x="67068" y="167640"/>
                  </a:lnTo>
                  <a:lnTo>
                    <a:pt x="68592" y="166116"/>
                  </a:lnTo>
                  <a:lnTo>
                    <a:pt x="71640" y="166116"/>
                  </a:lnTo>
                  <a:lnTo>
                    <a:pt x="71640" y="164592"/>
                  </a:lnTo>
                  <a:lnTo>
                    <a:pt x="73164" y="164592"/>
                  </a:lnTo>
                  <a:lnTo>
                    <a:pt x="86880" y="144780"/>
                  </a:lnTo>
                  <a:lnTo>
                    <a:pt x="86880" y="143256"/>
                  </a:lnTo>
                  <a:lnTo>
                    <a:pt x="89928" y="140208"/>
                  </a:lnTo>
                  <a:lnTo>
                    <a:pt x="89928" y="137160"/>
                  </a:lnTo>
                  <a:lnTo>
                    <a:pt x="91452" y="135636"/>
                  </a:lnTo>
                  <a:lnTo>
                    <a:pt x="91452" y="129540"/>
                  </a:lnTo>
                  <a:lnTo>
                    <a:pt x="92976" y="128016"/>
                  </a:lnTo>
                  <a:lnTo>
                    <a:pt x="92976" y="123444"/>
                  </a:lnTo>
                  <a:close/>
                </a:path>
                <a:path w="93344" h="172720">
                  <a:moveTo>
                    <a:pt x="92976" y="57912"/>
                  </a:moveTo>
                  <a:lnTo>
                    <a:pt x="91452" y="54864"/>
                  </a:lnTo>
                  <a:lnTo>
                    <a:pt x="91452" y="51816"/>
                  </a:lnTo>
                  <a:lnTo>
                    <a:pt x="88404" y="48768"/>
                  </a:lnTo>
                  <a:lnTo>
                    <a:pt x="74688" y="48768"/>
                  </a:lnTo>
                  <a:lnTo>
                    <a:pt x="74688" y="50292"/>
                  </a:lnTo>
                  <a:lnTo>
                    <a:pt x="73164" y="50292"/>
                  </a:lnTo>
                  <a:lnTo>
                    <a:pt x="71640" y="51816"/>
                  </a:lnTo>
                  <a:lnTo>
                    <a:pt x="71640" y="67056"/>
                  </a:lnTo>
                  <a:lnTo>
                    <a:pt x="74688" y="70104"/>
                  </a:lnTo>
                  <a:lnTo>
                    <a:pt x="77736" y="70104"/>
                  </a:lnTo>
                  <a:lnTo>
                    <a:pt x="79260" y="71628"/>
                  </a:lnTo>
                  <a:lnTo>
                    <a:pt x="83832" y="71628"/>
                  </a:lnTo>
                  <a:lnTo>
                    <a:pt x="85356" y="70104"/>
                  </a:lnTo>
                  <a:lnTo>
                    <a:pt x="89928" y="70104"/>
                  </a:lnTo>
                  <a:lnTo>
                    <a:pt x="89928" y="68580"/>
                  </a:lnTo>
                  <a:lnTo>
                    <a:pt x="91452" y="67056"/>
                  </a:lnTo>
                  <a:lnTo>
                    <a:pt x="91452" y="64008"/>
                  </a:lnTo>
                  <a:lnTo>
                    <a:pt x="92976" y="62484"/>
                  </a:lnTo>
                  <a:lnTo>
                    <a:pt x="92976" y="579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0" name="object 70" descr=""/>
          <p:cNvSpPr txBox="1"/>
          <p:nvPr/>
        </p:nvSpPr>
        <p:spPr>
          <a:xfrm>
            <a:off x="871219" y="902843"/>
            <a:ext cx="7939405" cy="357314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 marR="5080">
              <a:lnSpc>
                <a:spcPts val="1739"/>
              </a:lnSpc>
              <a:spcBef>
                <a:spcPts val="295"/>
              </a:spcBef>
            </a:pP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loop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used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iterate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number</a:t>
            </a:r>
            <a:r>
              <a:rPr dirty="0" sz="1550" spc="-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range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executes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code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until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condition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met.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The </a:t>
            </a:r>
            <a:r>
              <a:rPr dirty="0" sz="1550">
                <a:latin typeface="Calibri"/>
                <a:cs typeface="Calibri"/>
              </a:rPr>
              <a:t>example</a:t>
            </a:r>
            <a:r>
              <a:rPr dirty="0" sz="1550" spc="-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below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steps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through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0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thru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9,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printing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number:</a:t>
            </a:r>
            <a:endParaRPr sz="1550">
              <a:latin typeface="Calibri"/>
              <a:cs typeface="Calibri"/>
            </a:endParaRPr>
          </a:p>
          <a:p>
            <a:pPr marL="204470" marR="1738630" indent="-182880">
              <a:lnSpc>
                <a:spcPct val="100600"/>
              </a:lnSpc>
              <a:spcBef>
                <a:spcPts val="80"/>
              </a:spcBef>
              <a:tabLst>
                <a:tab pos="1074420" algn="l"/>
              </a:tabLst>
            </a:pP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(int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x=0;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i&lt;10;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i++)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{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//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variable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declared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before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loop </a:t>
            </a:r>
            <a:r>
              <a:rPr dirty="0" sz="1550" spc="-10">
                <a:latin typeface="Calibri"/>
                <a:cs typeface="Calibri"/>
              </a:rPr>
              <a:t>printf</a:t>
            </a:r>
            <a:r>
              <a:rPr dirty="0" sz="1550">
                <a:latin typeface="Calibri"/>
                <a:cs typeface="Calibri"/>
              </a:rPr>
              <a:t>	</a:t>
            </a:r>
            <a:r>
              <a:rPr dirty="0" sz="1550" spc="-50">
                <a:latin typeface="Calibri"/>
                <a:cs typeface="Calibri"/>
              </a:rPr>
              <a:t>\</a:t>
            </a:r>
            <a:endParaRPr sz="1550">
              <a:latin typeface="Calibri"/>
              <a:cs typeface="Calibri"/>
            </a:endParaRPr>
          </a:p>
          <a:p>
            <a:pPr marL="21590">
              <a:lnSpc>
                <a:spcPct val="100000"/>
              </a:lnSpc>
              <a:spcBef>
                <a:spcPts val="85"/>
              </a:spcBef>
            </a:pPr>
            <a:r>
              <a:rPr dirty="0" sz="1550" spc="10">
                <a:latin typeface="Calibri"/>
                <a:cs typeface="Calibri"/>
              </a:rPr>
              <a:t>}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dirty="0" sz="1550">
                <a:latin typeface="Calibri"/>
                <a:cs typeface="Calibri"/>
              </a:rPr>
              <a:t>With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loop,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condition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value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being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tested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changes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automatically</a:t>
            </a:r>
            <a:r>
              <a:rPr dirty="0" sz="1550" spc="-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because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based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the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00">
              <a:latin typeface="Calibri"/>
              <a:cs typeface="Calibri"/>
            </a:endParaRPr>
          </a:p>
          <a:p>
            <a:pPr marL="12700">
              <a:lnSpc>
                <a:spcPts val="1689"/>
              </a:lnSpc>
            </a:pPr>
            <a:r>
              <a:rPr dirty="0" sz="1550" spc="-10">
                <a:latin typeface="Calibri"/>
                <a:cs typeface="Calibri"/>
              </a:rPr>
              <a:t>shown:</a:t>
            </a:r>
            <a:endParaRPr sz="1550">
              <a:latin typeface="Calibri"/>
              <a:cs typeface="Calibri"/>
            </a:endParaRPr>
          </a:p>
          <a:p>
            <a:pPr marL="21590">
              <a:lnSpc>
                <a:spcPts val="1689"/>
              </a:lnSpc>
            </a:pP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(int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x=0;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i&lt;10;)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{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//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variable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declared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before</a:t>
            </a:r>
            <a:r>
              <a:rPr dirty="0" sz="1550" spc="-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loop</a:t>
            </a:r>
            <a:endParaRPr sz="1550">
              <a:latin typeface="Calibri"/>
              <a:cs typeface="Calibri"/>
            </a:endParaRPr>
          </a:p>
          <a:p>
            <a:pPr marL="204470" marR="6778625">
              <a:lnSpc>
                <a:spcPts val="1939"/>
              </a:lnSpc>
              <a:spcBef>
                <a:spcPts val="25"/>
              </a:spcBef>
              <a:tabLst>
                <a:tab pos="1074420" algn="l"/>
              </a:tabLst>
            </a:pPr>
            <a:r>
              <a:rPr dirty="0" sz="1550" spc="-10">
                <a:latin typeface="Calibri"/>
                <a:cs typeface="Calibri"/>
              </a:rPr>
              <a:t>printf</a:t>
            </a:r>
            <a:r>
              <a:rPr dirty="0" sz="1550">
                <a:latin typeface="Calibri"/>
                <a:cs typeface="Calibri"/>
              </a:rPr>
              <a:t>	</a:t>
            </a:r>
            <a:r>
              <a:rPr dirty="0" sz="1550" spc="-50">
                <a:latin typeface="Calibri"/>
                <a:cs typeface="Calibri"/>
              </a:rPr>
              <a:t>\ </a:t>
            </a:r>
            <a:r>
              <a:rPr dirty="0" sz="1550" spc="-10">
                <a:latin typeface="Calibri"/>
                <a:cs typeface="Calibri"/>
              </a:rPr>
              <a:t>i+=2;</a:t>
            </a:r>
            <a:endParaRPr sz="1550">
              <a:latin typeface="Calibri"/>
              <a:cs typeface="Calibri"/>
            </a:endParaRPr>
          </a:p>
          <a:p>
            <a:pPr marL="21590">
              <a:lnSpc>
                <a:spcPct val="100000"/>
              </a:lnSpc>
              <a:spcBef>
                <a:spcPts val="10"/>
              </a:spcBef>
            </a:pPr>
            <a:r>
              <a:rPr dirty="0" sz="1550" spc="10">
                <a:latin typeface="Calibri"/>
                <a:cs typeface="Calibri"/>
              </a:rPr>
              <a:t>}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50">
              <a:latin typeface="Calibri"/>
              <a:cs typeface="Calibri"/>
            </a:endParaRPr>
          </a:p>
          <a:p>
            <a:pPr marL="12700" marR="273050">
              <a:lnSpc>
                <a:spcPts val="1730"/>
              </a:lnSpc>
            </a:pPr>
            <a:r>
              <a:rPr dirty="0" sz="1550">
                <a:latin typeface="Calibri"/>
                <a:cs typeface="Calibri"/>
              </a:rPr>
              <a:t>As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loop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executes,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variable</a:t>
            </a:r>
            <a:r>
              <a:rPr dirty="0" sz="1550" spc="-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could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modified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which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could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cause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infinite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loop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or </a:t>
            </a:r>
            <a:r>
              <a:rPr dirty="0" sz="1550">
                <a:latin typeface="Calibri"/>
                <a:cs typeface="Calibri"/>
              </a:rPr>
              <a:t>unexpected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results,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1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not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properly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executed.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71" name="object 7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00"/>
              </a:lnSpc>
            </a:pPr>
            <a:r>
              <a:rPr dirty="0" spc="-25"/>
              <a:t>TOC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4595" y="533400"/>
            <a:ext cx="1187196" cy="31750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7323" y="533400"/>
            <a:ext cx="685800" cy="25755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57800" y="547115"/>
            <a:ext cx="958596" cy="303784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6303263" y="547115"/>
            <a:ext cx="35560" cy="242570"/>
          </a:xfrm>
          <a:custGeom>
            <a:avLst/>
            <a:gdLst/>
            <a:ahLst/>
            <a:cxnLst/>
            <a:rect l="l" t="t" r="r" b="b"/>
            <a:pathLst>
              <a:path w="35560" h="242570">
                <a:moveTo>
                  <a:pt x="24384" y="65532"/>
                </a:moveTo>
                <a:lnTo>
                  <a:pt x="12192" y="65532"/>
                </a:lnTo>
                <a:lnTo>
                  <a:pt x="13716" y="64008"/>
                </a:lnTo>
                <a:lnTo>
                  <a:pt x="22860" y="64008"/>
                </a:lnTo>
                <a:lnTo>
                  <a:pt x="24384" y="65532"/>
                </a:lnTo>
                <a:close/>
              </a:path>
              <a:path w="35560" h="242570">
                <a:moveTo>
                  <a:pt x="28956" y="67056"/>
                </a:moveTo>
                <a:lnTo>
                  <a:pt x="7620" y="67056"/>
                </a:lnTo>
                <a:lnTo>
                  <a:pt x="7620" y="65532"/>
                </a:lnTo>
                <a:lnTo>
                  <a:pt x="27432" y="65532"/>
                </a:lnTo>
                <a:lnTo>
                  <a:pt x="28956" y="67056"/>
                </a:lnTo>
                <a:close/>
              </a:path>
              <a:path w="35560" h="242570">
                <a:moveTo>
                  <a:pt x="9906" y="71628"/>
                </a:moveTo>
                <a:lnTo>
                  <a:pt x="7620" y="71628"/>
                </a:lnTo>
                <a:lnTo>
                  <a:pt x="3048" y="70104"/>
                </a:lnTo>
                <a:lnTo>
                  <a:pt x="6096" y="67056"/>
                </a:lnTo>
                <a:lnTo>
                  <a:pt x="30480" y="67056"/>
                </a:lnTo>
                <a:lnTo>
                  <a:pt x="32004" y="68580"/>
                </a:lnTo>
                <a:lnTo>
                  <a:pt x="32004" y="70104"/>
                </a:lnTo>
                <a:lnTo>
                  <a:pt x="9144" y="70104"/>
                </a:lnTo>
                <a:lnTo>
                  <a:pt x="9906" y="71628"/>
                </a:lnTo>
                <a:close/>
              </a:path>
              <a:path w="35560" h="242570">
                <a:moveTo>
                  <a:pt x="3048" y="237744"/>
                </a:moveTo>
                <a:lnTo>
                  <a:pt x="3048" y="70104"/>
                </a:lnTo>
                <a:lnTo>
                  <a:pt x="7620" y="71628"/>
                </a:lnTo>
                <a:lnTo>
                  <a:pt x="9906" y="71628"/>
                </a:lnTo>
                <a:lnTo>
                  <a:pt x="12192" y="76200"/>
                </a:lnTo>
                <a:lnTo>
                  <a:pt x="12192" y="231648"/>
                </a:lnTo>
                <a:lnTo>
                  <a:pt x="10668" y="233172"/>
                </a:lnTo>
                <a:lnTo>
                  <a:pt x="11176" y="233172"/>
                </a:lnTo>
                <a:lnTo>
                  <a:pt x="10160" y="234696"/>
                </a:lnTo>
                <a:lnTo>
                  <a:pt x="7620" y="234696"/>
                </a:lnTo>
                <a:lnTo>
                  <a:pt x="3048" y="237744"/>
                </a:lnTo>
                <a:close/>
              </a:path>
              <a:path w="35560" h="242570">
                <a:moveTo>
                  <a:pt x="12192" y="76200"/>
                </a:moveTo>
                <a:lnTo>
                  <a:pt x="9144" y="70104"/>
                </a:lnTo>
                <a:lnTo>
                  <a:pt x="12192" y="74676"/>
                </a:lnTo>
                <a:lnTo>
                  <a:pt x="12192" y="76200"/>
                </a:lnTo>
                <a:close/>
              </a:path>
              <a:path w="35560" h="242570">
                <a:moveTo>
                  <a:pt x="13716" y="74676"/>
                </a:moveTo>
                <a:lnTo>
                  <a:pt x="12192" y="74676"/>
                </a:lnTo>
                <a:lnTo>
                  <a:pt x="9144" y="70104"/>
                </a:lnTo>
                <a:lnTo>
                  <a:pt x="12192" y="70104"/>
                </a:lnTo>
                <a:lnTo>
                  <a:pt x="13716" y="74676"/>
                </a:lnTo>
                <a:close/>
              </a:path>
              <a:path w="35560" h="242570">
                <a:moveTo>
                  <a:pt x="22860" y="74676"/>
                </a:moveTo>
                <a:lnTo>
                  <a:pt x="13716" y="74676"/>
                </a:lnTo>
                <a:lnTo>
                  <a:pt x="12192" y="70104"/>
                </a:lnTo>
                <a:lnTo>
                  <a:pt x="22860" y="70104"/>
                </a:lnTo>
                <a:lnTo>
                  <a:pt x="22860" y="74676"/>
                </a:lnTo>
                <a:close/>
              </a:path>
              <a:path w="35560" h="242570">
                <a:moveTo>
                  <a:pt x="24384" y="74676"/>
                </a:moveTo>
                <a:lnTo>
                  <a:pt x="22860" y="74676"/>
                </a:lnTo>
                <a:lnTo>
                  <a:pt x="22860" y="70104"/>
                </a:lnTo>
                <a:lnTo>
                  <a:pt x="25908" y="70104"/>
                </a:lnTo>
                <a:lnTo>
                  <a:pt x="24384" y="74676"/>
                </a:lnTo>
                <a:close/>
              </a:path>
              <a:path w="35560" h="242570">
                <a:moveTo>
                  <a:pt x="33528" y="233172"/>
                </a:moveTo>
                <a:lnTo>
                  <a:pt x="25908" y="233172"/>
                </a:lnTo>
                <a:lnTo>
                  <a:pt x="24384" y="231648"/>
                </a:lnTo>
                <a:lnTo>
                  <a:pt x="24384" y="74676"/>
                </a:lnTo>
                <a:lnTo>
                  <a:pt x="25908" y="70104"/>
                </a:lnTo>
                <a:lnTo>
                  <a:pt x="32004" y="70104"/>
                </a:lnTo>
                <a:lnTo>
                  <a:pt x="33528" y="71628"/>
                </a:lnTo>
                <a:lnTo>
                  <a:pt x="33528" y="233172"/>
                </a:lnTo>
                <a:close/>
              </a:path>
              <a:path w="35560" h="242570">
                <a:moveTo>
                  <a:pt x="11176" y="233172"/>
                </a:moveTo>
                <a:lnTo>
                  <a:pt x="10668" y="233172"/>
                </a:lnTo>
                <a:lnTo>
                  <a:pt x="12192" y="231648"/>
                </a:lnTo>
                <a:lnTo>
                  <a:pt x="11176" y="233172"/>
                </a:lnTo>
                <a:close/>
              </a:path>
              <a:path w="35560" h="242570">
                <a:moveTo>
                  <a:pt x="12573" y="236220"/>
                </a:moveTo>
                <a:lnTo>
                  <a:pt x="9144" y="236220"/>
                </a:lnTo>
                <a:lnTo>
                  <a:pt x="12192" y="231648"/>
                </a:lnTo>
                <a:lnTo>
                  <a:pt x="12192" y="233172"/>
                </a:lnTo>
                <a:lnTo>
                  <a:pt x="13335" y="233172"/>
                </a:lnTo>
                <a:lnTo>
                  <a:pt x="12573" y="236220"/>
                </a:lnTo>
                <a:close/>
              </a:path>
              <a:path w="35560" h="242570">
                <a:moveTo>
                  <a:pt x="13335" y="233172"/>
                </a:moveTo>
                <a:lnTo>
                  <a:pt x="12192" y="233172"/>
                </a:lnTo>
                <a:lnTo>
                  <a:pt x="12192" y="231648"/>
                </a:lnTo>
                <a:lnTo>
                  <a:pt x="13716" y="231648"/>
                </a:lnTo>
                <a:lnTo>
                  <a:pt x="13335" y="233172"/>
                </a:lnTo>
                <a:close/>
              </a:path>
              <a:path w="35560" h="242570">
                <a:moveTo>
                  <a:pt x="22860" y="237744"/>
                </a:moveTo>
                <a:lnTo>
                  <a:pt x="12192" y="237744"/>
                </a:lnTo>
                <a:lnTo>
                  <a:pt x="13716" y="231648"/>
                </a:lnTo>
                <a:lnTo>
                  <a:pt x="22860" y="231648"/>
                </a:lnTo>
                <a:lnTo>
                  <a:pt x="22860" y="237744"/>
                </a:lnTo>
                <a:close/>
              </a:path>
              <a:path w="35560" h="242570">
                <a:moveTo>
                  <a:pt x="32004" y="237744"/>
                </a:moveTo>
                <a:lnTo>
                  <a:pt x="22860" y="237744"/>
                </a:lnTo>
                <a:lnTo>
                  <a:pt x="22860" y="231648"/>
                </a:lnTo>
                <a:lnTo>
                  <a:pt x="24384" y="231648"/>
                </a:lnTo>
                <a:lnTo>
                  <a:pt x="24384" y="233172"/>
                </a:lnTo>
                <a:lnTo>
                  <a:pt x="24892" y="233172"/>
                </a:lnTo>
                <a:lnTo>
                  <a:pt x="25908" y="236220"/>
                </a:lnTo>
                <a:lnTo>
                  <a:pt x="33528" y="236220"/>
                </a:lnTo>
                <a:lnTo>
                  <a:pt x="32004" y="237744"/>
                </a:lnTo>
                <a:close/>
              </a:path>
              <a:path w="35560" h="242570">
                <a:moveTo>
                  <a:pt x="24892" y="233172"/>
                </a:moveTo>
                <a:lnTo>
                  <a:pt x="24384" y="233172"/>
                </a:lnTo>
                <a:lnTo>
                  <a:pt x="24384" y="231648"/>
                </a:lnTo>
                <a:lnTo>
                  <a:pt x="24892" y="233172"/>
                </a:lnTo>
                <a:close/>
              </a:path>
              <a:path w="35560" h="242570">
                <a:moveTo>
                  <a:pt x="33528" y="236220"/>
                </a:moveTo>
                <a:lnTo>
                  <a:pt x="25908" y="236220"/>
                </a:lnTo>
                <a:lnTo>
                  <a:pt x="24384" y="231648"/>
                </a:lnTo>
                <a:lnTo>
                  <a:pt x="25908" y="233172"/>
                </a:lnTo>
                <a:lnTo>
                  <a:pt x="33528" y="233172"/>
                </a:lnTo>
                <a:lnTo>
                  <a:pt x="33528" y="236220"/>
                </a:lnTo>
                <a:close/>
              </a:path>
              <a:path w="35560" h="242570">
                <a:moveTo>
                  <a:pt x="30480" y="240792"/>
                </a:moveTo>
                <a:lnTo>
                  <a:pt x="6096" y="240792"/>
                </a:lnTo>
                <a:lnTo>
                  <a:pt x="3048" y="237744"/>
                </a:lnTo>
                <a:lnTo>
                  <a:pt x="7620" y="234696"/>
                </a:lnTo>
                <a:lnTo>
                  <a:pt x="10160" y="234696"/>
                </a:lnTo>
                <a:lnTo>
                  <a:pt x="9144" y="236220"/>
                </a:lnTo>
                <a:lnTo>
                  <a:pt x="12573" y="236220"/>
                </a:lnTo>
                <a:lnTo>
                  <a:pt x="12192" y="237744"/>
                </a:lnTo>
                <a:lnTo>
                  <a:pt x="32004" y="237744"/>
                </a:lnTo>
                <a:lnTo>
                  <a:pt x="32004" y="239268"/>
                </a:lnTo>
                <a:lnTo>
                  <a:pt x="30480" y="240792"/>
                </a:lnTo>
                <a:close/>
              </a:path>
              <a:path w="35560" h="242570">
                <a:moveTo>
                  <a:pt x="25908" y="242316"/>
                </a:moveTo>
                <a:lnTo>
                  <a:pt x="10668" y="242316"/>
                </a:lnTo>
                <a:lnTo>
                  <a:pt x="9144" y="240792"/>
                </a:lnTo>
                <a:lnTo>
                  <a:pt x="27432" y="240792"/>
                </a:lnTo>
                <a:lnTo>
                  <a:pt x="25908" y="242316"/>
                </a:lnTo>
                <a:close/>
              </a:path>
              <a:path w="35560" h="242570">
                <a:moveTo>
                  <a:pt x="22860" y="39624"/>
                </a:moveTo>
                <a:lnTo>
                  <a:pt x="12192" y="39624"/>
                </a:lnTo>
                <a:lnTo>
                  <a:pt x="7620" y="38100"/>
                </a:lnTo>
                <a:lnTo>
                  <a:pt x="3048" y="35052"/>
                </a:lnTo>
                <a:lnTo>
                  <a:pt x="0" y="32004"/>
                </a:lnTo>
                <a:lnTo>
                  <a:pt x="0" y="9144"/>
                </a:lnTo>
                <a:lnTo>
                  <a:pt x="3048" y="4572"/>
                </a:lnTo>
                <a:lnTo>
                  <a:pt x="7620" y="1524"/>
                </a:lnTo>
                <a:lnTo>
                  <a:pt x="12192" y="0"/>
                </a:lnTo>
                <a:lnTo>
                  <a:pt x="22860" y="0"/>
                </a:lnTo>
                <a:lnTo>
                  <a:pt x="27432" y="1524"/>
                </a:lnTo>
                <a:lnTo>
                  <a:pt x="32004" y="4572"/>
                </a:lnTo>
                <a:lnTo>
                  <a:pt x="25908" y="10668"/>
                </a:lnTo>
                <a:lnTo>
                  <a:pt x="13716" y="10668"/>
                </a:lnTo>
                <a:lnTo>
                  <a:pt x="10668" y="12192"/>
                </a:lnTo>
                <a:lnTo>
                  <a:pt x="9144" y="15240"/>
                </a:lnTo>
                <a:lnTo>
                  <a:pt x="9144" y="25908"/>
                </a:lnTo>
                <a:lnTo>
                  <a:pt x="10668" y="28956"/>
                </a:lnTo>
                <a:lnTo>
                  <a:pt x="35052" y="28956"/>
                </a:lnTo>
                <a:lnTo>
                  <a:pt x="35052" y="30480"/>
                </a:lnTo>
                <a:lnTo>
                  <a:pt x="27432" y="38100"/>
                </a:lnTo>
                <a:lnTo>
                  <a:pt x="22860" y="39624"/>
                </a:lnTo>
                <a:close/>
              </a:path>
              <a:path w="35560" h="242570">
                <a:moveTo>
                  <a:pt x="35052" y="28956"/>
                </a:moveTo>
                <a:lnTo>
                  <a:pt x="22860" y="28956"/>
                </a:lnTo>
                <a:lnTo>
                  <a:pt x="25908" y="25908"/>
                </a:lnTo>
                <a:lnTo>
                  <a:pt x="25908" y="15240"/>
                </a:lnTo>
                <a:lnTo>
                  <a:pt x="24384" y="12192"/>
                </a:lnTo>
                <a:lnTo>
                  <a:pt x="32004" y="4572"/>
                </a:lnTo>
                <a:lnTo>
                  <a:pt x="35052" y="9144"/>
                </a:lnTo>
                <a:lnTo>
                  <a:pt x="35052" y="28956"/>
                </a:lnTo>
                <a:close/>
              </a:path>
              <a:path w="35560" h="242570">
                <a:moveTo>
                  <a:pt x="24384" y="12192"/>
                </a:moveTo>
                <a:lnTo>
                  <a:pt x="21336" y="10668"/>
                </a:lnTo>
                <a:lnTo>
                  <a:pt x="25908" y="10668"/>
                </a:lnTo>
                <a:lnTo>
                  <a:pt x="24384" y="121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96228" y="609600"/>
            <a:ext cx="138684" cy="17983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075055">
              <a:lnSpc>
                <a:spcPct val="100000"/>
              </a:lnSpc>
              <a:spcBef>
                <a:spcPts val="110"/>
              </a:spcBef>
            </a:pPr>
            <a:r>
              <a:rPr dirty="0" spc="-45"/>
              <a:t>Working</a:t>
            </a:r>
            <a:r>
              <a:rPr dirty="0" spc="-185"/>
              <a:t> </a:t>
            </a:r>
            <a:r>
              <a:rPr dirty="0"/>
              <a:t>With</a:t>
            </a:r>
            <a:r>
              <a:rPr dirty="0" spc="-254"/>
              <a:t> </a:t>
            </a:r>
            <a:r>
              <a:rPr dirty="0" spc="-10"/>
              <a:t>Strings</a:t>
            </a:r>
            <a:r>
              <a:rPr dirty="0" spc="-165"/>
              <a:t> </a:t>
            </a:r>
            <a:r>
              <a:rPr dirty="0"/>
              <a:t>in</a:t>
            </a:r>
            <a:r>
              <a:rPr dirty="0" spc="-114"/>
              <a:t> </a:t>
            </a:r>
            <a:r>
              <a:rPr dirty="0" spc="-50"/>
              <a:t>C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32447" y="548640"/>
            <a:ext cx="172212" cy="241300"/>
          </a:xfrm>
          <a:prstGeom prst="rect">
            <a:avLst/>
          </a:prstGeom>
        </p:spPr>
      </p:pic>
      <p:sp>
        <p:nvSpPr>
          <p:cNvPr id="9" name="object 9" descr=""/>
          <p:cNvSpPr/>
          <p:nvPr/>
        </p:nvSpPr>
        <p:spPr>
          <a:xfrm>
            <a:off x="665988" y="1021079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5" h="50800">
                <a:moveTo>
                  <a:pt x="30480" y="50292"/>
                </a:moveTo>
                <a:lnTo>
                  <a:pt x="18288" y="50292"/>
                </a:lnTo>
                <a:lnTo>
                  <a:pt x="12192" y="48768"/>
                </a:lnTo>
                <a:lnTo>
                  <a:pt x="7620" y="44196"/>
                </a:lnTo>
                <a:lnTo>
                  <a:pt x="1524" y="38100"/>
                </a:lnTo>
                <a:lnTo>
                  <a:pt x="0" y="32004"/>
                </a:lnTo>
                <a:lnTo>
                  <a:pt x="0" y="18288"/>
                </a:lnTo>
                <a:lnTo>
                  <a:pt x="1524" y="12192"/>
                </a:lnTo>
                <a:lnTo>
                  <a:pt x="7620" y="7620"/>
                </a:lnTo>
                <a:lnTo>
                  <a:pt x="12192" y="3048"/>
                </a:lnTo>
                <a:lnTo>
                  <a:pt x="18288" y="0"/>
                </a:lnTo>
                <a:lnTo>
                  <a:pt x="30480" y="0"/>
                </a:lnTo>
                <a:lnTo>
                  <a:pt x="36576" y="3048"/>
                </a:lnTo>
                <a:lnTo>
                  <a:pt x="45720" y="12192"/>
                </a:lnTo>
                <a:lnTo>
                  <a:pt x="48768" y="18288"/>
                </a:lnTo>
                <a:lnTo>
                  <a:pt x="48768" y="32004"/>
                </a:lnTo>
                <a:lnTo>
                  <a:pt x="45720" y="38100"/>
                </a:lnTo>
                <a:lnTo>
                  <a:pt x="41148" y="44196"/>
                </a:lnTo>
                <a:lnTo>
                  <a:pt x="36576" y="48768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0" name="object 10" descr=""/>
          <p:cNvGrpSpPr/>
          <p:nvPr/>
        </p:nvGrpSpPr>
        <p:grpSpPr>
          <a:xfrm>
            <a:off x="891539" y="978408"/>
            <a:ext cx="8440420" cy="614680"/>
            <a:chOff x="891539" y="978408"/>
            <a:chExt cx="8440420" cy="614680"/>
          </a:xfrm>
        </p:grpSpPr>
        <p:sp>
          <p:nvSpPr>
            <p:cNvPr id="11" name="object 11" descr=""/>
            <p:cNvSpPr/>
            <p:nvPr/>
          </p:nvSpPr>
          <p:spPr>
            <a:xfrm>
              <a:off x="900684" y="990599"/>
              <a:ext cx="18415" cy="126364"/>
            </a:xfrm>
            <a:custGeom>
              <a:avLst/>
              <a:gdLst/>
              <a:ahLst/>
              <a:cxnLst/>
              <a:rect l="l" t="t" r="r" b="b"/>
              <a:pathLst>
                <a:path w="18415" h="126365">
                  <a:moveTo>
                    <a:pt x="13716" y="1524"/>
                  </a:moveTo>
                  <a:lnTo>
                    <a:pt x="12192" y="0"/>
                  </a:lnTo>
                  <a:lnTo>
                    <a:pt x="6096" y="0"/>
                  </a:lnTo>
                  <a:lnTo>
                    <a:pt x="4572" y="1524"/>
                  </a:lnTo>
                  <a:lnTo>
                    <a:pt x="13716" y="1524"/>
                  </a:lnTo>
                  <a:close/>
                </a:path>
                <a:path w="18415" h="126365">
                  <a:moveTo>
                    <a:pt x="18288" y="1778"/>
                  </a:moveTo>
                  <a:lnTo>
                    <a:pt x="635" y="1778"/>
                  </a:lnTo>
                  <a:lnTo>
                    <a:pt x="635" y="3048"/>
                  </a:lnTo>
                  <a:lnTo>
                    <a:pt x="0" y="3048"/>
                  </a:lnTo>
                  <a:lnTo>
                    <a:pt x="0" y="124968"/>
                  </a:lnTo>
                  <a:lnTo>
                    <a:pt x="635" y="124968"/>
                  </a:lnTo>
                  <a:lnTo>
                    <a:pt x="635" y="126238"/>
                  </a:lnTo>
                  <a:lnTo>
                    <a:pt x="18288" y="126238"/>
                  </a:lnTo>
                  <a:lnTo>
                    <a:pt x="18288" y="124968"/>
                  </a:lnTo>
                  <a:lnTo>
                    <a:pt x="18288" y="3048"/>
                  </a:lnTo>
                  <a:lnTo>
                    <a:pt x="18288" y="17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4023" y="1022604"/>
              <a:ext cx="76200" cy="94488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80587" y="987552"/>
              <a:ext cx="102108" cy="131064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49751" y="1022604"/>
              <a:ext cx="73152" cy="96012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3493008" y="979931"/>
              <a:ext cx="17145" cy="137795"/>
            </a:xfrm>
            <a:custGeom>
              <a:avLst/>
              <a:gdLst/>
              <a:ahLst/>
              <a:cxnLst/>
              <a:rect l="l" t="t" r="r" b="b"/>
              <a:pathLst>
                <a:path w="17145" h="137794">
                  <a:moveTo>
                    <a:pt x="12192" y="0"/>
                  </a:moveTo>
                  <a:lnTo>
                    <a:pt x="6096" y="0"/>
                  </a:lnTo>
                  <a:lnTo>
                    <a:pt x="4572" y="1524"/>
                  </a:lnTo>
                  <a:lnTo>
                    <a:pt x="12192" y="1524"/>
                  </a:lnTo>
                  <a:lnTo>
                    <a:pt x="12192" y="0"/>
                  </a:lnTo>
                  <a:close/>
                </a:path>
                <a:path w="17145" h="137794">
                  <a:moveTo>
                    <a:pt x="16764" y="1778"/>
                  </a:moveTo>
                  <a:lnTo>
                    <a:pt x="635" y="1778"/>
                  </a:lnTo>
                  <a:lnTo>
                    <a:pt x="635" y="3048"/>
                  </a:lnTo>
                  <a:lnTo>
                    <a:pt x="0" y="3048"/>
                  </a:lnTo>
                  <a:lnTo>
                    <a:pt x="0" y="135128"/>
                  </a:lnTo>
                  <a:lnTo>
                    <a:pt x="762" y="135128"/>
                  </a:lnTo>
                  <a:lnTo>
                    <a:pt x="762" y="137668"/>
                  </a:lnTo>
                  <a:lnTo>
                    <a:pt x="16764" y="137668"/>
                  </a:lnTo>
                  <a:lnTo>
                    <a:pt x="16764" y="135128"/>
                  </a:lnTo>
                  <a:lnTo>
                    <a:pt x="16764" y="3048"/>
                  </a:lnTo>
                  <a:lnTo>
                    <a:pt x="16764" y="17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37203" y="979932"/>
              <a:ext cx="192023" cy="138684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52087" y="1022603"/>
              <a:ext cx="80772" cy="96012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91539" y="978408"/>
              <a:ext cx="2923032" cy="614172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27476" y="1200912"/>
              <a:ext cx="152399" cy="138683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07308" y="1243584"/>
              <a:ext cx="80772" cy="96012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56660" y="1199388"/>
              <a:ext cx="606552" cy="173736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907535" y="978408"/>
              <a:ext cx="749808" cy="140208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43983" y="1200912"/>
              <a:ext cx="76200" cy="137160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547616" y="1243584"/>
              <a:ext cx="73152" cy="96012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4646675" y="1243584"/>
              <a:ext cx="62865" cy="96520"/>
            </a:xfrm>
            <a:custGeom>
              <a:avLst/>
              <a:gdLst/>
              <a:ahLst/>
              <a:cxnLst/>
              <a:rect l="l" t="t" r="r" b="b"/>
              <a:pathLst>
                <a:path w="62864" h="96519">
                  <a:moveTo>
                    <a:pt x="57912" y="82296"/>
                  </a:moveTo>
                  <a:lnTo>
                    <a:pt x="30480" y="82296"/>
                  </a:lnTo>
                  <a:lnTo>
                    <a:pt x="32004" y="80772"/>
                  </a:lnTo>
                  <a:lnTo>
                    <a:pt x="36576" y="80772"/>
                  </a:lnTo>
                  <a:lnTo>
                    <a:pt x="38100" y="79248"/>
                  </a:lnTo>
                  <a:lnTo>
                    <a:pt x="39624" y="79248"/>
                  </a:lnTo>
                  <a:lnTo>
                    <a:pt x="44196" y="74676"/>
                  </a:lnTo>
                  <a:lnTo>
                    <a:pt x="44196" y="73152"/>
                  </a:lnTo>
                  <a:lnTo>
                    <a:pt x="45720" y="71628"/>
                  </a:lnTo>
                  <a:lnTo>
                    <a:pt x="45720" y="65532"/>
                  </a:lnTo>
                  <a:lnTo>
                    <a:pt x="42672" y="62484"/>
                  </a:lnTo>
                  <a:lnTo>
                    <a:pt x="42672" y="60960"/>
                  </a:lnTo>
                  <a:lnTo>
                    <a:pt x="41148" y="59436"/>
                  </a:lnTo>
                  <a:lnTo>
                    <a:pt x="38100" y="57912"/>
                  </a:lnTo>
                  <a:lnTo>
                    <a:pt x="36576" y="56388"/>
                  </a:lnTo>
                  <a:lnTo>
                    <a:pt x="33528" y="54864"/>
                  </a:lnTo>
                  <a:lnTo>
                    <a:pt x="32004" y="54864"/>
                  </a:lnTo>
                  <a:lnTo>
                    <a:pt x="25908" y="51816"/>
                  </a:lnTo>
                  <a:lnTo>
                    <a:pt x="22860" y="51816"/>
                  </a:lnTo>
                  <a:lnTo>
                    <a:pt x="19812" y="50292"/>
                  </a:lnTo>
                  <a:lnTo>
                    <a:pt x="18288" y="48768"/>
                  </a:lnTo>
                  <a:lnTo>
                    <a:pt x="12192" y="45720"/>
                  </a:lnTo>
                  <a:lnTo>
                    <a:pt x="10668" y="44196"/>
                  </a:lnTo>
                  <a:lnTo>
                    <a:pt x="7620" y="42672"/>
                  </a:lnTo>
                  <a:lnTo>
                    <a:pt x="6096" y="41148"/>
                  </a:lnTo>
                  <a:lnTo>
                    <a:pt x="1524" y="32004"/>
                  </a:lnTo>
                  <a:lnTo>
                    <a:pt x="1524" y="18288"/>
                  </a:lnTo>
                  <a:lnTo>
                    <a:pt x="6096" y="9144"/>
                  </a:lnTo>
                  <a:lnTo>
                    <a:pt x="9144" y="7620"/>
                  </a:lnTo>
                  <a:lnTo>
                    <a:pt x="12192" y="4572"/>
                  </a:lnTo>
                  <a:lnTo>
                    <a:pt x="15240" y="3048"/>
                  </a:lnTo>
                  <a:lnTo>
                    <a:pt x="19812" y="1524"/>
                  </a:lnTo>
                  <a:lnTo>
                    <a:pt x="22860" y="0"/>
                  </a:lnTo>
                  <a:lnTo>
                    <a:pt x="42672" y="0"/>
                  </a:lnTo>
                  <a:lnTo>
                    <a:pt x="45720" y="1524"/>
                  </a:lnTo>
                  <a:lnTo>
                    <a:pt x="48768" y="1524"/>
                  </a:lnTo>
                  <a:lnTo>
                    <a:pt x="50292" y="3048"/>
                  </a:lnTo>
                  <a:lnTo>
                    <a:pt x="51816" y="3048"/>
                  </a:lnTo>
                  <a:lnTo>
                    <a:pt x="53340" y="4572"/>
                  </a:lnTo>
                  <a:lnTo>
                    <a:pt x="54864" y="4572"/>
                  </a:lnTo>
                  <a:lnTo>
                    <a:pt x="56388" y="6096"/>
                  </a:lnTo>
                  <a:lnTo>
                    <a:pt x="56388" y="7620"/>
                  </a:lnTo>
                  <a:lnTo>
                    <a:pt x="57912" y="9144"/>
                  </a:lnTo>
                  <a:lnTo>
                    <a:pt x="57912" y="12192"/>
                  </a:lnTo>
                  <a:lnTo>
                    <a:pt x="27432" y="12192"/>
                  </a:lnTo>
                  <a:lnTo>
                    <a:pt x="24384" y="13716"/>
                  </a:lnTo>
                  <a:lnTo>
                    <a:pt x="22860" y="13716"/>
                  </a:lnTo>
                  <a:lnTo>
                    <a:pt x="19812" y="16764"/>
                  </a:lnTo>
                  <a:lnTo>
                    <a:pt x="19812" y="18288"/>
                  </a:lnTo>
                  <a:lnTo>
                    <a:pt x="18288" y="19812"/>
                  </a:lnTo>
                  <a:lnTo>
                    <a:pt x="18288" y="28956"/>
                  </a:lnTo>
                  <a:lnTo>
                    <a:pt x="24384" y="35052"/>
                  </a:lnTo>
                  <a:lnTo>
                    <a:pt x="27432" y="36576"/>
                  </a:lnTo>
                  <a:lnTo>
                    <a:pt x="28956" y="38100"/>
                  </a:lnTo>
                  <a:lnTo>
                    <a:pt x="32004" y="39624"/>
                  </a:lnTo>
                  <a:lnTo>
                    <a:pt x="35052" y="39624"/>
                  </a:lnTo>
                  <a:lnTo>
                    <a:pt x="36576" y="41148"/>
                  </a:lnTo>
                  <a:lnTo>
                    <a:pt x="39624" y="42672"/>
                  </a:lnTo>
                  <a:lnTo>
                    <a:pt x="42672" y="42672"/>
                  </a:lnTo>
                  <a:lnTo>
                    <a:pt x="48768" y="45720"/>
                  </a:lnTo>
                  <a:lnTo>
                    <a:pt x="50292" y="47244"/>
                  </a:lnTo>
                  <a:lnTo>
                    <a:pt x="53340" y="48768"/>
                  </a:lnTo>
                  <a:lnTo>
                    <a:pt x="59436" y="54864"/>
                  </a:lnTo>
                  <a:lnTo>
                    <a:pt x="59436" y="57912"/>
                  </a:lnTo>
                  <a:lnTo>
                    <a:pt x="62484" y="64008"/>
                  </a:lnTo>
                  <a:lnTo>
                    <a:pt x="62484" y="71628"/>
                  </a:lnTo>
                  <a:lnTo>
                    <a:pt x="60960" y="76200"/>
                  </a:lnTo>
                  <a:lnTo>
                    <a:pt x="57912" y="82296"/>
                  </a:lnTo>
                  <a:close/>
                </a:path>
                <a:path w="62864" h="96519">
                  <a:moveTo>
                    <a:pt x="57912" y="15240"/>
                  </a:moveTo>
                  <a:lnTo>
                    <a:pt x="48768" y="15240"/>
                  </a:lnTo>
                  <a:lnTo>
                    <a:pt x="45720" y="13716"/>
                  </a:lnTo>
                  <a:lnTo>
                    <a:pt x="44196" y="13716"/>
                  </a:lnTo>
                  <a:lnTo>
                    <a:pt x="42672" y="12192"/>
                  </a:lnTo>
                  <a:lnTo>
                    <a:pt x="57912" y="12192"/>
                  </a:lnTo>
                  <a:lnTo>
                    <a:pt x="57912" y="15240"/>
                  </a:lnTo>
                  <a:close/>
                </a:path>
                <a:path w="62864" h="96519">
                  <a:moveTo>
                    <a:pt x="56388" y="18288"/>
                  </a:moveTo>
                  <a:lnTo>
                    <a:pt x="54864" y="18288"/>
                  </a:lnTo>
                  <a:lnTo>
                    <a:pt x="53340" y="16764"/>
                  </a:lnTo>
                  <a:lnTo>
                    <a:pt x="51816" y="16764"/>
                  </a:lnTo>
                  <a:lnTo>
                    <a:pt x="50292" y="15240"/>
                  </a:lnTo>
                  <a:lnTo>
                    <a:pt x="56388" y="15240"/>
                  </a:lnTo>
                  <a:lnTo>
                    <a:pt x="56388" y="18288"/>
                  </a:lnTo>
                  <a:close/>
                </a:path>
                <a:path w="62864" h="96519">
                  <a:moveTo>
                    <a:pt x="45720" y="92964"/>
                  </a:moveTo>
                  <a:lnTo>
                    <a:pt x="9144" y="92964"/>
                  </a:lnTo>
                  <a:lnTo>
                    <a:pt x="6096" y="91440"/>
                  </a:lnTo>
                  <a:lnTo>
                    <a:pt x="4572" y="91440"/>
                  </a:lnTo>
                  <a:lnTo>
                    <a:pt x="0" y="86868"/>
                  </a:lnTo>
                  <a:lnTo>
                    <a:pt x="0" y="74676"/>
                  </a:lnTo>
                  <a:lnTo>
                    <a:pt x="6096" y="74676"/>
                  </a:lnTo>
                  <a:lnTo>
                    <a:pt x="6096" y="76200"/>
                  </a:lnTo>
                  <a:lnTo>
                    <a:pt x="9144" y="77724"/>
                  </a:lnTo>
                  <a:lnTo>
                    <a:pt x="10668" y="77724"/>
                  </a:lnTo>
                  <a:lnTo>
                    <a:pt x="12192" y="79248"/>
                  </a:lnTo>
                  <a:lnTo>
                    <a:pt x="15240" y="79248"/>
                  </a:lnTo>
                  <a:lnTo>
                    <a:pt x="18288" y="80772"/>
                  </a:lnTo>
                  <a:lnTo>
                    <a:pt x="19812" y="80772"/>
                  </a:lnTo>
                  <a:lnTo>
                    <a:pt x="22860" y="82296"/>
                  </a:lnTo>
                  <a:lnTo>
                    <a:pt x="57912" y="82296"/>
                  </a:lnTo>
                  <a:lnTo>
                    <a:pt x="51816" y="88392"/>
                  </a:lnTo>
                  <a:lnTo>
                    <a:pt x="48768" y="89916"/>
                  </a:lnTo>
                  <a:lnTo>
                    <a:pt x="45720" y="92964"/>
                  </a:lnTo>
                  <a:close/>
                </a:path>
                <a:path w="62864" h="96519">
                  <a:moveTo>
                    <a:pt x="32004" y="96012"/>
                  </a:moveTo>
                  <a:lnTo>
                    <a:pt x="21336" y="96012"/>
                  </a:lnTo>
                  <a:lnTo>
                    <a:pt x="18288" y="94488"/>
                  </a:lnTo>
                  <a:lnTo>
                    <a:pt x="13716" y="94488"/>
                  </a:lnTo>
                  <a:lnTo>
                    <a:pt x="10668" y="92964"/>
                  </a:lnTo>
                  <a:lnTo>
                    <a:pt x="41148" y="92964"/>
                  </a:lnTo>
                  <a:lnTo>
                    <a:pt x="32004" y="960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767072" y="1243584"/>
              <a:ext cx="73152" cy="96012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872227" y="1243584"/>
              <a:ext cx="76200" cy="94488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619244" y="978408"/>
              <a:ext cx="4712207" cy="614172"/>
            </a:xfrm>
            <a:prstGeom prst="rect">
              <a:avLst/>
            </a:prstGeom>
          </p:spPr>
        </p:pic>
      </p:grpSp>
      <p:sp>
        <p:nvSpPr>
          <p:cNvPr id="29" name="object 29" descr=""/>
          <p:cNvSpPr txBox="1"/>
          <p:nvPr/>
        </p:nvSpPr>
        <p:spPr>
          <a:xfrm>
            <a:off x="5658103" y="1123822"/>
            <a:ext cx="87630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10">
                <a:latin typeface="Calibri"/>
                <a:cs typeface="Calibri"/>
              </a:rPr>
              <a:t>-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3878579" y="1420368"/>
            <a:ext cx="675640" cy="172720"/>
            <a:chOff x="3878579" y="1420368"/>
            <a:chExt cx="675640" cy="172720"/>
          </a:xfrm>
        </p:grpSpPr>
        <p:pic>
          <p:nvPicPr>
            <p:cNvPr id="31" name="object 31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878579" y="1463040"/>
              <a:ext cx="73152" cy="96012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017263" y="1463039"/>
              <a:ext cx="169163" cy="96012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213859" y="1464564"/>
              <a:ext cx="76200" cy="94488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323587" y="1463040"/>
              <a:ext cx="80772" cy="129540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4433316" y="1420380"/>
              <a:ext cx="17145" cy="137160"/>
            </a:xfrm>
            <a:custGeom>
              <a:avLst/>
              <a:gdLst/>
              <a:ahLst/>
              <a:cxnLst/>
              <a:rect l="l" t="t" r="r" b="b"/>
              <a:pathLst>
                <a:path w="17145" h="137159">
                  <a:moveTo>
                    <a:pt x="16764" y="1524"/>
                  </a:moveTo>
                  <a:lnTo>
                    <a:pt x="15240" y="1524"/>
                  </a:lnTo>
                  <a:lnTo>
                    <a:pt x="15240" y="0"/>
                  </a:lnTo>
                  <a:lnTo>
                    <a:pt x="1524" y="0"/>
                  </a:lnTo>
                  <a:lnTo>
                    <a:pt x="1524" y="1524"/>
                  </a:lnTo>
                  <a:lnTo>
                    <a:pt x="0" y="1524"/>
                  </a:lnTo>
                  <a:lnTo>
                    <a:pt x="0" y="135636"/>
                  </a:lnTo>
                  <a:lnTo>
                    <a:pt x="1524" y="135636"/>
                  </a:lnTo>
                  <a:lnTo>
                    <a:pt x="3048" y="137160"/>
                  </a:lnTo>
                  <a:lnTo>
                    <a:pt x="15240" y="137160"/>
                  </a:lnTo>
                  <a:lnTo>
                    <a:pt x="15240" y="135636"/>
                  </a:lnTo>
                  <a:lnTo>
                    <a:pt x="16764" y="135636"/>
                  </a:lnTo>
                  <a:lnTo>
                    <a:pt x="16764" y="15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472939" y="1463040"/>
              <a:ext cx="80772" cy="96012"/>
            </a:xfrm>
            <a:prstGeom prst="rect">
              <a:avLst/>
            </a:prstGeom>
          </p:spPr>
        </p:pic>
      </p:grpSp>
      <p:sp>
        <p:nvSpPr>
          <p:cNvPr id="37" name="object 37" descr=""/>
          <p:cNvSpPr/>
          <p:nvPr/>
        </p:nvSpPr>
        <p:spPr>
          <a:xfrm>
            <a:off x="665988" y="3072384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5" h="50800">
                <a:moveTo>
                  <a:pt x="30480" y="50292"/>
                </a:moveTo>
                <a:lnTo>
                  <a:pt x="18288" y="50292"/>
                </a:lnTo>
                <a:lnTo>
                  <a:pt x="12192" y="48768"/>
                </a:lnTo>
                <a:lnTo>
                  <a:pt x="7620" y="42672"/>
                </a:lnTo>
                <a:lnTo>
                  <a:pt x="1524" y="38100"/>
                </a:lnTo>
                <a:lnTo>
                  <a:pt x="0" y="32004"/>
                </a:lnTo>
                <a:lnTo>
                  <a:pt x="0" y="18288"/>
                </a:lnTo>
                <a:lnTo>
                  <a:pt x="1524" y="12192"/>
                </a:lnTo>
                <a:lnTo>
                  <a:pt x="7620" y="7620"/>
                </a:lnTo>
                <a:lnTo>
                  <a:pt x="12192" y="3048"/>
                </a:lnTo>
                <a:lnTo>
                  <a:pt x="18288" y="0"/>
                </a:lnTo>
                <a:lnTo>
                  <a:pt x="30480" y="0"/>
                </a:lnTo>
                <a:lnTo>
                  <a:pt x="36576" y="3048"/>
                </a:lnTo>
                <a:lnTo>
                  <a:pt x="45720" y="12192"/>
                </a:lnTo>
                <a:lnTo>
                  <a:pt x="48768" y="18288"/>
                </a:lnTo>
                <a:lnTo>
                  <a:pt x="48768" y="32004"/>
                </a:lnTo>
                <a:lnTo>
                  <a:pt x="45720" y="38100"/>
                </a:lnTo>
                <a:lnTo>
                  <a:pt x="41148" y="42672"/>
                </a:lnTo>
                <a:lnTo>
                  <a:pt x="36576" y="48768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8" name="object 38" descr=""/>
          <p:cNvGrpSpPr/>
          <p:nvPr/>
        </p:nvGrpSpPr>
        <p:grpSpPr>
          <a:xfrm>
            <a:off x="893063" y="3250692"/>
            <a:ext cx="342900" cy="172720"/>
            <a:chOff x="893063" y="3250692"/>
            <a:chExt cx="342900" cy="172720"/>
          </a:xfrm>
        </p:grpSpPr>
        <p:pic>
          <p:nvPicPr>
            <p:cNvPr id="39" name="object 39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93063" y="3293364"/>
              <a:ext cx="88392" cy="96012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08887" y="3293364"/>
              <a:ext cx="76200" cy="94488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118615" y="3250692"/>
              <a:ext cx="117347" cy="172211"/>
            </a:xfrm>
            <a:prstGeom prst="rect">
              <a:avLst/>
            </a:prstGeom>
          </p:spPr>
        </p:pic>
      </p:grpSp>
      <p:grpSp>
        <p:nvGrpSpPr>
          <p:cNvPr id="42" name="object 42" descr=""/>
          <p:cNvGrpSpPr/>
          <p:nvPr/>
        </p:nvGrpSpPr>
        <p:grpSpPr>
          <a:xfrm>
            <a:off x="1303019" y="3259835"/>
            <a:ext cx="173990" cy="129539"/>
            <a:chOff x="1303019" y="3259835"/>
            <a:chExt cx="173990" cy="129539"/>
          </a:xfrm>
        </p:grpSpPr>
        <p:pic>
          <p:nvPicPr>
            <p:cNvPr id="43" name="object 43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303019" y="3261359"/>
              <a:ext cx="74676" cy="126492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397508" y="3259835"/>
              <a:ext cx="79248" cy="129540"/>
            </a:xfrm>
            <a:prstGeom prst="rect">
              <a:avLst/>
            </a:prstGeom>
          </p:spPr>
        </p:pic>
      </p:grpSp>
      <p:pic>
        <p:nvPicPr>
          <p:cNvPr id="45" name="object 45" descr="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542288" y="3250692"/>
            <a:ext cx="845819" cy="138683"/>
          </a:xfrm>
          <a:prstGeom prst="rect">
            <a:avLst/>
          </a:prstGeom>
        </p:spPr>
      </p:pic>
      <p:grpSp>
        <p:nvGrpSpPr>
          <p:cNvPr id="46" name="object 46" descr=""/>
          <p:cNvGrpSpPr/>
          <p:nvPr/>
        </p:nvGrpSpPr>
        <p:grpSpPr>
          <a:xfrm>
            <a:off x="2452116" y="3250692"/>
            <a:ext cx="378460" cy="172720"/>
            <a:chOff x="2452116" y="3250692"/>
            <a:chExt cx="378460" cy="172720"/>
          </a:xfrm>
        </p:grpSpPr>
        <p:sp>
          <p:nvSpPr>
            <p:cNvPr id="47" name="object 47" descr=""/>
            <p:cNvSpPr/>
            <p:nvPr/>
          </p:nvSpPr>
          <p:spPr>
            <a:xfrm>
              <a:off x="2452116" y="3250704"/>
              <a:ext cx="17145" cy="137160"/>
            </a:xfrm>
            <a:custGeom>
              <a:avLst/>
              <a:gdLst/>
              <a:ahLst/>
              <a:cxnLst/>
              <a:rect l="l" t="t" r="r" b="b"/>
              <a:pathLst>
                <a:path w="17144" h="137160">
                  <a:moveTo>
                    <a:pt x="16764" y="1524"/>
                  </a:moveTo>
                  <a:lnTo>
                    <a:pt x="12192" y="1524"/>
                  </a:lnTo>
                  <a:lnTo>
                    <a:pt x="10668" y="0"/>
                  </a:lnTo>
                  <a:lnTo>
                    <a:pt x="6096" y="0"/>
                  </a:lnTo>
                  <a:lnTo>
                    <a:pt x="6096" y="1524"/>
                  </a:lnTo>
                  <a:lnTo>
                    <a:pt x="0" y="1524"/>
                  </a:lnTo>
                  <a:lnTo>
                    <a:pt x="0" y="137160"/>
                  </a:lnTo>
                  <a:lnTo>
                    <a:pt x="16764" y="137160"/>
                  </a:lnTo>
                  <a:lnTo>
                    <a:pt x="16764" y="15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491739" y="3293364"/>
              <a:ext cx="88392" cy="96012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607564" y="3293364"/>
              <a:ext cx="76200" cy="94488"/>
            </a:xfrm>
            <a:prstGeom prst="rect">
              <a:avLst/>
            </a:prstGeom>
          </p:spPr>
        </p:pic>
        <p:sp>
          <p:nvSpPr>
            <p:cNvPr id="50" name="object 50" descr=""/>
            <p:cNvSpPr/>
            <p:nvPr/>
          </p:nvSpPr>
          <p:spPr>
            <a:xfrm>
              <a:off x="2706611" y="3293363"/>
              <a:ext cx="123825" cy="129539"/>
            </a:xfrm>
            <a:custGeom>
              <a:avLst/>
              <a:gdLst/>
              <a:ahLst/>
              <a:cxnLst/>
              <a:rect l="l" t="t" r="r" b="b"/>
              <a:pathLst>
                <a:path w="123825" h="129539">
                  <a:moveTo>
                    <a:pt x="83820" y="4572"/>
                  </a:moveTo>
                  <a:lnTo>
                    <a:pt x="82296" y="4572"/>
                  </a:lnTo>
                  <a:lnTo>
                    <a:pt x="82296" y="3048"/>
                  </a:lnTo>
                  <a:lnTo>
                    <a:pt x="80772" y="1524"/>
                  </a:lnTo>
                  <a:lnTo>
                    <a:pt x="59436" y="1524"/>
                  </a:lnTo>
                  <a:lnTo>
                    <a:pt x="59436" y="25908"/>
                  </a:lnTo>
                  <a:lnTo>
                    <a:pt x="59436" y="36576"/>
                  </a:lnTo>
                  <a:lnTo>
                    <a:pt x="57912" y="39624"/>
                  </a:lnTo>
                  <a:lnTo>
                    <a:pt x="57912" y="41148"/>
                  </a:lnTo>
                  <a:lnTo>
                    <a:pt x="56388" y="44196"/>
                  </a:lnTo>
                  <a:lnTo>
                    <a:pt x="53340" y="47244"/>
                  </a:lnTo>
                  <a:lnTo>
                    <a:pt x="50292" y="48768"/>
                  </a:lnTo>
                  <a:lnTo>
                    <a:pt x="48768" y="50292"/>
                  </a:lnTo>
                  <a:lnTo>
                    <a:pt x="33528" y="50292"/>
                  </a:lnTo>
                  <a:lnTo>
                    <a:pt x="28956" y="48768"/>
                  </a:lnTo>
                  <a:lnTo>
                    <a:pt x="24384" y="45720"/>
                  </a:lnTo>
                  <a:lnTo>
                    <a:pt x="21336" y="42672"/>
                  </a:lnTo>
                  <a:lnTo>
                    <a:pt x="19812" y="38100"/>
                  </a:lnTo>
                  <a:lnTo>
                    <a:pt x="19812" y="27432"/>
                  </a:lnTo>
                  <a:lnTo>
                    <a:pt x="21336" y="24384"/>
                  </a:lnTo>
                  <a:lnTo>
                    <a:pt x="21336" y="22860"/>
                  </a:lnTo>
                  <a:lnTo>
                    <a:pt x="22860" y="21336"/>
                  </a:lnTo>
                  <a:lnTo>
                    <a:pt x="24384" y="18288"/>
                  </a:lnTo>
                  <a:lnTo>
                    <a:pt x="27432" y="15240"/>
                  </a:lnTo>
                  <a:lnTo>
                    <a:pt x="30480" y="15240"/>
                  </a:lnTo>
                  <a:lnTo>
                    <a:pt x="36576" y="12192"/>
                  </a:lnTo>
                  <a:lnTo>
                    <a:pt x="45720" y="12192"/>
                  </a:lnTo>
                  <a:lnTo>
                    <a:pt x="50292" y="15240"/>
                  </a:lnTo>
                  <a:lnTo>
                    <a:pt x="53340" y="18288"/>
                  </a:lnTo>
                  <a:lnTo>
                    <a:pt x="57912" y="21336"/>
                  </a:lnTo>
                  <a:lnTo>
                    <a:pt x="59436" y="25908"/>
                  </a:lnTo>
                  <a:lnTo>
                    <a:pt x="59436" y="1524"/>
                  </a:lnTo>
                  <a:lnTo>
                    <a:pt x="44196" y="1524"/>
                  </a:lnTo>
                  <a:lnTo>
                    <a:pt x="41148" y="0"/>
                  </a:lnTo>
                  <a:lnTo>
                    <a:pt x="33528" y="0"/>
                  </a:lnTo>
                  <a:lnTo>
                    <a:pt x="28956" y="1524"/>
                  </a:lnTo>
                  <a:lnTo>
                    <a:pt x="25908" y="3048"/>
                  </a:lnTo>
                  <a:lnTo>
                    <a:pt x="16764" y="6096"/>
                  </a:lnTo>
                  <a:lnTo>
                    <a:pt x="10668" y="12192"/>
                  </a:lnTo>
                  <a:lnTo>
                    <a:pt x="9144" y="15240"/>
                  </a:lnTo>
                  <a:lnTo>
                    <a:pt x="7620" y="19812"/>
                  </a:lnTo>
                  <a:lnTo>
                    <a:pt x="4572" y="22860"/>
                  </a:lnTo>
                  <a:lnTo>
                    <a:pt x="4572" y="41148"/>
                  </a:lnTo>
                  <a:lnTo>
                    <a:pt x="6096" y="42672"/>
                  </a:lnTo>
                  <a:lnTo>
                    <a:pt x="10668" y="51816"/>
                  </a:lnTo>
                  <a:lnTo>
                    <a:pt x="6096" y="56388"/>
                  </a:lnTo>
                  <a:lnTo>
                    <a:pt x="3048" y="62484"/>
                  </a:lnTo>
                  <a:lnTo>
                    <a:pt x="3048" y="76200"/>
                  </a:lnTo>
                  <a:lnTo>
                    <a:pt x="4572" y="79248"/>
                  </a:lnTo>
                  <a:lnTo>
                    <a:pt x="7620" y="80772"/>
                  </a:lnTo>
                  <a:lnTo>
                    <a:pt x="9144" y="83820"/>
                  </a:lnTo>
                  <a:lnTo>
                    <a:pt x="12192" y="85344"/>
                  </a:lnTo>
                  <a:lnTo>
                    <a:pt x="1524" y="96012"/>
                  </a:lnTo>
                  <a:lnTo>
                    <a:pt x="1524" y="99060"/>
                  </a:lnTo>
                  <a:lnTo>
                    <a:pt x="0" y="100584"/>
                  </a:lnTo>
                  <a:lnTo>
                    <a:pt x="0" y="112776"/>
                  </a:lnTo>
                  <a:lnTo>
                    <a:pt x="3048" y="118872"/>
                  </a:lnTo>
                  <a:lnTo>
                    <a:pt x="6096" y="121920"/>
                  </a:lnTo>
                  <a:lnTo>
                    <a:pt x="12192" y="124968"/>
                  </a:lnTo>
                  <a:lnTo>
                    <a:pt x="16764" y="128016"/>
                  </a:lnTo>
                  <a:lnTo>
                    <a:pt x="21336" y="128016"/>
                  </a:lnTo>
                  <a:lnTo>
                    <a:pt x="25908" y="129540"/>
                  </a:lnTo>
                  <a:lnTo>
                    <a:pt x="53340" y="129540"/>
                  </a:lnTo>
                  <a:lnTo>
                    <a:pt x="57912" y="128016"/>
                  </a:lnTo>
                  <a:lnTo>
                    <a:pt x="64008" y="126492"/>
                  </a:lnTo>
                  <a:lnTo>
                    <a:pt x="68580" y="123444"/>
                  </a:lnTo>
                  <a:lnTo>
                    <a:pt x="71628" y="121920"/>
                  </a:lnTo>
                  <a:lnTo>
                    <a:pt x="76200" y="117348"/>
                  </a:lnTo>
                  <a:lnTo>
                    <a:pt x="77724" y="115824"/>
                  </a:lnTo>
                  <a:lnTo>
                    <a:pt x="79248" y="111252"/>
                  </a:lnTo>
                  <a:lnTo>
                    <a:pt x="80772" y="108204"/>
                  </a:lnTo>
                  <a:lnTo>
                    <a:pt x="82296" y="103632"/>
                  </a:lnTo>
                  <a:lnTo>
                    <a:pt x="82296" y="96012"/>
                  </a:lnTo>
                  <a:lnTo>
                    <a:pt x="78486" y="88392"/>
                  </a:lnTo>
                  <a:lnTo>
                    <a:pt x="77724" y="86868"/>
                  </a:lnTo>
                  <a:lnTo>
                    <a:pt x="73152" y="82296"/>
                  </a:lnTo>
                  <a:lnTo>
                    <a:pt x="65532" y="78486"/>
                  </a:lnTo>
                  <a:lnTo>
                    <a:pt x="65532" y="97536"/>
                  </a:lnTo>
                  <a:lnTo>
                    <a:pt x="65532" y="105156"/>
                  </a:lnTo>
                  <a:lnTo>
                    <a:pt x="64008" y="108204"/>
                  </a:lnTo>
                  <a:lnTo>
                    <a:pt x="62484" y="109728"/>
                  </a:lnTo>
                  <a:lnTo>
                    <a:pt x="62484" y="111252"/>
                  </a:lnTo>
                  <a:lnTo>
                    <a:pt x="59436" y="112776"/>
                  </a:lnTo>
                  <a:lnTo>
                    <a:pt x="57912" y="114300"/>
                  </a:lnTo>
                  <a:lnTo>
                    <a:pt x="51816" y="117348"/>
                  </a:lnTo>
                  <a:lnTo>
                    <a:pt x="25908" y="117348"/>
                  </a:lnTo>
                  <a:lnTo>
                    <a:pt x="21336" y="114300"/>
                  </a:lnTo>
                  <a:lnTo>
                    <a:pt x="16764" y="112776"/>
                  </a:lnTo>
                  <a:lnTo>
                    <a:pt x="15240" y="109728"/>
                  </a:lnTo>
                  <a:lnTo>
                    <a:pt x="15240" y="100584"/>
                  </a:lnTo>
                  <a:lnTo>
                    <a:pt x="16764" y="99060"/>
                  </a:lnTo>
                  <a:lnTo>
                    <a:pt x="16764" y="97536"/>
                  </a:lnTo>
                  <a:lnTo>
                    <a:pt x="18288" y="96012"/>
                  </a:lnTo>
                  <a:lnTo>
                    <a:pt x="18288" y="94488"/>
                  </a:lnTo>
                  <a:lnTo>
                    <a:pt x="19812" y="92964"/>
                  </a:lnTo>
                  <a:lnTo>
                    <a:pt x="21336" y="92964"/>
                  </a:lnTo>
                  <a:lnTo>
                    <a:pt x="25908" y="88392"/>
                  </a:lnTo>
                  <a:lnTo>
                    <a:pt x="48768" y="89916"/>
                  </a:lnTo>
                  <a:lnTo>
                    <a:pt x="53340" y="89916"/>
                  </a:lnTo>
                  <a:lnTo>
                    <a:pt x="57912" y="91440"/>
                  </a:lnTo>
                  <a:lnTo>
                    <a:pt x="64008" y="94488"/>
                  </a:lnTo>
                  <a:lnTo>
                    <a:pt x="65532" y="97536"/>
                  </a:lnTo>
                  <a:lnTo>
                    <a:pt x="65532" y="78486"/>
                  </a:lnTo>
                  <a:lnTo>
                    <a:pt x="64008" y="77724"/>
                  </a:lnTo>
                  <a:lnTo>
                    <a:pt x="60960" y="77724"/>
                  </a:lnTo>
                  <a:lnTo>
                    <a:pt x="56388" y="76200"/>
                  </a:lnTo>
                  <a:lnTo>
                    <a:pt x="51816" y="76200"/>
                  </a:lnTo>
                  <a:lnTo>
                    <a:pt x="28956" y="74676"/>
                  </a:lnTo>
                  <a:lnTo>
                    <a:pt x="21336" y="74676"/>
                  </a:lnTo>
                  <a:lnTo>
                    <a:pt x="16764" y="70104"/>
                  </a:lnTo>
                  <a:lnTo>
                    <a:pt x="16764" y="64008"/>
                  </a:lnTo>
                  <a:lnTo>
                    <a:pt x="18288" y="62484"/>
                  </a:lnTo>
                  <a:lnTo>
                    <a:pt x="18288" y="60960"/>
                  </a:lnTo>
                  <a:lnTo>
                    <a:pt x="21336" y="57912"/>
                  </a:lnTo>
                  <a:lnTo>
                    <a:pt x="22860" y="59436"/>
                  </a:lnTo>
                  <a:lnTo>
                    <a:pt x="28956" y="62484"/>
                  </a:lnTo>
                  <a:lnTo>
                    <a:pt x="48768" y="62484"/>
                  </a:lnTo>
                  <a:lnTo>
                    <a:pt x="62484" y="57912"/>
                  </a:lnTo>
                  <a:lnTo>
                    <a:pt x="68580" y="51816"/>
                  </a:lnTo>
                  <a:lnTo>
                    <a:pt x="69342" y="50292"/>
                  </a:lnTo>
                  <a:lnTo>
                    <a:pt x="71628" y="45720"/>
                  </a:lnTo>
                  <a:lnTo>
                    <a:pt x="74676" y="36576"/>
                  </a:lnTo>
                  <a:lnTo>
                    <a:pt x="74676" y="25908"/>
                  </a:lnTo>
                  <a:lnTo>
                    <a:pt x="73152" y="22860"/>
                  </a:lnTo>
                  <a:lnTo>
                    <a:pt x="71628" y="21336"/>
                  </a:lnTo>
                  <a:lnTo>
                    <a:pt x="68580" y="15240"/>
                  </a:lnTo>
                  <a:lnTo>
                    <a:pt x="82296" y="15240"/>
                  </a:lnTo>
                  <a:lnTo>
                    <a:pt x="82296" y="13716"/>
                  </a:lnTo>
                  <a:lnTo>
                    <a:pt x="83820" y="13716"/>
                  </a:lnTo>
                  <a:lnTo>
                    <a:pt x="83820" y="12192"/>
                  </a:lnTo>
                  <a:lnTo>
                    <a:pt x="83820" y="4572"/>
                  </a:lnTo>
                  <a:close/>
                </a:path>
                <a:path w="123825" h="129539">
                  <a:moveTo>
                    <a:pt x="123444" y="79260"/>
                  </a:moveTo>
                  <a:lnTo>
                    <a:pt x="121920" y="76212"/>
                  </a:lnTo>
                  <a:lnTo>
                    <a:pt x="120396" y="74688"/>
                  </a:lnTo>
                  <a:lnTo>
                    <a:pt x="117348" y="71640"/>
                  </a:lnTo>
                  <a:lnTo>
                    <a:pt x="108204" y="71640"/>
                  </a:lnTo>
                  <a:lnTo>
                    <a:pt x="105156" y="73164"/>
                  </a:lnTo>
                  <a:lnTo>
                    <a:pt x="102108" y="76212"/>
                  </a:lnTo>
                  <a:lnTo>
                    <a:pt x="102108" y="91452"/>
                  </a:lnTo>
                  <a:lnTo>
                    <a:pt x="105156" y="94500"/>
                  </a:lnTo>
                  <a:lnTo>
                    <a:pt x="118872" y="94500"/>
                  </a:lnTo>
                  <a:lnTo>
                    <a:pt x="121920" y="91452"/>
                  </a:lnTo>
                  <a:lnTo>
                    <a:pt x="123444" y="88404"/>
                  </a:lnTo>
                  <a:lnTo>
                    <a:pt x="123444" y="792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1" name="object 51" descr=""/>
          <p:cNvGrpSpPr/>
          <p:nvPr/>
        </p:nvGrpSpPr>
        <p:grpSpPr>
          <a:xfrm>
            <a:off x="2886455" y="3250692"/>
            <a:ext cx="325120" cy="139065"/>
            <a:chOff x="2886455" y="3250692"/>
            <a:chExt cx="325120" cy="139065"/>
          </a:xfrm>
        </p:grpSpPr>
        <p:pic>
          <p:nvPicPr>
            <p:cNvPr id="52" name="object 52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886455" y="3250692"/>
              <a:ext cx="190500" cy="137160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108960" y="3258311"/>
              <a:ext cx="102107" cy="131064"/>
            </a:xfrm>
            <a:prstGeom prst="rect">
              <a:avLst/>
            </a:prstGeom>
          </p:spPr>
        </p:pic>
      </p:grpSp>
      <p:pic>
        <p:nvPicPr>
          <p:cNvPr id="54" name="object 54" descr="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3272028" y="3258311"/>
            <a:ext cx="102107" cy="131064"/>
          </a:xfrm>
          <a:prstGeom prst="rect">
            <a:avLst/>
          </a:prstGeom>
        </p:spPr>
      </p:pic>
      <p:pic>
        <p:nvPicPr>
          <p:cNvPr id="55" name="object 55" descr="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3447288" y="3250691"/>
            <a:ext cx="1827275" cy="172212"/>
          </a:xfrm>
          <a:prstGeom prst="rect">
            <a:avLst/>
          </a:prstGeom>
        </p:spPr>
      </p:pic>
      <p:grpSp>
        <p:nvGrpSpPr>
          <p:cNvPr id="56" name="object 56" descr=""/>
          <p:cNvGrpSpPr/>
          <p:nvPr/>
        </p:nvGrpSpPr>
        <p:grpSpPr>
          <a:xfrm>
            <a:off x="5338571" y="3250692"/>
            <a:ext cx="265430" cy="139065"/>
            <a:chOff x="5338571" y="3250692"/>
            <a:chExt cx="265430" cy="139065"/>
          </a:xfrm>
        </p:grpSpPr>
        <p:pic>
          <p:nvPicPr>
            <p:cNvPr id="57" name="object 57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338571" y="3250692"/>
              <a:ext cx="76200" cy="137160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442203" y="3293363"/>
              <a:ext cx="73152" cy="96012"/>
            </a:xfrm>
            <a:prstGeom prst="rect">
              <a:avLst/>
            </a:prstGeom>
          </p:spPr>
        </p:pic>
        <p:sp>
          <p:nvSpPr>
            <p:cNvPr id="59" name="object 59" descr=""/>
            <p:cNvSpPr/>
            <p:nvPr/>
          </p:nvSpPr>
          <p:spPr>
            <a:xfrm>
              <a:off x="5541263" y="3293363"/>
              <a:ext cx="62865" cy="96520"/>
            </a:xfrm>
            <a:custGeom>
              <a:avLst/>
              <a:gdLst/>
              <a:ahLst/>
              <a:cxnLst/>
              <a:rect l="l" t="t" r="r" b="b"/>
              <a:pathLst>
                <a:path w="62864" h="96520">
                  <a:moveTo>
                    <a:pt x="58674" y="82296"/>
                  </a:moveTo>
                  <a:lnTo>
                    <a:pt x="36576" y="82296"/>
                  </a:lnTo>
                  <a:lnTo>
                    <a:pt x="38100" y="80772"/>
                  </a:lnTo>
                  <a:lnTo>
                    <a:pt x="41148" y="79248"/>
                  </a:lnTo>
                  <a:lnTo>
                    <a:pt x="42672" y="79248"/>
                  </a:lnTo>
                  <a:lnTo>
                    <a:pt x="42672" y="77724"/>
                  </a:lnTo>
                  <a:lnTo>
                    <a:pt x="45720" y="74676"/>
                  </a:lnTo>
                  <a:lnTo>
                    <a:pt x="45720" y="67056"/>
                  </a:lnTo>
                  <a:lnTo>
                    <a:pt x="44196" y="65532"/>
                  </a:lnTo>
                  <a:lnTo>
                    <a:pt x="44196" y="64008"/>
                  </a:lnTo>
                  <a:lnTo>
                    <a:pt x="41148" y="60960"/>
                  </a:lnTo>
                  <a:lnTo>
                    <a:pt x="38100" y="59436"/>
                  </a:lnTo>
                  <a:lnTo>
                    <a:pt x="36576" y="57912"/>
                  </a:lnTo>
                  <a:lnTo>
                    <a:pt x="33528" y="56388"/>
                  </a:lnTo>
                  <a:lnTo>
                    <a:pt x="32004" y="56388"/>
                  </a:lnTo>
                  <a:lnTo>
                    <a:pt x="25908" y="53340"/>
                  </a:lnTo>
                  <a:lnTo>
                    <a:pt x="22860" y="53340"/>
                  </a:lnTo>
                  <a:lnTo>
                    <a:pt x="21336" y="51816"/>
                  </a:lnTo>
                  <a:lnTo>
                    <a:pt x="12192" y="47244"/>
                  </a:lnTo>
                  <a:lnTo>
                    <a:pt x="10668" y="45720"/>
                  </a:lnTo>
                  <a:lnTo>
                    <a:pt x="7620" y="44196"/>
                  </a:lnTo>
                  <a:lnTo>
                    <a:pt x="6096" y="41148"/>
                  </a:lnTo>
                  <a:lnTo>
                    <a:pt x="4572" y="39624"/>
                  </a:lnTo>
                  <a:lnTo>
                    <a:pt x="1524" y="33528"/>
                  </a:lnTo>
                  <a:lnTo>
                    <a:pt x="1524" y="19812"/>
                  </a:lnTo>
                  <a:lnTo>
                    <a:pt x="6096" y="10668"/>
                  </a:lnTo>
                  <a:lnTo>
                    <a:pt x="9144" y="9144"/>
                  </a:lnTo>
                  <a:lnTo>
                    <a:pt x="12192" y="6096"/>
                  </a:lnTo>
                  <a:lnTo>
                    <a:pt x="15240" y="4572"/>
                  </a:lnTo>
                  <a:lnTo>
                    <a:pt x="19812" y="3048"/>
                  </a:lnTo>
                  <a:lnTo>
                    <a:pt x="22860" y="1524"/>
                  </a:lnTo>
                  <a:lnTo>
                    <a:pt x="28956" y="0"/>
                  </a:lnTo>
                  <a:lnTo>
                    <a:pt x="36576" y="0"/>
                  </a:lnTo>
                  <a:lnTo>
                    <a:pt x="38100" y="1524"/>
                  </a:lnTo>
                  <a:lnTo>
                    <a:pt x="45720" y="1524"/>
                  </a:lnTo>
                  <a:lnTo>
                    <a:pt x="47244" y="3048"/>
                  </a:lnTo>
                  <a:lnTo>
                    <a:pt x="48768" y="3048"/>
                  </a:lnTo>
                  <a:lnTo>
                    <a:pt x="50292" y="4572"/>
                  </a:lnTo>
                  <a:lnTo>
                    <a:pt x="53340" y="4572"/>
                  </a:lnTo>
                  <a:lnTo>
                    <a:pt x="54864" y="6096"/>
                  </a:lnTo>
                  <a:lnTo>
                    <a:pt x="56388" y="6096"/>
                  </a:lnTo>
                  <a:lnTo>
                    <a:pt x="56388" y="7620"/>
                  </a:lnTo>
                  <a:lnTo>
                    <a:pt x="57912" y="9144"/>
                  </a:lnTo>
                  <a:lnTo>
                    <a:pt x="57912" y="12192"/>
                  </a:lnTo>
                  <a:lnTo>
                    <a:pt x="32004" y="12192"/>
                  </a:lnTo>
                  <a:lnTo>
                    <a:pt x="28956" y="13716"/>
                  </a:lnTo>
                  <a:lnTo>
                    <a:pt x="27432" y="13716"/>
                  </a:lnTo>
                  <a:lnTo>
                    <a:pt x="24384" y="15240"/>
                  </a:lnTo>
                  <a:lnTo>
                    <a:pt x="22860" y="15240"/>
                  </a:lnTo>
                  <a:lnTo>
                    <a:pt x="21336" y="16764"/>
                  </a:lnTo>
                  <a:lnTo>
                    <a:pt x="21336" y="18288"/>
                  </a:lnTo>
                  <a:lnTo>
                    <a:pt x="18288" y="21336"/>
                  </a:lnTo>
                  <a:lnTo>
                    <a:pt x="18288" y="30480"/>
                  </a:lnTo>
                  <a:lnTo>
                    <a:pt x="24384" y="36576"/>
                  </a:lnTo>
                  <a:lnTo>
                    <a:pt x="27432" y="38100"/>
                  </a:lnTo>
                  <a:lnTo>
                    <a:pt x="28956" y="39624"/>
                  </a:lnTo>
                  <a:lnTo>
                    <a:pt x="32004" y="39624"/>
                  </a:lnTo>
                  <a:lnTo>
                    <a:pt x="38100" y="42672"/>
                  </a:lnTo>
                  <a:lnTo>
                    <a:pt x="39624" y="42672"/>
                  </a:lnTo>
                  <a:lnTo>
                    <a:pt x="48768" y="47244"/>
                  </a:lnTo>
                  <a:lnTo>
                    <a:pt x="50292" y="48768"/>
                  </a:lnTo>
                  <a:lnTo>
                    <a:pt x="53340" y="50292"/>
                  </a:lnTo>
                  <a:lnTo>
                    <a:pt x="54864" y="51816"/>
                  </a:lnTo>
                  <a:lnTo>
                    <a:pt x="57912" y="53340"/>
                  </a:lnTo>
                  <a:lnTo>
                    <a:pt x="60960" y="59436"/>
                  </a:lnTo>
                  <a:lnTo>
                    <a:pt x="60960" y="60960"/>
                  </a:lnTo>
                  <a:lnTo>
                    <a:pt x="62484" y="65532"/>
                  </a:lnTo>
                  <a:lnTo>
                    <a:pt x="62484" y="73152"/>
                  </a:lnTo>
                  <a:lnTo>
                    <a:pt x="60960" y="77724"/>
                  </a:lnTo>
                  <a:lnTo>
                    <a:pt x="58674" y="82296"/>
                  </a:lnTo>
                  <a:close/>
                </a:path>
                <a:path w="62864" h="96520">
                  <a:moveTo>
                    <a:pt x="56388" y="18288"/>
                  </a:moveTo>
                  <a:lnTo>
                    <a:pt x="53340" y="18288"/>
                  </a:lnTo>
                  <a:lnTo>
                    <a:pt x="51816" y="16764"/>
                  </a:lnTo>
                  <a:lnTo>
                    <a:pt x="50292" y="16764"/>
                  </a:lnTo>
                  <a:lnTo>
                    <a:pt x="48768" y="15240"/>
                  </a:lnTo>
                  <a:lnTo>
                    <a:pt x="44196" y="15240"/>
                  </a:lnTo>
                  <a:lnTo>
                    <a:pt x="42672" y="13716"/>
                  </a:lnTo>
                  <a:lnTo>
                    <a:pt x="39624" y="13716"/>
                  </a:lnTo>
                  <a:lnTo>
                    <a:pt x="36576" y="12192"/>
                  </a:lnTo>
                  <a:lnTo>
                    <a:pt x="57912" y="12192"/>
                  </a:lnTo>
                  <a:lnTo>
                    <a:pt x="57912" y="16764"/>
                  </a:lnTo>
                  <a:lnTo>
                    <a:pt x="56388" y="18288"/>
                  </a:lnTo>
                  <a:close/>
                </a:path>
                <a:path w="62864" h="96520">
                  <a:moveTo>
                    <a:pt x="4572" y="76200"/>
                  </a:moveTo>
                  <a:lnTo>
                    <a:pt x="1524" y="76200"/>
                  </a:lnTo>
                  <a:lnTo>
                    <a:pt x="1524" y="74676"/>
                  </a:lnTo>
                  <a:lnTo>
                    <a:pt x="3048" y="74676"/>
                  </a:lnTo>
                  <a:lnTo>
                    <a:pt x="4572" y="76200"/>
                  </a:lnTo>
                  <a:close/>
                </a:path>
                <a:path w="62864" h="96520">
                  <a:moveTo>
                    <a:pt x="38100" y="96012"/>
                  </a:moveTo>
                  <a:lnTo>
                    <a:pt x="15240" y="96012"/>
                  </a:lnTo>
                  <a:lnTo>
                    <a:pt x="13716" y="94488"/>
                  </a:lnTo>
                  <a:lnTo>
                    <a:pt x="10668" y="94488"/>
                  </a:lnTo>
                  <a:lnTo>
                    <a:pt x="9144" y="92964"/>
                  </a:lnTo>
                  <a:lnTo>
                    <a:pt x="6096" y="92964"/>
                  </a:lnTo>
                  <a:lnTo>
                    <a:pt x="4572" y="91440"/>
                  </a:lnTo>
                  <a:lnTo>
                    <a:pt x="3048" y="91440"/>
                  </a:lnTo>
                  <a:lnTo>
                    <a:pt x="0" y="88392"/>
                  </a:lnTo>
                  <a:lnTo>
                    <a:pt x="0" y="76200"/>
                  </a:lnTo>
                  <a:lnTo>
                    <a:pt x="6096" y="76200"/>
                  </a:lnTo>
                  <a:lnTo>
                    <a:pt x="7620" y="77724"/>
                  </a:lnTo>
                  <a:lnTo>
                    <a:pt x="9144" y="77724"/>
                  </a:lnTo>
                  <a:lnTo>
                    <a:pt x="12192" y="80772"/>
                  </a:lnTo>
                  <a:lnTo>
                    <a:pt x="15240" y="80772"/>
                  </a:lnTo>
                  <a:lnTo>
                    <a:pt x="18288" y="82296"/>
                  </a:lnTo>
                  <a:lnTo>
                    <a:pt x="58674" y="82296"/>
                  </a:lnTo>
                  <a:lnTo>
                    <a:pt x="56388" y="86868"/>
                  </a:lnTo>
                  <a:lnTo>
                    <a:pt x="53340" y="89916"/>
                  </a:lnTo>
                  <a:lnTo>
                    <a:pt x="50292" y="91440"/>
                  </a:lnTo>
                  <a:lnTo>
                    <a:pt x="41148" y="94488"/>
                  </a:lnTo>
                  <a:lnTo>
                    <a:pt x="38100" y="960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0" name="object 60" descr="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5655564" y="3270503"/>
            <a:ext cx="158495" cy="118872"/>
          </a:xfrm>
          <a:prstGeom prst="rect">
            <a:avLst/>
          </a:prstGeom>
        </p:spPr>
      </p:pic>
      <p:grpSp>
        <p:nvGrpSpPr>
          <p:cNvPr id="61" name="object 61" descr=""/>
          <p:cNvGrpSpPr/>
          <p:nvPr/>
        </p:nvGrpSpPr>
        <p:grpSpPr>
          <a:xfrm>
            <a:off x="5881115" y="3250692"/>
            <a:ext cx="291465" cy="139065"/>
            <a:chOff x="5881115" y="3250692"/>
            <a:chExt cx="291465" cy="139065"/>
          </a:xfrm>
        </p:grpSpPr>
        <p:pic>
          <p:nvPicPr>
            <p:cNvPr id="62" name="object 62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881115" y="3293363"/>
              <a:ext cx="80772" cy="96012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986271" y="3293364"/>
              <a:ext cx="76200" cy="94488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091427" y="3250692"/>
              <a:ext cx="80772" cy="138684"/>
            </a:xfrm>
            <a:prstGeom prst="rect">
              <a:avLst/>
            </a:prstGeom>
          </p:spPr>
        </p:pic>
      </p:grpSp>
      <p:grpSp>
        <p:nvGrpSpPr>
          <p:cNvPr id="65" name="object 65" descr=""/>
          <p:cNvGrpSpPr/>
          <p:nvPr/>
        </p:nvGrpSpPr>
        <p:grpSpPr>
          <a:xfrm>
            <a:off x="6233160" y="3250692"/>
            <a:ext cx="341630" cy="139065"/>
            <a:chOff x="6233160" y="3250692"/>
            <a:chExt cx="341630" cy="139065"/>
          </a:xfrm>
        </p:grpSpPr>
        <p:pic>
          <p:nvPicPr>
            <p:cNvPr id="66" name="object 66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233160" y="3294887"/>
              <a:ext cx="134112" cy="92964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387083" y="3250692"/>
              <a:ext cx="187452" cy="138683"/>
            </a:xfrm>
            <a:prstGeom prst="rect">
              <a:avLst/>
            </a:prstGeom>
          </p:spPr>
        </p:pic>
      </p:grpSp>
      <p:grpSp>
        <p:nvGrpSpPr>
          <p:cNvPr id="68" name="object 68" descr=""/>
          <p:cNvGrpSpPr/>
          <p:nvPr/>
        </p:nvGrpSpPr>
        <p:grpSpPr>
          <a:xfrm>
            <a:off x="6641591" y="3250692"/>
            <a:ext cx="260985" cy="139065"/>
            <a:chOff x="6641591" y="3250692"/>
            <a:chExt cx="260985" cy="139065"/>
          </a:xfrm>
        </p:grpSpPr>
        <p:pic>
          <p:nvPicPr>
            <p:cNvPr id="69" name="object 69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641591" y="3250692"/>
              <a:ext cx="152400" cy="138683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821423" y="3293363"/>
              <a:ext cx="80772" cy="96012"/>
            </a:xfrm>
            <a:prstGeom prst="rect">
              <a:avLst/>
            </a:prstGeom>
          </p:spPr>
        </p:pic>
      </p:grpSp>
      <p:grpSp>
        <p:nvGrpSpPr>
          <p:cNvPr id="71" name="object 71" descr=""/>
          <p:cNvGrpSpPr/>
          <p:nvPr/>
        </p:nvGrpSpPr>
        <p:grpSpPr>
          <a:xfrm>
            <a:off x="6973823" y="3250692"/>
            <a:ext cx="281940" cy="139065"/>
            <a:chOff x="6973823" y="3250692"/>
            <a:chExt cx="281940" cy="139065"/>
          </a:xfrm>
        </p:grpSpPr>
        <p:pic>
          <p:nvPicPr>
            <p:cNvPr id="72" name="object 72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973823" y="3293364"/>
              <a:ext cx="76200" cy="94488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083552" y="3294887"/>
              <a:ext cx="76200" cy="94488"/>
            </a:xfrm>
            <a:prstGeom prst="rect">
              <a:avLst/>
            </a:prstGeom>
          </p:spPr>
        </p:pic>
        <p:sp>
          <p:nvSpPr>
            <p:cNvPr id="74" name="object 74" descr=""/>
            <p:cNvSpPr/>
            <p:nvPr/>
          </p:nvSpPr>
          <p:spPr>
            <a:xfrm>
              <a:off x="7193280" y="3250704"/>
              <a:ext cx="62865" cy="137160"/>
            </a:xfrm>
            <a:custGeom>
              <a:avLst/>
              <a:gdLst/>
              <a:ahLst/>
              <a:cxnLst/>
              <a:rect l="l" t="t" r="r" b="b"/>
              <a:pathLst>
                <a:path w="62865" h="137160">
                  <a:moveTo>
                    <a:pt x="12192" y="1524"/>
                  </a:moveTo>
                  <a:lnTo>
                    <a:pt x="10668" y="0"/>
                  </a:lnTo>
                  <a:lnTo>
                    <a:pt x="7620" y="0"/>
                  </a:lnTo>
                  <a:lnTo>
                    <a:pt x="6096" y="1524"/>
                  </a:lnTo>
                  <a:lnTo>
                    <a:pt x="12192" y="1524"/>
                  </a:lnTo>
                  <a:close/>
                </a:path>
                <a:path w="62865" h="137160">
                  <a:moveTo>
                    <a:pt x="16764" y="2032"/>
                  </a:moveTo>
                  <a:lnTo>
                    <a:pt x="381" y="2032"/>
                  </a:lnTo>
                  <a:lnTo>
                    <a:pt x="381" y="3302"/>
                  </a:lnTo>
                  <a:lnTo>
                    <a:pt x="0" y="3302"/>
                  </a:lnTo>
                  <a:lnTo>
                    <a:pt x="0" y="135382"/>
                  </a:lnTo>
                  <a:lnTo>
                    <a:pt x="381" y="135382"/>
                  </a:lnTo>
                  <a:lnTo>
                    <a:pt x="381" y="136652"/>
                  </a:lnTo>
                  <a:lnTo>
                    <a:pt x="16764" y="136652"/>
                  </a:lnTo>
                  <a:lnTo>
                    <a:pt x="16764" y="135382"/>
                  </a:lnTo>
                  <a:lnTo>
                    <a:pt x="16764" y="3302"/>
                  </a:lnTo>
                  <a:lnTo>
                    <a:pt x="16764" y="2032"/>
                  </a:lnTo>
                  <a:close/>
                </a:path>
                <a:path w="62865" h="137160">
                  <a:moveTo>
                    <a:pt x="57912" y="1524"/>
                  </a:moveTo>
                  <a:lnTo>
                    <a:pt x="56388" y="0"/>
                  </a:lnTo>
                  <a:lnTo>
                    <a:pt x="53340" y="0"/>
                  </a:lnTo>
                  <a:lnTo>
                    <a:pt x="51816" y="1524"/>
                  </a:lnTo>
                  <a:lnTo>
                    <a:pt x="57912" y="1524"/>
                  </a:lnTo>
                  <a:close/>
                </a:path>
                <a:path w="62865" h="137160">
                  <a:moveTo>
                    <a:pt x="62484" y="2032"/>
                  </a:moveTo>
                  <a:lnTo>
                    <a:pt x="46101" y="2032"/>
                  </a:lnTo>
                  <a:lnTo>
                    <a:pt x="46101" y="3302"/>
                  </a:lnTo>
                  <a:lnTo>
                    <a:pt x="45720" y="3302"/>
                  </a:lnTo>
                  <a:lnTo>
                    <a:pt x="45720" y="135382"/>
                  </a:lnTo>
                  <a:lnTo>
                    <a:pt x="46101" y="135382"/>
                  </a:lnTo>
                  <a:lnTo>
                    <a:pt x="46101" y="136652"/>
                  </a:lnTo>
                  <a:lnTo>
                    <a:pt x="62484" y="136652"/>
                  </a:lnTo>
                  <a:lnTo>
                    <a:pt x="62484" y="135382"/>
                  </a:lnTo>
                  <a:lnTo>
                    <a:pt x="62484" y="3302"/>
                  </a:lnTo>
                  <a:lnTo>
                    <a:pt x="62484" y="20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5" name="object 75" descr="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7324344" y="3249167"/>
            <a:ext cx="859535" cy="140208"/>
          </a:xfrm>
          <a:prstGeom prst="rect">
            <a:avLst/>
          </a:prstGeom>
        </p:spPr>
      </p:pic>
      <p:pic>
        <p:nvPicPr>
          <p:cNvPr id="76" name="object 76" descr="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8287631" y="3249168"/>
            <a:ext cx="156853" cy="140207"/>
          </a:xfrm>
          <a:prstGeom prst="rect">
            <a:avLst/>
          </a:prstGeom>
        </p:spPr>
      </p:pic>
      <p:grpSp>
        <p:nvGrpSpPr>
          <p:cNvPr id="77" name="object 77" descr=""/>
          <p:cNvGrpSpPr/>
          <p:nvPr/>
        </p:nvGrpSpPr>
        <p:grpSpPr>
          <a:xfrm>
            <a:off x="8510016" y="3250692"/>
            <a:ext cx="299085" cy="139065"/>
            <a:chOff x="8510016" y="3250692"/>
            <a:chExt cx="299085" cy="139065"/>
          </a:xfrm>
        </p:grpSpPr>
        <p:pic>
          <p:nvPicPr>
            <p:cNvPr id="78" name="object 78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510016" y="3250692"/>
              <a:ext cx="190500" cy="137160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727948" y="3293363"/>
              <a:ext cx="80772" cy="96012"/>
            </a:xfrm>
            <a:prstGeom prst="rect">
              <a:avLst/>
            </a:prstGeom>
          </p:spPr>
        </p:pic>
      </p:grpSp>
      <p:grpSp>
        <p:nvGrpSpPr>
          <p:cNvPr id="80" name="object 80" descr=""/>
          <p:cNvGrpSpPr/>
          <p:nvPr/>
        </p:nvGrpSpPr>
        <p:grpSpPr>
          <a:xfrm>
            <a:off x="8880347" y="3250692"/>
            <a:ext cx="281940" cy="139065"/>
            <a:chOff x="8880347" y="3250692"/>
            <a:chExt cx="281940" cy="139065"/>
          </a:xfrm>
        </p:grpSpPr>
        <p:pic>
          <p:nvPicPr>
            <p:cNvPr id="81" name="object 81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880347" y="3293364"/>
              <a:ext cx="76200" cy="94488"/>
            </a:xfrm>
            <a:prstGeom prst="rect">
              <a:avLst/>
            </a:prstGeom>
          </p:spPr>
        </p:pic>
        <p:pic>
          <p:nvPicPr>
            <p:cNvPr id="82" name="object 82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8990076" y="3294887"/>
              <a:ext cx="76200" cy="94488"/>
            </a:xfrm>
            <a:prstGeom prst="rect">
              <a:avLst/>
            </a:prstGeom>
          </p:spPr>
        </p:pic>
        <p:sp>
          <p:nvSpPr>
            <p:cNvPr id="83" name="object 83" descr=""/>
            <p:cNvSpPr/>
            <p:nvPr/>
          </p:nvSpPr>
          <p:spPr>
            <a:xfrm>
              <a:off x="9099791" y="3250704"/>
              <a:ext cx="62865" cy="137160"/>
            </a:xfrm>
            <a:custGeom>
              <a:avLst/>
              <a:gdLst/>
              <a:ahLst/>
              <a:cxnLst/>
              <a:rect l="l" t="t" r="r" b="b"/>
              <a:pathLst>
                <a:path w="62865" h="137160">
                  <a:moveTo>
                    <a:pt x="12192" y="1524"/>
                  </a:moveTo>
                  <a:lnTo>
                    <a:pt x="10668" y="0"/>
                  </a:lnTo>
                  <a:lnTo>
                    <a:pt x="7620" y="0"/>
                  </a:lnTo>
                  <a:lnTo>
                    <a:pt x="6096" y="1524"/>
                  </a:lnTo>
                  <a:lnTo>
                    <a:pt x="12192" y="1524"/>
                  </a:lnTo>
                  <a:close/>
                </a:path>
                <a:path w="62865" h="137160">
                  <a:moveTo>
                    <a:pt x="16764" y="2032"/>
                  </a:moveTo>
                  <a:lnTo>
                    <a:pt x="1524" y="2032"/>
                  </a:lnTo>
                  <a:lnTo>
                    <a:pt x="1524" y="3302"/>
                  </a:lnTo>
                  <a:lnTo>
                    <a:pt x="0" y="3302"/>
                  </a:lnTo>
                  <a:lnTo>
                    <a:pt x="0" y="135382"/>
                  </a:lnTo>
                  <a:lnTo>
                    <a:pt x="1524" y="135382"/>
                  </a:lnTo>
                  <a:lnTo>
                    <a:pt x="1524" y="136652"/>
                  </a:lnTo>
                  <a:lnTo>
                    <a:pt x="16764" y="136652"/>
                  </a:lnTo>
                  <a:lnTo>
                    <a:pt x="16764" y="135382"/>
                  </a:lnTo>
                  <a:lnTo>
                    <a:pt x="16764" y="3302"/>
                  </a:lnTo>
                  <a:lnTo>
                    <a:pt x="16764" y="2032"/>
                  </a:lnTo>
                  <a:close/>
                </a:path>
                <a:path w="62865" h="137160">
                  <a:moveTo>
                    <a:pt x="57912" y="1524"/>
                  </a:moveTo>
                  <a:lnTo>
                    <a:pt x="56388" y="0"/>
                  </a:lnTo>
                  <a:lnTo>
                    <a:pt x="53340" y="0"/>
                  </a:lnTo>
                  <a:lnTo>
                    <a:pt x="51816" y="1524"/>
                  </a:lnTo>
                  <a:lnTo>
                    <a:pt x="57912" y="1524"/>
                  </a:lnTo>
                  <a:close/>
                </a:path>
                <a:path w="62865" h="137160">
                  <a:moveTo>
                    <a:pt x="62484" y="2032"/>
                  </a:moveTo>
                  <a:lnTo>
                    <a:pt x="47244" y="2032"/>
                  </a:lnTo>
                  <a:lnTo>
                    <a:pt x="47244" y="3302"/>
                  </a:lnTo>
                  <a:lnTo>
                    <a:pt x="45720" y="3302"/>
                  </a:lnTo>
                  <a:lnTo>
                    <a:pt x="45720" y="135382"/>
                  </a:lnTo>
                  <a:lnTo>
                    <a:pt x="47244" y="135382"/>
                  </a:lnTo>
                  <a:lnTo>
                    <a:pt x="47244" y="136652"/>
                  </a:lnTo>
                  <a:lnTo>
                    <a:pt x="62484" y="136652"/>
                  </a:lnTo>
                  <a:lnTo>
                    <a:pt x="62484" y="135382"/>
                  </a:lnTo>
                  <a:lnTo>
                    <a:pt x="62484" y="3302"/>
                  </a:lnTo>
                  <a:lnTo>
                    <a:pt x="62484" y="20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4" name="object 84" descr=""/>
          <p:cNvSpPr/>
          <p:nvPr/>
        </p:nvSpPr>
        <p:spPr>
          <a:xfrm>
            <a:off x="665988" y="4299203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5" h="50800">
                <a:moveTo>
                  <a:pt x="30480" y="50292"/>
                </a:moveTo>
                <a:lnTo>
                  <a:pt x="18288" y="50292"/>
                </a:lnTo>
                <a:lnTo>
                  <a:pt x="12192" y="48768"/>
                </a:lnTo>
                <a:lnTo>
                  <a:pt x="7620" y="42672"/>
                </a:lnTo>
                <a:lnTo>
                  <a:pt x="1524" y="38100"/>
                </a:lnTo>
                <a:lnTo>
                  <a:pt x="0" y="32004"/>
                </a:lnTo>
                <a:lnTo>
                  <a:pt x="0" y="18288"/>
                </a:lnTo>
                <a:lnTo>
                  <a:pt x="1524" y="12192"/>
                </a:lnTo>
                <a:lnTo>
                  <a:pt x="7620" y="7620"/>
                </a:lnTo>
                <a:lnTo>
                  <a:pt x="12192" y="3048"/>
                </a:lnTo>
                <a:lnTo>
                  <a:pt x="18288" y="0"/>
                </a:lnTo>
                <a:lnTo>
                  <a:pt x="30480" y="0"/>
                </a:lnTo>
                <a:lnTo>
                  <a:pt x="36576" y="3048"/>
                </a:lnTo>
                <a:lnTo>
                  <a:pt x="45720" y="12192"/>
                </a:lnTo>
                <a:lnTo>
                  <a:pt x="48768" y="18288"/>
                </a:lnTo>
                <a:lnTo>
                  <a:pt x="48768" y="32004"/>
                </a:lnTo>
                <a:lnTo>
                  <a:pt x="45720" y="38100"/>
                </a:lnTo>
                <a:lnTo>
                  <a:pt x="41148" y="42672"/>
                </a:lnTo>
                <a:lnTo>
                  <a:pt x="36576" y="48768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 descr=""/>
          <p:cNvSpPr/>
          <p:nvPr/>
        </p:nvSpPr>
        <p:spPr>
          <a:xfrm>
            <a:off x="665988" y="5297424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5" h="50800">
                <a:moveTo>
                  <a:pt x="30480" y="50291"/>
                </a:moveTo>
                <a:lnTo>
                  <a:pt x="18288" y="50291"/>
                </a:lnTo>
                <a:lnTo>
                  <a:pt x="12192" y="48767"/>
                </a:lnTo>
                <a:lnTo>
                  <a:pt x="7620" y="42671"/>
                </a:lnTo>
                <a:lnTo>
                  <a:pt x="1524" y="38099"/>
                </a:lnTo>
                <a:lnTo>
                  <a:pt x="0" y="32003"/>
                </a:lnTo>
                <a:lnTo>
                  <a:pt x="0" y="18287"/>
                </a:lnTo>
                <a:lnTo>
                  <a:pt x="1524" y="12191"/>
                </a:lnTo>
                <a:lnTo>
                  <a:pt x="7620" y="7619"/>
                </a:lnTo>
                <a:lnTo>
                  <a:pt x="12192" y="3047"/>
                </a:lnTo>
                <a:lnTo>
                  <a:pt x="18288" y="0"/>
                </a:lnTo>
                <a:lnTo>
                  <a:pt x="30480" y="0"/>
                </a:lnTo>
                <a:lnTo>
                  <a:pt x="36576" y="3047"/>
                </a:lnTo>
                <a:lnTo>
                  <a:pt x="45720" y="12191"/>
                </a:lnTo>
                <a:lnTo>
                  <a:pt x="48768" y="18287"/>
                </a:lnTo>
                <a:lnTo>
                  <a:pt x="48768" y="32003"/>
                </a:lnTo>
                <a:lnTo>
                  <a:pt x="45720" y="38099"/>
                </a:lnTo>
                <a:lnTo>
                  <a:pt x="41148" y="42671"/>
                </a:lnTo>
                <a:lnTo>
                  <a:pt x="36576" y="48767"/>
                </a:lnTo>
                <a:lnTo>
                  <a:pt x="30480" y="502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 descr=""/>
          <p:cNvSpPr/>
          <p:nvPr/>
        </p:nvSpPr>
        <p:spPr>
          <a:xfrm>
            <a:off x="665988" y="5865876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5" h="50800">
                <a:moveTo>
                  <a:pt x="30480" y="50292"/>
                </a:moveTo>
                <a:lnTo>
                  <a:pt x="18288" y="50292"/>
                </a:lnTo>
                <a:lnTo>
                  <a:pt x="12192" y="47244"/>
                </a:lnTo>
                <a:lnTo>
                  <a:pt x="7620" y="42672"/>
                </a:lnTo>
                <a:lnTo>
                  <a:pt x="1524" y="38100"/>
                </a:lnTo>
                <a:lnTo>
                  <a:pt x="0" y="32004"/>
                </a:lnTo>
                <a:lnTo>
                  <a:pt x="0" y="18288"/>
                </a:lnTo>
                <a:lnTo>
                  <a:pt x="1524" y="12192"/>
                </a:lnTo>
                <a:lnTo>
                  <a:pt x="7620" y="7620"/>
                </a:lnTo>
                <a:lnTo>
                  <a:pt x="12192" y="1524"/>
                </a:lnTo>
                <a:lnTo>
                  <a:pt x="18288" y="0"/>
                </a:lnTo>
                <a:lnTo>
                  <a:pt x="30480" y="0"/>
                </a:lnTo>
                <a:lnTo>
                  <a:pt x="36576" y="1524"/>
                </a:lnTo>
                <a:lnTo>
                  <a:pt x="41148" y="7620"/>
                </a:lnTo>
                <a:lnTo>
                  <a:pt x="45720" y="12192"/>
                </a:lnTo>
                <a:lnTo>
                  <a:pt x="48768" y="18288"/>
                </a:lnTo>
                <a:lnTo>
                  <a:pt x="48768" y="32004"/>
                </a:lnTo>
                <a:lnTo>
                  <a:pt x="45720" y="38100"/>
                </a:lnTo>
                <a:lnTo>
                  <a:pt x="36576" y="47244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 descr=""/>
          <p:cNvSpPr/>
          <p:nvPr/>
        </p:nvSpPr>
        <p:spPr>
          <a:xfrm>
            <a:off x="665988" y="6432804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5" h="50800">
                <a:moveTo>
                  <a:pt x="30480" y="50292"/>
                </a:moveTo>
                <a:lnTo>
                  <a:pt x="18288" y="50292"/>
                </a:lnTo>
                <a:lnTo>
                  <a:pt x="12192" y="48768"/>
                </a:lnTo>
                <a:lnTo>
                  <a:pt x="7620" y="42672"/>
                </a:lnTo>
                <a:lnTo>
                  <a:pt x="1524" y="38100"/>
                </a:lnTo>
                <a:lnTo>
                  <a:pt x="0" y="32004"/>
                </a:lnTo>
                <a:lnTo>
                  <a:pt x="0" y="18288"/>
                </a:lnTo>
                <a:lnTo>
                  <a:pt x="1524" y="12192"/>
                </a:lnTo>
                <a:lnTo>
                  <a:pt x="7620" y="7620"/>
                </a:lnTo>
                <a:lnTo>
                  <a:pt x="12192" y="3048"/>
                </a:lnTo>
                <a:lnTo>
                  <a:pt x="18288" y="0"/>
                </a:lnTo>
                <a:lnTo>
                  <a:pt x="30480" y="0"/>
                </a:lnTo>
                <a:lnTo>
                  <a:pt x="36576" y="3048"/>
                </a:lnTo>
                <a:lnTo>
                  <a:pt x="45720" y="12192"/>
                </a:lnTo>
                <a:lnTo>
                  <a:pt x="48768" y="18288"/>
                </a:lnTo>
                <a:lnTo>
                  <a:pt x="48768" y="32004"/>
                </a:lnTo>
                <a:lnTo>
                  <a:pt x="45720" y="38100"/>
                </a:lnTo>
                <a:lnTo>
                  <a:pt x="41148" y="42672"/>
                </a:lnTo>
                <a:lnTo>
                  <a:pt x="36576" y="48768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 descr=""/>
          <p:cNvSpPr txBox="1"/>
          <p:nvPr/>
        </p:nvSpPr>
        <p:spPr>
          <a:xfrm>
            <a:off x="871219" y="6974458"/>
            <a:ext cx="541655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>
                <a:latin typeface="Calibri"/>
                <a:cs typeface="Calibri"/>
              </a:rPr>
              <a:t>an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int.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89" name="object 89" descr=""/>
          <p:cNvSpPr txBox="1"/>
          <p:nvPr/>
        </p:nvSpPr>
        <p:spPr>
          <a:xfrm>
            <a:off x="9215119" y="7047658"/>
            <a:ext cx="309880" cy="2343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u="sng" sz="1350" spc="-2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TOC</a:t>
            </a:r>
            <a:endParaRPr sz="1350">
              <a:latin typeface="Calibri"/>
              <a:cs typeface="Calibri"/>
            </a:endParaRPr>
          </a:p>
        </p:txBody>
      </p:sp>
      <p:pic>
        <p:nvPicPr>
          <p:cNvPr id="90" name="object 90" descr="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902208" y="1944623"/>
            <a:ext cx="2660904" cy="173736"/>
          </a:xfrm>
          <a:prstGeom prst="rect">
            <a:avLst/>
          </a:prstGeom>
        </p:spPr>
      </p:pic>
      <p:pic>
        <p:nvPicPr>
          <p:cNvPr id="91" name="object 91" descr="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902208" y="2183892"/>
            <a:ext cx="1584959" cy="173735"/>
          </a:xfrm>
          <a:prstGeom prst="rect">
            <a:avLst/>
          </a:prstGeom>
        </p:spPr>
      </p:pic>
      <p:pic>
        <p:nvPicPr>
          <p:cNvPr id="92" name="object 92" descr="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2551175" y="2183892"/>
            <a:ext cx="1240535" cy="173735"/>
          </a:xfrm>
          <a:prstGeom prst="rect">
            <a:avLst/>
          </a:prstGeom>
        </p:spPr>
      </p:pic>
      <p:sp>
        <p:nvSpPr>
          <p:cNvPr id="93" name="object 93" descr=""/>
          <p:cNvSpPr/>
          <p:nvPr/>
        </p:nvSpPr>
        <p:spPr>
          <a:xfrm>
            <a:off x="1891284" y="2430792"/>
            <a:ext cx="289560" cy="170815"/>
          </a:xfrm>
          <a:custGeom>
            <a:avLst/>
            <a:gdLst/>
            <a:ahLst/>
            <a:cxnLst/>
            <a:rect l="l" t="t" r="r" b="b"/>
            <a:pathLst>
              <a:path w="289560" h="170814">
                <a:moveTo>
                  <a:pt x="33528" y="1524"/>
                </a:moveTo>
                <a:lnTo>
                  <a:pt x="3048" y="1524"/>
                </a:lnTo>
                <a:lnTo>
                  <a:pt x="0" y="4572"/>
                </a:lnTo>
                <a:lnTo>
                  <a:pt x="0" y="167640"/>
                </a:lnTo>
                <a:lnTo>
                  <a:pt x="1524" y="169164"/>
                </a:lnTo>
                <a:lnTo>
                  <a:pt x="3048" y="169164"/>
                </a:lnTo>
                <a:lnTo>
                  <a:pt x="3048" y="170688"/>
                </a:lnTo>
                <a:lnTo>
                  <a:pt x="33528" y="170688"/>
                </a:lnTo>
                <a:lnTo>
                  <a:pt x="33528" y="158496"/>
                </a:lnTo>
                <a:lnTo>
                  <a:pt x="15240" y="158496"/>
                </a:lnTo>
                <a:lnTo>
                  <a:pt x="15240" y="13716"/>
                </a:lnTo>
                <a:lnTo>
                  <a:pt x="33528" y="13716"/>
                </a:lnTo>
                <a:lnTo>
                  <a:pt x="33528" y="1524"/>
                </a:lnTo>
                <a:close/>
              </a:path>
              <a:path w="289560" h="170814">
                <a:moveTo>
                  <a:pt x="88379" y="4559"/>
                </a:moveTo>
                <a:lnTo>
                  <a:pt x="86855" y="4559"/>
                </a:lnTo>
                <a:lnTo>
                  <a:pt x="86855" y="3035"/>
                </a:lnTo>
                <a:lnTo>
                  <a:pt x="85331" y="1511"/>
                </a:lnTo>
                <a:lnTo>
                  <a:pt x="54851" y="1511"/>
                </a:lnTo>
                <a:lnTo>
                  <a:pt x="54851" y="4559"/>
                </a:lnTo>
                <a:lnTo>
                  <a:pt x="53327" y="6083"/>
                </a:lnTo>
                <a:lnTo>
                  <a:pt x="53327" y="9144"/>
                </a:lnTo>
                <a:lnTo>
                  <a:pt x="54851" y="10668"/>
                </a:lnTo>
                <a:lnTo>
                  <a:pt x="54851" y="13716"/>
                </a:lnTo>
                <a:lnTo>
                  <a:pt x="73139" y="13716"/>
                </a:lnTo>
                <a:lnTo>
                  <a:pt x="73139" y="158496"/>
                </a:lnTo>
                <a:lnTo>
                  <a:pt x="54851" y="158496"/>
                </a:lnTo>
                <a:lnTo>
                  <a:pt x="54851" y="161544"/>
                </a:lnTo>
                <a:lnTo>
                  <a:pt x="53327" y="161544"/>
                </a:lnTo>
                <a:lnTo>
                  <a:pt x="53327" y="166116"/>
                </a:lnTo>
                <a:lnTo>
                  <a:pt x="54851" y="167640"/>
                </a:lnTo>
                <a:lnTo>
                  <a:pt x="54851" y="170688"/>
                </a:lnTo>
                <a:lnTo>
                  <a:pt x="83807" y="170688"/>
                </a:lnTo>
                <a:lnTo>
                  <a:pt x="85331" y="169164"/>
                </a:lnTo>
                <a:lnTo>
                  <a:pt x="86855" y="169164"/>
                </a:lnTo>
                <a:lnTo>
                  <a:pt x="86855" y="167640"/>
                </a:lnTo>
                <a:lnTo>
                  <a:pt x="88379" y="166116"/>
                </a:lnTo>
                <a:lnTo>
                  <a:pt x="88379" y="4559"/>
                </a:lnTo>
                <a:close/>
              </a:path>
              <a:path w="289560" h="170814">
                <a:moveTo>
                  <a:pt x="201168" y="99047"/>
                </a:moveTo>
                <a:lnTo>
                  <a:pt x="199644" y="97523"/>
                </a:lnTo>
                <a:lnTo>
                  <a:pt x="199644" y="94475"/>
                </a:lnTo>
                <a:lnTo>
                  <a:pt x="120396" y="94475"/>
                </a:lnTo>
                <a:lnTo>
                  <a:pt x="118872" y="95999"/>
                </a:lnTo>
                <a:lnTo>
                  <a:pt x="118872" y="106667"/>
                </a:lnTo>
                <a:lnTo>
                  <a:pt x="120396" y="108191"/>
                </a:lnTo>
                <a:lnTo>
                  <a:pt x="198120" y="108191"/>
                </a:lnTo>
                <a:lnTo>
                  <a:pt x="199644" y="106667"/>
                </a:lnTo>
                <a:lnTo>
                  <a:pt x="199644" y="105143"/>
                </a:lnTo>
                <a:lnTo>
                  <a:pt x="201168" y="103619"/>
                </a:lnTo>
                <a:lnTo>
                  <a:pt x="201168" y="99047"/>
                </a:lnTo>
                <a:close/>
              </a:path>
              <a:path w="289560" h="170814">
                <a:moveTo>
                  <a:pt x="201168" y="60947"/>
                </a:moveTo>
                <a:lnTo>
                  <a:pt x="199644" y="59423"/>
                </a:lnTo>
                <a:lnTo>
                  <a:pt x="199644" y="56375"/>
                </a:lnTo>
                <a:lnTo>
                  <a:pt x="120396" y="56375"/>
                </a:lnTo>
                <a:lnTo>
                  <a:pt x="118872" y="57899"/>
                </a:lnTo>
                <a:lnTo>
                  <a:pt x="118872" y="68567"/>
                </a:lnTo>
                <a:lnTo>
                  <a:pt x="120396" y="70091"/>
                </a:lnTo>
                <a:lnTo>
                  <a:pt x="198120" y="70091"/>
                </a:lnTo>
                <a:lnTo>
                  <a:pt x="199644" y="68567"/>
                </a:lnTo>
                <a:lnTo>
                  <a:pt x="199644" y="67043"/>
                </a:lnTo>
                <a:lnTo>
                  <a:pt x="201168" y="65519"/>
                </a:lnTo>
                <a:lnTo>
                  <a:pt x="201168" y="60947"/>
                </a:lnTo>
                <a:close/>
              </a:path>
              <a:path w="289560" h="170814">
                <a:moveTo>
                  <a:pt x="254508" y="0"/>
                </a:moveTo>
                <a:lnTo>
                  <a:pt x="243840" y="0"/>
                </a:lnTo>
                <a:lnTo>
                  <a:pt x="243840" y="1524"/>
                </a:lnTo>
                <a:lnTo>
                  <a:pt x="242316" y="1524"/>
                </a:lnTo>
                <a:lnTo>
                  <a:pt x="242316" y="3048"/>
                </a:lnTo>
                <a:lnTo>
                  <a:pt x="228600" y="22860"/>
                </a:lnTo>
                <a:lnTo>
                  <a:pt x="227076" y="24384"/>
                </a:lnTo>
                <a:lnTo>
                  <a:pt x="227076" y="25908"/>
                </a:lnTo>
                <a:lnTo>
                  <a:pt x="225552" y="27432"/>
                </a:lnTo>
                <a:lnTo>
                  <a:pt x="225552" y="28956"/>
                </a:lnTo>
                <a:lnTo>
                  <a:pt x="224028" y="30480"/>
                </a:lnTo>
                <a:lnTo>
                  <a:pt x="224028" y="35052"/>
                </a:lnTo>
                <a:lnTo>
                  <a:pt x="222504" y="36576"/>
                </a:lnTo>
                <a:lnTo>
                  <a:pt x="222504" y="45720"/>
                </a:lnTo>
                <a:lnTo>
                  <a:pt x="224028" y="45720"/>
                </a:lnTo>
                <a:lnTo>
                  <a:pt x="224028" y="47244"/>
                </a:lnTo>
                <a:lnTo>
                  <a:pt x="227076" y="50292"/>
                </a:lnTo>
                <a:lnTo>
                  <a:pt x="237744" y="50292"/>
                </a:lnTo>
                <a:lnTo>
                  <a:pt x="237744" y="48768"/>
                </a:lnTo>
                <a:lnTo>
                  <a:pt x="239268" y="48768"/>
                </a:lnTo>
                <a:lnTo>
                  <a:pt x="239268" y="47244"/>
                </a:lnTo>
                <a:lnTo>
                  <a:pt x="240792" y="47244"/>
                </a:lnTo>
                <a:lnTo>
                  <a:pt x="240792" y="28956"/>
                </a:lnTo>
                <a:lnTo>
                  <a:pt x="254508" y="3048"/>
                </a:lnTo>
                <a:lnTo>
                  <a:pt x="254508" y="0"/>
                </a:lnTo>
                <a:close/>
              </a:path>
              <a:path w="289560" h="170814">
                <a:moveTo>
                  <a:pt x="289560" y="0"/>
                </a:moveTo>
                <a:lnTo>
                  <a:pt x="278892" y="0"/>
                </a:lnTo>
                <a:lnTo>
                  <a:pt x="278892" y="1524"/>
                </a:lnTo>
                <a:lnTo>
                  <a:pt x="277368" y="1524"/>
                </a:lnTo>
                <a:lnTo>
                  <a:pt x="277368" y="3048"/>
                </a:lnTo>
                <a:lnTo>
                  <a:pt x="263652" y="22860"/>
                </a:lnTo>
                <a:lnTo>
                  <a:pt x="262128" y="24384"/>
                </a:lnTo>
                <a:lnTo>
                  <a:pt x="262128" y="25908"/>
                </a:lnTo>
                <a:lnTo>
                  <a:pt x="260604" y="27432"/>
                </a:lnTo>
                <a:lnTo>
                  <a:pt x="260604" y="28956"/>
                </a:lnTo>
                <a:lnTo>
                  <a:pt x="259080" y="30480"/>
                </a:lnTo>
                <a:lnTo>
                  <a:pt x="259080" y="36576"/>
                </a:lnTo>
                <a:lnTo>
                  <a:pt x="257556" y="38100"/>
                </a:lnTo>
                <a:lnTo>
                  <a:pt x="257556" y="45720"/>
                </a:lnTo>
                <a:lnTo>
                  <a:pt x="259080" y="45720"/>
                </a:lnTo>
                <a:lnTo>
                  <a:pt x="259080" y="47244"/>
                </a:lnTo>
                <a:lnTo>
                  <a:pt x="262128" y="50292"/>
                </a:lnTo>
                <a:lnTo>
                  <a:pt x="272796" y="50292"/>
                </a:lnTo>
                <a:lnTo>
                  <a:pt x="272796" y="48768"/>
                </a:lnTo>
                <a:lnTo>
                  <a:pt x="274320" y="48768"/>
                </a:lnTo>
                <a:lnTo>
                  <a:pt x="274320" y="47244"/>
                </a:lnTo>
                <a:lnTo>
                  <a:pt x="275844" y="47244"/>
                </a:lnTo>
                <a:lnTo>
                  <a:pt x="275844" y="28956"/>
                </a:lnTo>
                <a:lnTo>
                  <a:pt x="289560" y="3048"/>
                </a:lnTo>
                <a:lnTo>
                  <a:pt x="289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 descr=""/>
          <p:cNvSpPr txBox="1"/>
          <p:nvPr/>
        </p:nvSpPr>
        <p:spPr>
          <a:xfrm>
            <a:off x="871219" y="1562735"/>
            <a:ext cx="8479155" cy="54597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-10">
                <a:latin typeface="Calibri"/>
                <a:cs typeface="Calibri"/>
              </a:rPr>
              <a:t>string: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Calibri"/>
              <a:cs typeface="Calibri"/>
            </a:endParaRPr>
          </a:p>
          <a:p>
            <a:pPr marL="21590">
              <a:lnSpc>
                <a:spcPct val="100000"/>
              </a:lnSpc>
              <a:tabLst>
                <a:tab pos="1312545" algn="l"/>
              </a:tabLst>
            </a:pPr>
            <a:r>
              <a:rPr dirty="0" sz="1550">
                <a:latin typeface="Calibri"/>
                <a:cs typeface="Calibri"/>
              </a:rPr>
              <a:t>char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phrase</a:t>
            </a:r>
            <a:r>
              <a:rPr dirty="0" sz="1550">
                <a:latin typeface="Calibri"/>
                <a:cs typeface="Calibri"/>
              </a:rPr>
              <a:t>	C</a:t>
            </a:r>
            <a:r>
              <a:rPr dirty="0" sz="1550" spc="-10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Programming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00">
              <a:latin typeface="Calibri"/>
              <a:cs typeface="Calibri"/>
            </a:endParaRPr>
          </a:p>
          <a:p>
            <a:pPr marL="12700">
              <a:lnSpc>
                <a:spcPts val="1800"/>
              </a:lnSpc>
            </a:pPr>
            <a:r>
              <a:rPr dirty="0" sz="1550">
                <a:latin typeface="Calibri"/>
                <a:cs typeface="Calibri"/>
              </a:rPr>
              <a:t>Notice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second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assignment,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value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14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between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[]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actual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length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phrase</a:t>
            </a:r>
            <a:r>
              <a:rPr dirty="0" sz="1550" spc="-10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is</a:t>
            </a:r>
            <a:endParaRPr sz="1550">
              <a:latin typeface="Calibri"/>
              <a:cs typeface="Calibri"/>
            </a:endParaRPr>
          </a:p>
          <a:p>
            <a:pPr marL="12700" marR="279400" indent="7313295">
              <a:lnSpc>
                <a:spcPts val="1730"/>
              </a:lnSpc>
              <a:spcBef>
                <a:spcPts val="105"/>
              </a:spcBef>
            </a:pPr>
            <a:r>
              <a:rPr dirty="0" sz="1550" spc="-50">
                <a:latin typeface="Calibri"/>
                <a:cs typeface="Calibri"/>
              </a:rPr>
              <a:t>\</a:t>
            </a:r>
            <a:r>
              <a:rPr dirty="0" sz="1550" spc="5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character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tells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where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229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end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string.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Without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null character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programs</a:t>
            </a:r>
            <a:r>
              <a:rPr dirty="0" sz="1550" spc="-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will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continue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reading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ts val="1625"/>
              </a:lnSpc>
            </a:pPr>
            <a:r>
              <a:rPr dirty="0" sz="1550">
                <a:latin typeface="Calibri"/>
                <a:cs typeface="Calibri"/>
              </a:rPr>
              <a:t>past the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expected</a:t>
            </a:r>
            <a:r>
              <a:rPr dirty="0" sz="1550" spc="1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phrase</a:t>
            </a:r>
            <a:r>
              <a:rPr dirty="0" sz="1550" spc="-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introduce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security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flaws.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This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character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usually</a:t>
            </a:r>
            <a:r>
              <a:rPr dirty="0" sz="1550" spc="-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added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by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default,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ts val="1795"/>
              </a:lnSpc>
            </a:pPr>
            <a:r>
              <a:rPr dirty="0" sz="1550">
                <a:latin typeface="Calibri"/>
                <a:cs typeface="Calibri"/>
              </a:rPr>
              <a:t>but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must be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accounted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added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not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already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present.</a:t>
            </a:r>
            <a:endParaRPr sz="1550">
              <a:latin typeface="Calibri"/>
              <a:cs typeface="Calibri"/>
            </a:endParaRPr>
          </a:p>
          <a:p>
            <a:pPr marL="12700" marR="5080">
              <a:lnSpc>
                <a:spcPct val="93100"/>
              </a:lnSpc>
              <a:spcBef>
                <a:spcPts val="1005"/>
              </a:spcBef>
            </a:pP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step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through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each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character,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counter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required,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depending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2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incrimination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amount,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you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will </a:t>
            </a:r>
            <a:r>
              <a:rPr dirty="0" sz="1550">
                <a:latin typeface="Calibri"/>
                <a:cs typeface="Calibri"/>
              </a:rPr>
              <a:t>step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through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desired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characters.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incrimination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amount</a:t>
            </a:r>
            <a:r>
              <a:rPr dirty="0" sz="1550" spc="-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1,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you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will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step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through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each </a:t>
            </a:r>
            <a:r>
              <a:rPr dirty="0" sz="1550">
                <a:latin typeface="Calibri"/>
                <a:cs typeface="Calibri"/>
              </a:rPr>
              <a:t>character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until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end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desired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end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reached.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incrimination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amount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2,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then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you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will</a:t>
            </a:r>
            <a:r>
              <a:rPr dirty="0" sz="1550" spc="5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step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through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every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other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character,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so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on.</a:t>
            </a:r>
            <a:endParaRPr sz="1550">
              <a:latin typeface="Calibri"/>
              <a:cs typeface="Calibri"/>
            </a:endParaRPr>
          </a:p>
          <a:p>
            <a:pPr marL="12700" marR="25400">
              <a:lnSpc>
                <a:spcPts val="1730"/>
              </a:lnSpc>
              <a:spcBef>
                <a:spcPts val="969"/>
              </a:spcBef>
            </a:pPr>
            <a:r>
              <a:rPr dirty="0" sz="1550">
                <a:latin typeface="Calibri"/>
                <a:cs typeface="Calibri"/>
              </a:rPr>
              <a:t>You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use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control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structures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for,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while,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do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while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loops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accomplish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stepping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through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the </a:t>
            </a:r>
            <a:r>
              <a:rPr dirty="0" sz="1550">
                <a:latin typeface="Calibri"/>
                <a:cs typeface="Calibri"/>
              </a:rPr>
              <a:t>desired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number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elements.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As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you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step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through,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you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1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perform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desired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actions.</a:t>
            </a:r>
            <a:endParaRPr sz="1550">
              <a:latin typeface="Calibri"/>
              <a:cs typeface="Calibri"/>
            </a:endParaRPr>
          </a:p>
          <a:p>
            <a:pPr marL="12700" marR="629920">
              <a:lnSpc>
                <a:spcPts val="1730"/>
              </a:lnSpc>
              <a:spcBef>
                <a:spcPts val="1015"/>
              </a:spcBef>
            </a:pPr>
            <a:r>
              <a:rPr dirty="0" sz="1550">
                <a:latin typeface="Calibri"/>
                <a:cs typeface="Calibri"/>
              </a:rPr>
              <a:t>You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will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want</a:t>
            </a:r>
            <a:r>
              <a:rPr dirty="0" sz="1550" spc="-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ensure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that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you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have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definitive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end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value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avoid</a:t>
            </a:r>
            <a:r>
              <a:rPr dirty="0" sz="1550" spc="-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creating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infinite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loop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or </a:t>
            </a:r>
            <a:r>
              <a:rPr dirty="0" sz="1550">
                <a:latin typeface="Calibri"/>
                <a:cs typeface="Calibri"/>
              </a:rPr>
              <a:t>attempting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go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beyond</a:t>
            </a:r>
            <a:r>
              <a:rPr dirty="0" sz="1550" spc="-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string.</a:t>
            </a:r>
            <a:endParaRPr sz="1550">
              <a:latin typeface="Calibri"/>
              <a:cs typeface="Calibri"/>
            </a:endParaRPr>
          </a:p>
          <a:p>
            <a:pPr marL="12700" marR="46355">
              <a:lnSpc>
                <a:spcPct val="93200"/>
              </a:lnSpc>
              <a:spcBef>
                <a:spcPts val="965"/>
              </a:spcBef>
            </a:pP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order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step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through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strings,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program</a:t>
            </a:r>
            <a:r>
              <a:rPr dirty="0" sz="1550" spc="-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must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know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able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figure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out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length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the </a:t>
            </a:r>
            <a:r>
              <a:rPr dirty="0" sz="1550">
                <a:latin typeface="Calibri"/>
                <a:cs typeface="Calibri"/>
              </a:rPr>
              <a:t>string.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strlen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function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used.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return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value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type</a:t>
            </a:r>
            <a:r>
              <a:rPr dirty="0" sz="1550" spc="1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size_t.</a:t>
            </a:r>
            <a:r>
              <a:rPr dirty="0" sz="1550" spc="220">
                <a:latin typeface="Calibri"/>
                <a:cs typeface="Calibri"/>
              </a:rPr>
              <a:t> </a:t>
            </a:r>
            <a:r>
              <a:rPr dirty="0" sz="1550" spc="-55">
                <a:latin typeface="Calibri"/>
                <a:cs typeface="Calibri"/>
              </a:rPr>
              <a:t>To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print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using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size_t,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use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the </a:t>
            </a:r>
            <a:r>
              <a:rPr dirty="0" sz="1550">
                <a:latin typeface="Calibri"/>
                <a:cs typeface="Calibri"/>
              </a:rPr>
              <a:t>format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specifier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%zu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typecast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return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value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int.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When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comparing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integer,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typecase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to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95" name="object 95" descr=""/>
          <p:cNvSpPr/>
          <p:nvPr/>
        </p:nvSpPr>
        <p:spPr>
          <a:xfrm>
            <a:off x="3459467" y="2430792"/>
            <a:ext cx="119380" cy="167640"/>
          </a:xfrm>
          <a:custGeom>
            <a:avLst/>
            <a:gdLst/>
            <a:ahLst/>
            <a:cxnLst/>
            <a:rect l="l" t="t" r="r" b="b"/>
            <a:pathLst>
              <a:path w="119379" h="167639">
                <a:moveTo>
                  <a:pt x="32004" y="3048"/>
                </a:moveTo>
                <a:lnTo>
                  <a:pt x="30480" y="3048"/>
                </a:lnTo>
                <a:lnTo>
                  <a:pt x="30480" y="1524"/>
                </a:lnTo>
                <a:lnTo>
                  <a:pt x="28956" y="0"/>
                </a:lnTo>
                <a:lnTo>
                  <a:pt x="16764" y="0"/>
                </a:lnTo>
                <a:lnTo>
                  <a:pt x="16764" y="1524"/>
                </a:lnTo>
                <a:lnTo>
                  <a:pt x="15240" y="1524"/>
                </a:lnTo>
                <a:lnTo>
                  <a:pt x="15240" y="3048"/>
                </a:lnTo>
                <a:lnTo>
                  <a:pt x="13716" y="3048"/>
                </a:lnTo>
                <a:lnTo>
                  <a:pt x="13716" y="19812"/>
                </a:lnTo>
                <a:lnTo>
                  <a:pt x="1524" y="47244"/>
                </a:lnTo>
                <a:lnTo>
                  <a:pt x="0" y="47244"/>
                </a:lnTo>
                <a:lnTo>
                  <a:pt x="0" y="48768"/>
                </a:lnTo>
                <a:lnTo>
                  <a:pt x="1524" y="48768"/>
                </a:lnTo>
                <a:lnTo>
                  <a:pt x="1524" y="50292"/>
                </a:lnTo>
                <a:lnTo>
                  <a:pt x="9144" y="50292"/>
                </a:lnTo>
                <a:lnTo>
                  <a:pt x="10668" y="48768"/>
                </a:lnTo>
                <a:lnTo>
                  <a:pt x="12192" y="48768"/>
                </a:lnTo>
                <a:lnTo>
                  <a:pt x="12192" y="47244"/>
                </a:lnTo>
                <a:lnTo>
                  <a:pt x="25908" y="27432"/>
                </a:lnTo>
                <a:lnTo>
                  <a:pt x="28956" y="24384"/>
                </a:lnTo>
                <a:lnTo>
                  <a:pt x="28956" y="22860"/>
                </a:lnTo>
                <a:lnTo>
                  <a:pt x="30480" y="21336"/>
                </a:lnTo>
                <a:lnTo>
                  <a:pt x="30480" y="16764"/>
                </a:lnTo>
                <a:lnTo>
                  <a:pt x="32004" y="15240"/>
                </a:lnTo>
                <a:lnTo>
                  <a:pt x="32004" y="3048"/>
                </a:lnTo>
                <a:close/>
              </a:path>
              <a:path w="119379" h="167639">
                <a:moveTo>
                  <a:pt x="67056" y="3048"/>
                </a:moveTo>
                <a:lnTo>
                  <a:pt x="65532" y="3048"/>
                </a:lnTo>
                <a:lnTo>
                  <a:pt x="65532" y="1524"/>
                </a:lnTo>
                <a:lnTo>
                  <a:pt x="64008" y="0"/>
                </a:lnTo>
                <a:lnTo>
                  <a:pt x="51816" y="0"/>
                </a:lnTo>
                <a:lnTo>
                  <a:pt x="51816" y="1524"/>
                </a:lnTo>
                <a:lnTo>
                  <a:pt x="50292" y="1524"/>
                </a:lnTo>
                <a:lnTo>
                  <a:pt x="50292" y="3048"/>
                </a:lnTo>
                <a:lnTo>
                  <a:pt x="48768" y="4572"/>
                </a:lnTo>
                <a:lnTo>
                  <a:pt x="48768" y="19812"/>
                </a:lnTo>
                <a:lnTo>
                  <a:pt x="36576" y="47244"/>
                </a:lnTo>
                <a:lnTo>
                  <a:pt x="35052" y="47244"/>
                </a:lnTo>
                <a:lnTo>
                  <a:pt x="35052" y="48768"/>
                </a:lnTo>
                <a:lnTo>
                  <a:pt x="36576" y="48768"/>
                </a:lnTo>
                <a:lnTo>
                  <a:pt x="36576" y="50292"/>
                </a:lnTo>
                <a:lnTo>
                  <a:pt x="44196" y="50292"/>
                </a:lnTo>
                <a:lnTo>
                  <a:pt x="45720" y="48768"/>
                </a:lnTo>
                <a:lnTo>
                  <a:pt x="47244" y="48768"/>
                </a:lnTo>
                <a:lnTo>
                  <a:pt x="47244" y="47244"/>
                </a:lnTo>
                <a:lnTo>
                  <a:pt x="48768" y="47244"/>
                </a:lnTo>
                <a:lnTo>
                  <a:pt x="60960" y="27432"/>
                </a:lnTo>
                <a:lnTo>
                  <a:pt x="64008" y="24384"/>
                </a:lnTo>
                <a:lnTo>
                  <a:pt x="64008" y="22860"/>
                </a:lnTo>
                <a:lnTo>
                  <a:pt x="65532" y="21336"/>
                </a:lnTo>
                <a:lnTo>
                  <a:pt x="65532" y="18288"/>
                </a:lnTo>
                <a:lnTo>
                  <a:pt x="67056" y="16764"/>
                </a:lnTo>
                <a:lnTo>
                  <a:pt x="67056" y="3048"/>
                </a:lnTo>
                <a:close/>
              </a:path>
              <a:path w="119379" h="167639">
                <a:moveTo>
                  <a:pt x="118872" y="121907"/>
                </a:moveTo>
                <a:lnTo>
                  <a:pt x="117348" y="120383"/>
                </a:lnTo>
                <a:lnTo>
                  <a:pt x="117348" y="118859"/>
                </a:lnTo>
                <a:lnTo>
                  <a:pt x="115824" y="118859"/>
                </a:lnTo>
                <a:lnTo>
                  <a:pt x="115824" y="117335"/>
                </a:lnTo>
                <a:lnTo>
                  <a:pt x="102108" y="117335"/>
                </a:lnTo>
                <a:lnTo>
                  <a:pt x="99060" y="120383"/>
                </a:lnTo>
                <a:lnTo>
                  <a:pt x="99060" y="137147"/>
                </a:lnTo>
                <a:lnTo>
                  <a:pt x="86868" y="164579"/>
                </a:lnTo>
                <a:lnTo>
                  <a:pt x="86868" y="167627"/>
                </a:lnTo>
                <a:lnTo>
                  <a:pt x="96012" y="167627"/>
                </a:lnTo>
                <a:lnTo>
                  <a:pt x="96012" y="166103"/>
                </a:lnTo>
                <a:lnTo>
                  <a:pt x="99060" y="166103"/>
                </a:lnTo>
                <a:lnTo>
                  <a:pt x="99060" y="164579"/>
                </a:lnTo>
                <a:lnTo>
                  <a:pt x="112776" y="144767"/>
                </a:lnTo>
                <a:lnTo>
                  <a:pt x="114300" y="143243"/>
                </a:lnTo>
                <a:lnTo>
                  <a:pt x="114300" y="141719"/>
                </a:lnTo>
                <a:lnTo>
                  <a:pt x="115824" y="140195"/>
                </a:lnTo>
                <a:lnTo>
                  <a:pt x="115824" y="138671"/>
                </a:lnTo>
                <a:lnTo>
                  <a:pt x="117348" y="137147"/>
                </a:lnTo>
                <a:lnTo>
                  <a:pt x="117348" y="132575"/>
                </a:lnTo>
                <a:lnTo>
                  <a:pt x="118872" y="131051"/>
                </a:lnTo>
                <a:lnTo>
                  <a:pt x="118872" y="121907"/>
                </a:lnTo>
                <a:close/>
              </a:path>
              <a:path w="119379" h="167639">
                <a:moveTo>
                  <a:pt x="118872" y="56375"/>
                </a:moveTo>
                <a:lnTo>
                  <a:pt x="117348" y="54851"/>
                </a:lnTo>
                <a:lnTo>
                  <a:pt x="117348" y="51803"/>
                </a:lnTo>
                <a:lnTo>
                  <a:pt x="114300" y="48755"/>
                </a:lnTo>
                <a:lnTo>
                  <a:pt x="100584" y="48755"/>
                </a:lnTo>
                <a:lnTo>
                  <a:pt x="100584" y="50279"/>
                </a:lnTo>
                <a:lnTo>
                  <a:pt x="99060" y="50279"/>
                </a:lnTo>
                <a:lnTo>
                  <a:pt x="99060" y="51803"/>
                </a:lnTo>
                <a:lnTo>
                  <a:pt x="97536" y="53327"/>
                </a:lnTo>
                <a:lnTo>
                  <a:pt x="97536" y="67043"/>
                </a:lnTo>
                <a:lnTo>
                  <a:pt x="100584" y="70091"/>
                </a:lnTo>
                <a:lnTo>
                  <a:pt x="102108" y="70091"/>
                </a:lnTo>
                <a:lnTo>
                  <a:pt x="103632" y="71615"/>
                </a:lnTo>
                <a:lnTo>
                  <a:pt x="111252" y="71615"/>
                </a:lnTo>
                <a:lnTo>
                  <a:pt x="112776" y="70091"/>
                </a:lnTo>
                <a:lnTo>
                  <a:pt x="115824" y="70091"/>
                </a:lnTo>
                <a:lnTo>
                  <a:pt x="115824" y="68567"/>
                </a:lnTo>
                <a:lnTo>
                  <a:pt x="117348" y="68567"/>
                </a:lnTo>
                <a:lnTo>
                  <a:pt x="117348" y="65519"/>
                </a:lnTo>
                <a:lnTo>
                  <a:pt x="118872" y="63995"/>
                </a:lnTo>
                <a:lnTo>
                  <a:pt x="118872" y="563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4595" y="533400"/>
            <a:ext cx="1187196" cy="31750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7323" y="533400"/>
            <a:ext cx="685800" cy="25755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57800" y="547115"/>
            <a:ext cx="958596" cy="303784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6303263" y="547115"/>
            <a:ext cx="35560" cy="242570"/>
          </a:xfrm>
          <a:custGeom>
            <a:avLst/>
            <a:gdLst/>
            <a:ahLst/>
            <a:cxnLst/>
            <a:rect l="l" t="t" r="r" b="b"/>
            <a:pathLst>
              <a:path w="35560" h="242570">
                <a:moveTo>
                  <a:pt x="24384" y="65532"/>
                </a:moveTo>
                <a:lnTo>
                  <a:pt x="12192" y="65532"/>
                </a:lnTo>
                <a:lnTo>
                  <a:pt x="13716" y="64008"/>
                </a:lnTo>
                <a:lnTo>
                  <a:pt x="22860" y="64008"/>
                </a:lnTo>
                <a:lnTo>
                  <a:pt x="24384" y="65532"/>
                </a:lnTo>
                <a:close/>
              </a:path>
              <a:path w="35560" h="242570">
                <a:moveTo>
                  <a:pt x="28956" y="67056"/>
                </a:moveTo>
                <a:lnTo>
                  <a:pt x="7620" y="67056"/>
                </a:lnTo>
                <a:lnTo>
                  <a:pt x="7620" y="65532"/>
                </a:lnTo>
                <a:lnTo>
                  <a:pt x="27432" y="65532"/>
                </a:lnTo>
                <a:lnTo>
                  <a:pt x="28956" y="67056"/>
                </a:lnTo>
                <a:close/>
              </a:path>
              <a:path w="35560" h="242570">
                <a:moveTo>
                  <a:pt x="9906" y="71628"/>
                </a:moveTo>
                <a:lnTo>
                  <a:pt x="7620" y="71628"/>
                </a:lnTo>
                <a:lnTo>
                  <a:pt x="3048" y="70104"/>
                </a:lnTo>
                <a:lnTo>
                  <a:pt x="6096" y="67056"/>
                </a:lnTo>
                <a:lnTo>
                  <a:pt x="30480" y="67056"/>
                </a:lnTo>
                <a:lnTo>
                  <a:pt x="32004" y="68580"/>
                </a:lnTo>
                <a:lnTo>
                  <a:pt x="32004" y="70104"/>
                </a:lnTo>
                <a:lnTo>
                  <a:pt x="9144" y="70104"/>
                </a:lnTo>
                <a:lnTo>
                  <a:pt x="9906" y="71628"/>
                </a:lnTo>
                <a:close/>
              </a:path>
              <a:path w="35560" h="242570">
                <a:moveTo>
                  <a:pt x="3048" y="237744"/>
                </a:moveTo>
                <a:lnTo>
                  <a:pt x="3048" y="70104"/>
                </a:lnTo>
                <a:lnTo>
                  <a:pt x="7620" y="71628"/>
                </a:lnTo>
                <a:lnTo>
                  <a:pt x="9906" y="71628"/>
                </a:lnTo>
                <a:lnTo>
                  <a:pt x="12192" y="76200"/>
                </a:lnTo>
                <a:lnTo>
                  <a:pt x="12192" y="231648"/>
                </a:lnTo>
                <a:lnTo>
                  <a:pt x="10668" y="233172"/>
                </a:lnTo>
                <a:lnTo>
                  <a:pt x="11176" y="233172"/>
                </a:lnTo>
                <a:lnTo>
                  <a:pt x="10160" y="234696"/>
                </a:lnTo>
                <a:lnTo>
                  <a:pt x="7620" y="234696"/>
                </a:lnTo>
                <a:lnTo>
                  <a:pt x="3048" y="237744"/>
                </a:lnTo>
                <a:close/>
              </a:path>
              <a:path w="35560" h="242570">
                <a:moveTo>
                  <a:pt x="12192" y="76200"/>
                </a:moveTo>
                <a:lnTo>
                  <a:pt x="9144" y="70104"/>
                </a:lnTo>
                <a:lnTo>
                  <a:pt x="12192" y="74676"/>
                </a:lnTo>
                <a:lnTo>
                  <a:pt x="12192" y="76200"/>
                </a:lnTo>
                <a:close/>
              </a:path>
              <a:path w="35560" h="242570">
                <a:moveTo>
                  <a:pt x="13716" y="74676"/>
                </a:moveTo>
                <a:lnTo>
                  <a:pt x="12192" y="74676"/>
                </a:lnTo>
                <a:lnTo>
                  <a:pt x="9144" y="70104"/>
                </a:lnTo>
                <a:lnTo>
                  <a:pt x="12192" y="70104"/>
                </a:lnTo>
                <a:lnTo>
                  <a:pt x="13716" y="74676"/>
                </a:lnTo>
                <a:close/>
              </a:path>
              <a:path w="35560" h="242570">
                <a:moveTo>
                  <a:pt x="22860" y="74676"/>
                </a:moveTo>
                <a:lnTo>
                  <a:pt x="13716" y="74676"/>
                </a:lnTo>
                <a:lnTo>
                  <a:pt x="12192" y="70104"/>
                </a:lnTo>
                <a:lnTo>
                  <a:pt x="22860" y="70104"/>
                </a:lnTo>
                <a:lnTo>
                  <a:pt x="22860" y="74676"/>
                </a:lnTo>
                <a:close/>
              </a:path>
              <a:path w="35560" h="242570">
                <a:moveTo>
                  <a:pt x="24384" y="74676"/>
                </a:moveTo>
                <a:lnTo>
                  <a:pt x="22860" y="74676"/>
                </a:lnTo>
                <a:lnTo>
                  <a:pt x="22860" y="70104"/>
                </a:lnTo>
                <a:lnTo>
                  <a:pt x="25908" y="70104"/>
                </a:lnTo>
                <a:lnTo>
                  <a:pt x="24384" y="74676"/>
                </a:lnTo>
                <a:close/>
              </a:path>
              <a:path w="35560" h="242570">
                <a:moveTo>
                  <a:pt x="33528" y="233172"/>
                </a:moveTo>
                <a:lnTo>
                  <a:pt x="25908" y="233172"/>
                </a:lnTo>
                <a:lnTo>
                  <a:pt x="24384" y="231648"/>
                </a:lnTo>
                <a:lnTo>
                  <a:pt x="24384" y="74676"/>
                </a:lnTo>
                <a:lnTo>
                  <a:pt x="25908" y="70104"/>
                </a:lnTo>
                <a:lnTo>
                  <a:pt x="32004" y="70104"/>
                </a:lnTo>
                <a:lnTo>
                  <a:pt x="33528" y="71628"/>
                </a:lnTo>
                <a:lnTo>
                  <a:pt x="33528" y="233172"/>
                </a:lnTo>
                <a:close/>
              </a:path>
              <a:path w="35560" h="242570">
                <a:moveTo>
                  <a:pt x="11176" y="233172"/>
                </a:moveTo>
                <a:lnTo>
                  <a:pt x="10668" y="233172"/>
                </a:lnTo>
                <a:lnTo>
                  <a:pt x="12192" y="231648"/>
                </a:lnTo>
                <a:lnTo>
                  <a:pt x="11176" y="233172"/>
                </a:lnTo>
                <a:close/>
              </a:path>
              <a:path w="35560" h="242570">
                <a:moveTo>
                  <a:pt x="12573" y="236220"/>
                </a:moveTo>
                <a:lnTo>
                  <a:pt x="9144" y="236220"/>
                </a:lnTo>
                <a:lnTo>
                  <a:pt x="12192" y="231648"/>
                </a:lnTo>
                <a:lnTo>
                  <a:pt x="12192" y="233172"/>
                </a:lnTo>
                <a:lnTo>
                  <a:pt x="13335" y="233172"/>
                </a:lnTo>
                <a:lnTo>
                  <a:pt x="12573" y="236220"/>
                </a:lnTo>
                <a:close/>
              </a:path>
              <a:path w="35560" h="242570">
                <a:moveTo>
                  <a:pt x="13335" y="233172"/>
                </a:moveTo>
                <a:lnTo>
                  <a:pt x="12192" y="233172"/>
                </a:lnTo>
                <a:lnTo>
                  <a:pt x="12192" y="231648"/>
                </a:lnTo>
                <a:lnTo>
                  <a:pt x="13716" y="231648"/>
                </a:lnTo>
                <a:lnTo>
                  <a:pt x="13335" y="233172"/>
                </a:lnTo>
                <a:close/>
              </a:path>
              <a:path w="35560" h="242570">
                <a:moveTo>
                  <a:pt x="22860" y="237744"/>
                </a:moveTo>
                <a:lnTo>
                  <a:pt x="12192" y="237744"/>
                </a:lnTo>
                <a:lnTo>
                  <a:pt x="13716" y="231648"/>
                </a:lnTo>
                <a:lnTo>
                  <a:pt x="22860" y="231648"/>
                </a:lnTo>
                <a:lnTo>
                  <a:pt x="22860" y="237744"/>
                </a:lnTo>
                <a:close/>
              </a:path>
              <a:path w="35560" h="242570">
                <a:moveTo>
                  <a:pt x="32004" y="237744"/>
                </a:moveTo>
                <a:lnTo>
                  <a:pt x="22860" y="237744"/>
                </a:lnTo>
                <a:lnTo>
                  <a:pt x="22860" y="231648"/>
                </a:lnTo>
                <a:lnTo>
                  <a:pt x="24384" y="231648"/>
                </a:lnTo>
                <a:lnTo>
                  <a:pt x="24384" y="233172"/>
                </a:lnTo>
                <a:lnTo>
                  <a:pt x="24892" y="233172"/>
                </a:lnTo>
                <a:lnTo>
                  <a:pt x="25908" y="236220"/>
                </a:lnTo>
                <a:lnTo>
                  <a:pt x="33528" y="236220"/>
                </a:lnTo>
                <a:lnTo>
                  <a:pt x="32004" y="237744"/>
                </a:lnTo>
                <a:close/>
              </a:path>
              <a:path w="35560" h="242570">
                <a:moveTo>
                  <a:pt x="24892" y="233172"/>
                </a:moveTo>
                <a:lnTo>
                  <a:pt x="24384" y="233172"/>
                </a:lnTo>
                <a:lnTo>
                  <a:pt x="24384" y="231648"/>
                </a:lnTo>
                <a:lnTo>
                  <a:pt x="24892" y="233172"/>
                </a:lnTo>
                <a:close/>
              </a:path>
              <a:path w="35560" h="242570">
                <a:moveTo>
                  <a:pt x="33528" y="236220"/>
                </a:moveTo>
                <a:lnTo>
                  <a:pt x="25908" y="236220"/>
                </a:lnTo>
                <a:lnTo>
                  <a:pt x="24384" y="231648"/>
                </a:lnTo>
                <a:lnTo>
                  <a:pt x="25908" y="233172"/>
                </a:lnTo>
                <a:lnTo>
                  <a:pt x="33528" y="233172"/>
                </a:lnTo>
                <a:lnTo>
                  <a:pt x="33528" y="236220"/>
                </a:lnTo>
                <a:close/>
              </a:path>
              <a:path w="35560" h="242570">
                <a:moveTo>
                  <a:pt x="30480" y="240792"/>
                </a:moveTo>
                <a:lnTo>
                  <a:pt x="6096" y="240792"/>
                </a:lnTo>
                <a:lnTo>
                  <a:pt x="3048" y="237744"/>
                </a:lnTo>
                <a:lnTo>
                  <a:pt x="7620" y="234696"/>
                </a:lnTo>
                <a:lnTo>
                  <a:pt x="10160" y="234696"/>
                </a:lnTo>
                <a:lnTo>
                  <a:pt x="9144" y="236220"/>
                </a:lnTo>
                <a:lnTo>
                  <a:pt x="12573" y="236220"/>
                </a:lnTo>
                <a:lnTo>
                  <a:pt x="12192" y="237744"/>
                </a:lnTo>
                <a:lnTo>
                  <a:pt x="32004" y="237744"/>
                </a:lnTo>
                <a:lnTo>
                  <a:pt x="32004" y="239268"/>
                </a:lnTo>
                <a:lnTo>
                  <a:pt x="30480" y="240792"/>
                </a:lnTo>
                <a:close/>
              </a:path>
              <a:path w="35560" h="242570">
                <a:moveTo>
                  <a:pt x="25908" y="242316"/>
                </a:moveTo>
                <a:lnTo>
                  <a:pt x="10668" y="242316"/>
                </a:lnTo>
                <a:lnTo>
                  <a:pt x="9144" y="240792"/>
                </a:lnTo>
                <a:lnTo>
                  <a:pt x="27432" y="240792"/>
                </a:lnTo>
                <a:lnTo>
                  <a:pt x="25908" y="242316"/>
                </a:lnTo>
                <a:close/>
              </a:path>
              <a:path w="35560" h="242570">
                <a:moveTo>
                  <a:pt x="22860" y="39624"/>
                </a:moveTo>
                <a:lnTo>
                  <a:pt x="12192" y="39624"/>
                </a:lnTo>
                <a:lnTo>
                  <a:pt x="7620" y="38100"/>
                </a:lnTo>
                <a:lnTo>
                  <a:pt x="3048" y="35052"/>
                </a:lnTo>
                <a:lnTo>
                  <a:pt x="0" y="32004"/>
                </a:lnTo>
                <a:lnTo>
                  <a:pt x="0" y="9144"/>
                </a:lnTo>
                <a:lnTo>
                  <a:pt x="3048" y="4572"/>
                </a:lnTo>
                <a:lnTo>
                  <a:pt x="7620" y="1524"/>
                </a:lnTo>
                <a:lnTo>
                  <a:pt x="12192" y="0"/>
                </a:lnTo>
                <a:lnTo>
                  <a:pt x="22860" y="0"/>
                </a:lnTo>
                <a:lnTo>
                  <a:pt x="27432" y="1524"/>
                </a:lnTo>
                <a:lnTo>
                  <a:pt x="32004" y="4572"/>
                </a:lnTo>
                <a:lnTo>
                  <a:pt x="25908" y="10668"/>
                </a:lnTo>
                <a:lnTo>
                  <a:pt x="13716" y="10668"/>
                </a:lnTo>
                <a:lnTo>
                  <a:pt x="10668" y="12192"/>
                </a:lnTo>
                <a:lnTo>
                  <a:pt x="9144" y="15240"/>
                </a:lnTo>
                <a:lnTo>
                  <a:pt x="9144" y="25908"/>
                </a:lnTo>
                <a:lnTo>
                  <a:pt x="10668" y="28956"/>
                </a:lnTo>
                <a:lnTo>
                  <a:pt x="35052" y="28956"/>
                </a:lnTo>
                <a:lnTo>
                  <a:pt x="35052" y="30480"/>
                </a:lnTo>
                <a:lnTo>
                  <a:pt x="27432" y="38100"/>
                </a:lnTo>
                <a:lnTo>
                  <a:pt x="22860" y="39624"/>
                </a:lnTo>
                <a:close/>
              </a:path>
              <a:path w="35560" h="242570">
                <a:moveTo>
                  <a:pt x="35052" y="28956"/>
                </a:moveTo>
                <a:lnTo>
                  <a:pt x="22860" y="28956"/>
                </a:lnTo>
                <a:lnTo>
                  <a:pt x="25908" y="25908"/>
                </a:lnTo>
                <a:lnTo>
                  <a:pt x="25908" y="15240"/>
                </a:lnTo>
                <a:lnTo>
                  <a:pt x="24384" y="12192"/>
                </a:lnTo>
                <a:lnTo>
                  <a:pt x="32004" y="4572"/>
                </a:lnTo>
                <a:lnTo>
                  <a:pt x="35052" y="9144"/>
                </a:lnTo>
                <a:lnTo>
                  <a:pt x="35052" y="28956"/>
                </a:lnTo>
                <a:close/>
              </a:path>
              <a:path w="35560" h="242570">
                <a:moveTo>
                  <a:pt x="24384" y="12192"/>
                </a:moveTo>
                <a:lnTo>
                  <a:pt x="21336" y="10668"/>
                </a:lnTo>
                <a:lnTo>
                  <a:pt x="25908" y="10668"/>
                </a:lnTo>
                <a:lnTo>
                  <a:pt x="24384" y="121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96228" y="609600"/>
            <a:ext cx="138684" cy="17983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225800" y="413343"/>
            <a:ext cx="3597275" cy="454659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45"/>
              <a:t>Working</a:t>
            </a:r>
            <a:r>
              <a:rPr dirty="0" spc="-185"/>
              <a:t> </a:t>
            </a:r>
            <a:r>
              <a:rPr dirty="0"/>
              <a:t>With</a:t>
            </a:r>
            <a:r>
              <a:rPr dirty="0" spc="-254"/>
              <a:t> </a:t>
            </a:r>
            <a:r>
              <a:rPr dirty="0" spc="-10"/>
              <a:t>Strings</a:t>
            </a:r>
            <a:r>
              <a:rPr dirty="0" spc="-165"/>
              <a:t> </a:t>
            </a:r>
            <a:r>
              <a:rPr dirty="0"/>
              <a:t>in</a:t>
            </a:r>
            <a:r>
              <a:rPr dirty="0" spc="-114"/>
              <a:t> </a:t>
            </a:r>
            <a:r>
              <a:rPr dirty="0" spc="-50"/>
              <a:t>C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32447" y="548640"/>
            <a:ext cx="172212" cy="241300"/>
          </a:xfrm>
          <a:prstGeom prst="rect">
            <a:avLst/>
          </a:prstGeom>
        </p:spPr>
      </p:pic>
      <p:sp>
        <p:nvSpPr>
          <p:cNvPr id="9" name="object 9" descr=""/>
          <p:cNvSpPr/>
          <p:nvPr/>
        </p:nvSpPr>
        <p:spPr>
          <a:xfrm>
            <a:off x="665988" y="1021079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5" h="50800">
                <a:moveTo>
                  <a:pt x="30480" y="50292"/>
                </a:moveTo>
                <a:lnTo>
                  <a:pt x="18288" y="50292"/>
                </a:lnTo>
                <a:lnTo>
                  <a:pt x="12192" y="48768"/>
                </a:lnTo>
                <a:lnTo>
                  <a:pt x="7620" y="44196"/>
                </a:lnTo>
                <a:lnTo>
                  <a:pt x="1524" y="38100"/>
                </a:lnTo>
                <a:lnTo>
                  <a:pt x="0" y="32004"/>
                </a:lnTo>
                <a:lnTo>
                  <a:pt x="0" y="18288"/>
                </a:lnTo>
                <a:lnTo>
                  <a:pt x="1524" y="12192"/>
                </a:lnTo>
                <a:lnTo>
                  <a:pt x="7620" y="7620"/>
                </a:lnTo>
                <a:lnTo>
                  <a:pt x="12192" y="3048"/>
                </a:lnTo>
                <a:lnTo>
                  <a:pt x="18288" y="0"/>
                </a:lnTo>
                <a:lnTo>
                  <a:pt x="30480" y="0"/>
                </a:lnTo>
                <a:lnTo>
                  <a:pt x="36576" y="3048"/>
                </a:lnTo>
                <a:lnTo>
                  <a:pt x="45720" y="12192"/>
                </a:lnTo>
                <a:lnTo>
                  <a:pt x="48768" y="18288"/>
                </a:lnTo>
                <a:lnTo>
                  <a:pt x="48768" y="32004"/>
                </a:lnTo>
                <a:lnTo>
                  <a:pt x="45720" y="38100"/>
                </a:lnTo>
                <a:lnTo>
                  <a:pt x="41148" y="44196"/>
                </a:lnTo>
                <a:lnTo>
                  <a:pt x="36576" y="48768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0" name="object 10" descr=""/>
          <p:cNvGrpSpPr/>
          <p:nvPr/>
        </p:nvGrpSpPr>
        <p:grpSpPr>
          <a:xfrm>
            <a:off x="1085088" y="2525268"/>
            <a:ext cx="350520" cy="139065"/>
            <a:chOff x="1085088" y="2525268"/>
            <a:chExt cx="350520" cy="139065"/>
          </a:xfrm>
        </p:grpSpPr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85088" y="2525268"/>
              <a:ext cx="164591" cy="13868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77111" y="2567940"/>
              <a:ext cx="73152" cy="96012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1383792" y="2567939"/>
              <a:ext cx="52069" cy="94615"/>
            </a:xfrm>
            <a:custGeom>
              <a:avLst/>
              <a:gdLst/>
              <a:ahLst/>
              <a:cxnLst/>
              <a:rect l="l" t="t" r="r" b="b"/>
              <a:pathLst>
                <a:path w="52069" h="94614">
                  <a:moveTo>
                    <a:pt x="41148" y="1524"/>
                  </a:moveTo>
                  <a:lnTo>
                    <a:pt x="35052" y="1524"/>
                  </a:lnTo>
                  <a:lnTo>
                    <a:pt x="36576" y="0"/>
                  </a:lnTo>
                  <a:lnTo>
                    <a:pt x="41148" y="0"/>
                  </a:lnTo>
                  <a:lnTo>
                    <a:pt x="41148" y="1524"/>
                  </a:lnTo>
                  <a:close/>
                </a:path>
                <a:path w="52069" h="94614">
                  <a:moveTo>
                    <a:pt x="10668" y="3048"/>
                  </a:moveTo>
                  <a:lnTo>
                    <a:pt x="3048" y="3048"/>
                  </a:lnTo>
                  <a:lnTo>
                    <a:pt x="4572" y="1524"/>
                  </a:lnTo>
                  <a:lnTo>
                    <a:pt x="10668" y="1524"/>
                  </a:lnTo>
                  <a:lnTo>
                    <a:pt x="10668" y="3048"/>
                  </a:lnTo>
                  <a:close/>
                </a:path>
                <a:path w="52069" h="94614">
                  <a:moveTo>
                    <a:pt x="50292" y="4572"/>
                  </a:moveTo>
                  <a:lnTo>
                    <a:pt x="27432" y="4572"/>
                  </a:lnTo>
                  <a:lnTo>
                    <a:pt x="28956" y="3048"/>
                  </a:lnTo>
                  <a:lnTo>
                    <a:pt x="32004" y="1524"/>
                  </a:lnTo>
                  <a:lnTo>
                    <a:pt x="48768" y="1524"/>
                  </a:lnTo>
                  <a:lnTo>
                    <a:pt x="48768" y="3048"/>
                  </a:lnTo>
                  <a:lnTo>
                    <a:pt x="50292" y="3048"/>
                  </a:lnTo>
                  <a:lnTo>
                    <a:pt x="50292" y="4572"/>
                  </a:lnTo>
                  <a:close/>
                </a:path>
                <a:path w="52069" h="94614">
                  <a:moveTo>
                    <a:pt x="15240" y="94488"/>
                  </a:moveTo>
                  <a:lnTo>
                    <a:pt x="0" y="94488"/>
                  </a:lnTo>
                  <a:lnTo>
                    <a:pt x="0" y="3048"/>
                  </a:lnTo>
                  <a:lnTo>
                    <a:pt x="13716" y="3048"/>
                  </a:lnTo>
                  <a:lnTo>
                    <a:pt x="15240" y="4572"/>
                  </a:lnTo>
                  <a:lnTo>
                    <a:pt x="15240" y="18288"/>
                  </a:lnTo>
                  <a:lnTo>
                    <a:pt x="30480" y="18288"/>
                  </a:lnTo>
                  <a:lnTo>
                    <a:pt x="27432" y="19812"/>
                  </a:lnTo>
                  <a:lnTo>
                    <a:pt x="24384" y="22860"/>
                  </a:lnTo>
                  <a:lnTo>
                    <a:pt x="21336" y="28956"/>
                  </a:lnTo>
                  <a:lnTo>
                    <a:pt x="18288" y="32004"/>
                  </a:lnTo>
                  <a:lnTo>
                    <a:pt x="16764" y="35052"/>
                  </a:lnTo>
                  <a:lnTo>
                    <a:pt x="16764" y="92964"/>
                  </a:lnTo>
                  <a:lnTo>
                    <a:pt x="15240" y="94488"/>
                  </a:lnTo>
                  <a:close/>
                </a:path>
                <a:path w="52069" h="94614">
                  <a:moveTo>
                    <a:pt x="30480" y="18288"/>
                  </a:moveTo>
                  <a:lnTo>
                    <a:pt x="15240" y="18288"/>
                  </a:lnTo>
                  <a:lnTo>
                    <a:pt x="16764" y="13716"/>
                  </a:lnTo>
                  <a:lnTo>
                    <a:pt x="19812" y="12192"/>
                  </a:lnTo>
                  <a:lnTo>
                    <a:pt x="21336" y="9144"/>
                  </a:lnTo>
                  <a:lnTo>
                    <a:pt x="24384" y="7620"/>
                  </a:lnTo>
                  <a:lnTo>
                    <a:pt x="25908" y="4572"/>
                  </a:lnTo>
                  <a:lnTo>
                    <a:pt x="51816" y="4572"/>
                  </a:lnTo>
                  <a:lnTo>
                    <a:pt x="51816" y="15240"/>
                  </a:lnTo>
                  <a:lnTo>
                    <a:pt x="36576" y="15240"/>
                  </a:lnTo>
                  <a:lnTo>
                    <a:pt x="35052" y="16764"/>
                  </a:lnTo>
                  <a:lnTo>
                    <a:pt x="32004" y="16764"/>
                  </a:lnTo>
                  <a:lnTo>
                    <a:pt x="30480" y="18288"/>
                  </a:lnTo>
                  <a:close/>
                </a:path>
                <a:path w="52069" h="94614">
                  <a:moveTo>
                    <a:pt x="51816" y="16764"/>
                  </a:moveTo>
                  <a:lnTo>
                    <a:pt x="41148" y="16764"/>
                  </a:lnTo>
                  <a:lnTo>
                    <a:pt x="39624" y="15240"/>
                  </a:lnTo>
                  <a:lnTo>
                    <a:pt x="51816" y="15240"/>
                  </a:lnTo>
                  <a:lnTo>
                    <a:pt x="51816" y="16764"/>
                  </a:lnTo>
                  <a:close/>
                </a:path>
                <a:path w="52069" h="94614">
                  <a:moveTo>
                    <a:pt x="50292" y="18288"/>
                  </a:moveTo>
                  <a:lnTo>
                    <a:pt x="47244" y="18288"/>
                  </a:lnTo>
                  <a:lnTo>
                    <a:pt x="45720" y="16764"/>
                  </a:lnTo>
                  <a:lnTo>
                    <a:pt x="50292" y="16764"/>
                  </a:lnTo>
                  <a:lnTo>
                    <a:pt x="50292" y="182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4" name="object 14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02664" y="2523743"/>
            <a:ext cx="2234184" cy="173736"/>
          </a:xfrm>
          <a:prstGeom prst="rect">
            <a:avLst/>
          </a:prstGeom>
        </p:spPr>
      </p:pic>
      <p:grpSp>
        <p:nvGrpSpPr>
          <p:cNvPr id="15" name="object 15" descr=""/>
          <p:cNvGrpSpPr/>
          <p:nvPr/>
        </p:nvGrpSpPr>
        <p:grpSpPr>
          <a:xfrm>
            <a:off x="1740407" y="3503676"/>
            <a:ext cx="460375" cy="172720"/>
            <a:chOff x="1740407" y="3503676"/>
            <a:chExt cx="460375" cy="172720"/>
          </a:xfrm>
        </p:grpSpPr>
        <p:sp>
          <p:nvSpPr>
            <p:cNvPr id="16" name="object 16" descr=""/>
            <p:cNvSpPr/>
            <p:nvPr/>
          </p:nvSpPr>
          <p:spPr>
            <a:xfrm>
              <a:off x="1740407" y="3503676"/>
              <a:ext cx="35560" cy="172720"/>
            </a:xfrm>
            <a:custGeom>
              <a:avLst/>
              <a:gdLst/>
              <a:ahLst/>
              <a:cxnLst/>
              <a:rect l="l" t="t" r="r" b="b"/>
              <a:pathLst>
                <a:path w="35560" h="172720">
                  <a:moveTo>
                    <a:pt x="33528" y="1524"/>
                  </a:moveTo>
                  <a:lnTo>
                    <a:pt x="22860" y="1524"/>
                  </a:lnTo>
                  <a:lnTo>
                    <a:pt x="24384" y="0"/>
                  </a:lnTo>
                  <a:lnTo>
                    <a:pt x="32004" y="0"/>
                  </a:lnTo>
                  <a:lnTo>
                    <a:pt x="33528" y="1524"/>
                  </a:lnTo>
                  <a:close/>
                </a:path>
                <a:path w="35560" h="172720">
                  <a:moveTo>
                    <a:pt x="35052" y="172212"/>
                  </a:moveTo>
                  <a:lnTo>
                    <a:pt x="22860" y="172212"/>
                  </a:lnTo>
                  <a:lnTo>
                    <a:pt x="21336" y="170688"/>
                  </a:lnTo>
                  <a:lnTo>
                    <a:pt x="16764" y="164592"/>
                  </a:lnTo>
                  <a:lnTo>
                    <a:pt x="13716" y="156972"/>
                  </a:lnTo>
                  <a:lnTo>
                    <a:pt x="12192" y="150876"/>
                  </a:lnTo>
                  <a:lnTo>
                    <a:pt x="9144" y="143256"/>
                  </a:lnTo>
                  <a:lnTo>
                    <a:pt x="6096" y="137160"/>
                  </a:lnTo>
                  <a:lnTo>
                    <a:pt x="3048" y="121920"/>
                  </a:lnTo>
                  <a:lnTo>
                    <a:pt x="1524" y="115824"/>
                  </a:lnTo>
                  <a:lnTo>
                    <a:pt x="0" y="108204"/>
                  </a:lnTo>
                  <a:lnTo>
                    <a:pt x="0" y="71628"/>
                  </a:lnTo>
                  <a:lnTo>
                    <a:pt x="1524" y="64008"/>
                  </a:lnTo>
                  <a:lnTo>
                    <a:pt x="1524" y="57912"/>
                  </a:lnTo>
                  <a:lnTo>
                    <a:pt x="4572" y="42672"/>
                  </a:lnTo>
                  <a:lnTo>
                    <a:pt x="7620" y="36576"/>
                  </a:lnTo>
                  <a:lnTo>
                    <a:pt x="9144" y="28956"/>
                  </a:lnTo>
                  <a:lnTo>
                    <a:pt x="12192" y="22860"/>
                  </a:lnTo>
                  <a:lnTo>
                    <a:pt x="15240" y="15240"/>
                  </a:lnTo>
                  <a:lnTo>
                    <a:pt x="18288" y="9144"/>
                  </a:lnTo>
                  <a:lnTo>
                    <a:pt x="21336" y="1524"/>
                  </a:lnTo>
                  <a:lnTo>
                    <a:pt x="35052" y="1524"/>
                  </a:lnTo>
                  <a:lnTo>
                    <a:pt x="35052" y="4572"/>
                  </a:lnTo>
                  <a:lnTo>
                    <a:pt x="30765" y="13977"/>
                  </a:lnTo>
                  <a:lnTo>
                    <a:pt x="27051" y="23812"/>
                  </a:lnTo>
                  <a:lnTo>
                    <a:pt x="17907" y="64960"/>
                  </a:lnTo>
                  <a:lnTo>
                    <a:pt x="16764" y="86868"/>
                  </a:lnTo>
                  <a:lnTo>
                    <a:pt x="17049" y="97155"/>
                  </a:lnTo>
                  <a:lnTo>
                    <a:pt x="23907" y="138279"/>
                  </a:lnTo>
                  <a:lnTo>
                    <a:pt x="35052" y="167640"/>
                  </a:lnTo>
                  <a:lnTo>
                    <a:pt x="35052" y="1722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02892" y="3503676"/>
              <a:ext cx="397763" cy="167640"/>
            </a:xfrm>
            <a:prstGeom prst="rect">
              <a:avLst/>
            </a:prstGeom>
          </p:spPr>
        </p:pic>
      </p:grpSp>
      <p:pic>
        <p:nvPicPr>
          <p:cNvPr id="18" name="object 18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279903" y="3503676"/>
            <a:ext cx="836676" cy="173735"/>
          </a:xfrm>
          <a:prstGeom prst="rect">
            <a:avLst/>
          </a:prstGeom>
        </p:spPr>
      </p:pic>
      <p:sp>
        <p:nvSpPr>
          <p:cNvPr id="19" name="object 19" descr=""/>
          <p:cNvSpPr/>
          <p:nvPr/>
        </p:nvSpPr>
        <p:spPr>
          <a:xfrm>
            <a:off x="1555991" y="3989844"/>
            <a:ext cx="131445" cy="172720"/>
          </a:xfrm>
          <a:custGeom>
            <a:avLst/>
            <a:gdLst/>
            <a:ahLst/>
            <a:cxnLst/>
            <a:rect l="l" t="t" r="r" b="b"/>
            <a:pathLst>
              <a:path w="131444" h="172720">
                <a:moveTo>
                  <a:pt x="36576" y="1524"/>
                </a:moveTo>
                <a:lnTo>
                  <a:pt x="35052" y="0"/>
                </a:lnTo>
                <a:lnTo>
                  <a:pt x="22860" y="0"/>
                </a:lnTo>
                <a:lnTo>
                  <a:pt x="22860" y="1524"/>
                </a:lnTo>
                <a:lnTo>
                  <a:pt x="18288" y="7620"/>
                </a:lnTo>
                <a:lnTo>
                  <a:pt x="15240" y="15240"/>
                </a:lnTo>
                <a:lnTo>
                  <a:pt x="13716" y="21336"/>
                </a:lnTo>
                <a:lnTo>
                  <a:pt x="10668" y="28956"/>
                </a:lnTo>
                <a:lnTo>
                  <a:pt x="7620" y="35052"/>
                </a:lnTo>
                <a:lnTo>
                  <a:pt x="4572" y="50292"/>
                </a:lnTo>
                <a:lnTo>
                  <a:pt x="3048" y="56388"/>
                </a:lnTo>
                <a:lnTo>
                  <a:pt x="1524" y="64008"/>
                </a:lnTo>
                <a:lnTo>
                  <a:pt x="1524" y="71628"/>
                </a:lnTo>
                <a:lnTo>
                  <a:pt x="0" y="77724"/>
                </a:lnTo>
                <a:lnTo>
                  <a:pt x="0" y="92964"/>
                </a:lnTo>
                <a:lnTo>
                  <a:pt x="1524" y="100584"/>
                </a:lnTo>
                <a:lnTo>
                  <a:pt x="1524" y="106680"/>
                </a:lnTo>
                <a:lnTo>
                  <a:pt x="4572" y="121920"/>
                </a:lnTo>
                <a:lnTo>
                  <a:pt x="6096" y="128016"/>
                </a:lnTo>
                <a:lnTo>
                  <a:pt x="7620" y="135636"/>
                </a:lnTo>
                <a:lnTo>
                  <a:pt x="10668" y="143256"/>
                </a:lnTo>
                <a:lnTo>
                  <a:pt x="12192" y="149352"/>
                </a:lnTo>
                <a:lnTo>
                  <a:pt x="15240" y="156972"/>
                </a:lnTo>
                <a:lnTo>
                  <a:pt x="18288" y="163068"/>
                </a:lnTo>
                <a:lnTo>
                  <a:pt x="22860" y="169164"/>
                </a:lnTo>
                <a:lnTo>
                  <a:pt x="22860" y="170688"/>
                </a:lnTo>
                <a:lnTo>
                  <a:pt x="24384" y="170688"/>
                </a:lnTo>
                <a:lnTo>
                  <a:pt x="25908" y="172212"/>
                </a:lnTo>
                <a:lnTo>
                  <a:pt x="33528" y="172212"/>
                </a:lnTo>
                <a:lnTo>
                  <a:pt x="35052" y="170688"/>
                </a:lnTo>
                <a:lnTo>
                  <a:pt x="36576" y="170688"/>
                </a:lnTo>
                <a:lnTo>
                  <a:pt x="36576" y="167640"/>
                </a:lnTo>
                <a:lnTo>
                  <a:pt x="22860" y="126492"/>
                </a:lnTo>
                <a:lnTo>
                  <a:pt x="18288" y="85344"/>
                </a:lnTo>
                <a:lnTo>
                  <a:pt x="18580" y="75057"/>
                </a:lnTo>
                <a:lnTo>
                  <a:pt x="25438" y="33909"/>
                </a:lnTo>
                <a:lnTo>
                  <a:pt x="36576" y="3048"/>
                </a:lnTo>
                <a:lnTo>
                  <a:pt x="36576" y="1524"/>
                </a:lnTo>
                <a:close/>
              </a:path>
              <a:path w="131444" h="172720">
                <a:moveTo>
                  <a:pt x="96012" y="0"/>
                </a:moveTo>
                <a:lnTo>
                  <a:pt x="85344" y="0"/>
                </a:lnTo>
                <a:lnTo>
                  <a:pt x="83820" y="1524"/>
                </a:lnTo>
                <a:lnTo>
                  <a:pt x="83820" y="3048"/>
                </a:lnTo>
                <a:lnTo>
                  <a:pt x="70104" y="22860"/>
                </a:lnTo>
                <a:lnTo>
                  <a:pt x="68580" y="24384"/>
                </a:lnTo>
                <a:lnTo>
                  <a:pt x="68580" y="25908"/>
                </a:lnTo>
                <a:lnTo>
                  <a:pt x="67056" y="27432"/>
                </a:lnTo>
                <a:lnTo>
                  <a:pt x="67056" y="28956"/>
                </a:lnTo>
                <a:lnTo>
                  <a:pt x="65532" y="30480"/>
                </a:lnTo>
                <a:lnTo>
                  <a:pt x="65532" y="36576"/>
                </a:lnTo>
                <a:lnTo>
                  <a:pt x="64008" y="38100"/>
                </a:lnTo>
                <a:lnTo>
                  <a:pt x="64008" y="44196"/>
                </a:lnTo>
                <a:lnTo>
                  <a:pt x="65532" y="45720"/>
                </a:lnTo>
                <a:lnTo>
                  <a:pt x="65532" y="47244"/>
                </a:lnTo>
                <a:lnTo>
                  <a:pt x="67056" y="48768"/>
                </a:lnTo>
                <a:lnTo>
                  <a:pt x="70104" y="48768"/>
                </a:lnTo>
                <a:lnTo>
                  <a:pt x="70104" y="50292"/>
                </a:lnTo>
                <a:lnTo>
                  <a:pt x="76200" y="50292"/>
                </a:lnTo>
                <a:lnTo>
                  <a:pt x="77724" y="48768"/>
                </a:lnTo>
                <a:lnTo>
                  <a:pt x="80772" y="48768"/>
                </a:lnTo>
                <a:lnTo>
                  <a:pt x="80772" y="47244"/>
                </a:lnTo>
                <a:lnTo>
                  <a:pt x="82296" y="47244"/>
                </a:lnTo>
                <a:lnTo>
                  <a:pt x="82296" y="28956"/>
                </a:lnTo>
                <a:lnTo>
                  <a:pt x="96012" y="3048"/>
                </a:lnTo>
                <a:lnTo>
                  <a:pt x="96012" y="0"/>
                </a:lnTo>
                <a:close/>
              </a:path>
              <a:path w="131444" h="172720">
                <a:moveTo>
                  <a:pt x="131064" y="0"/>
                </a:moveTo>
                <a:lnTo>
                  <a:pt x="120396" y="0"/>
                </a:lnTo>
                <a:lnTo>
                  <a:pt x="120396" y="1524"/>
                </a:lnTo>
                <a:lnTo>
                  <a:pt x="118872" y="1524"/>
                </a:lnTo>
                <a:lnTo>
                  <a:pt x="118872" y="3048"/>
                </a:lnTo>
                <a:lnTo>
                  <a:pt x="105156" y="22860"/>
                </a:lnTo>
                <a:lnTo>
                  <a:pt x="103632" y="24384"/>
                </a:lnTo>
                <a:lnTo>
                  <a:pt x="103632" y="25908"/>
                </a:lnTo>
                <a:lnTo>
                  <a:pt x="102108" y="27432"/>
                </a:lnTo>
                <a:lnTo>
                  <a:pt x="102108" y="28956"/>
                </a:lnTo>
                <a:lnTo>
                  <a:pt x="100584" y="30480"/>
                </a:lnTo>
                <a:lnTo>
                  <a:pt x="100584" y="36576"/>
                </a:lnTo>
                <a:lnTo>
                  <a:pt x="99060" y="38100"/>
                </a:lnTo>
                <a:lnTo>
                  <a:pt x="99060" y="44196"/>
                </a:lnTo>
                <a:lnTo>
                  <a:pt x="100584" y="44196"/>
                </a:lnTo>
                <a:lnTo>
                  <a:pt x="100584" y="47244"/>
                </a:lnTo>
                <a:lnTo>
                  <a:pt x="102108" y="48768"/>
                </a:lnTo>
                <a:lnTo>
                  <a:pt x="105156" y="48768"/>
                </a:lnTo>
                <a:lnTo>
                  <a:pt x="105156" y="50292"/>
                </a:lnTo>
                <a:lnTo>
                  <a:pt x="111252" y="50292"/>
                </a:lnTo>
                <a:lnTo>
                  <a:pt x="112776" y="48768"/>
                </a:lnTo>
                <a:lnTo>
                  <a:pt x="115824" y="48768"/>
                </a:lnTo>
                <a:lnTo>
                  <a:pt x="115824" y="47244"/>
                </a:lnTo>
                <a:lnTo>
                  <a:pt x="117348" y="47244"/>
                </a:lnTo>
                <a:lnTo>
                  <a:pt x="117348" y="28956"/>
                </a:lnTo>
                <a:lnTo>
                  <a:pt x="131064" y="3048"/>
                </a:lnTo>
                <a:lnTo>
                  <a:pt x="1310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0" name="object 20" descr=""/>
          <p:cNvGrpSpPr/>
          <p:nvPr/>
        </p:nvGrpSpPr>
        <p:grpSpPr>
          <a:xfrm>
            <a:off x="1787651" y="3989832"/>
            <a:ext cx="279400" cy="172720"/>
            <a:chOff x="1787651" y="3989832"/>
            <a:chExt cx="279400" cy="172720"/>
          </a:xfrm>
        </p:grpSpPr>
        <p:pic>
          <p:nvPicPr>
            <p:cNvPr id="21" name="object 2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87651" y="4034028"/>
              <a:ext cx="76200" cy="94488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1885188" y="3989832"/>
              <a:ext cx="181610" cy="172720"/>
            </a:xfrm>
            <a:custGeom>
              <a:avLst/>
              <a:gdLst/>
              <a:ahLst/>
              <a:cxnLst/>
              <a:rect l="l" t="t" r="r" b="b"/>
              <a:pathLst>
                <a:path w="181610" h="172720">
                  <a:moveTo>
                    <a:pt x="32004" y="3060"/>
                  </a:moveTo>
                  <a:lnTo>
                    <a:pt x="28956" y="12"/>
                  </a:lnTo>
                  <a:lnTo>
                    <a:pt x="16764" y="12"/>
                  </a:lnTo>
                  <a:lnTo>
                    <a:pt x="16764" y="1536"/>
                  </a:lnTo>
                  <a:lnTo>
                    <a:pt x="15240" y="1536"/>
                  </a:lnTo>
                  <a:lnTo>
                    <a:pt x="13716" y="3060"/>
                  </a:lnTo>
                  <a:lnTo>
                    <a:pt x="13716" y="19824"/>
                  </a:lnTo>
                  <a:lnTo>
                    <a:pt x="1524" y="47256"/>
                  </a:lnTo>
                  <a:lnTo>
                    <a:pt x="0" y="47256"/>
                  </a:lnTo>
                  <a:lnTo>
                    <a:pt x="0" y="48780"/>
                  </a:lnTo>
                  <a:lnTo>
                    <a:pt x="1524" y="48780"/>
                  </a:lnTo>
                  <a:lnTo>
                    <a:pt x="1524" y="50304"/>
                  </a:lnTo>
                  <a:lnTo>
                    <a:pt x="7620" y="50304"/>
                  </a:lnTo>
                  <a:lnTo>
                    <a:pt x="9144" y="48780"/>
                  </a:lnTo>
                  <a:lnTo>
                    <a:pt x="12192" y="48780"/>
                  </a:lnTo>
                  <a:lnTo>
                    <a:pt x="12192" y="47256"/>
                  </a:lnTo>
                  <a:lnTo>
                    <a:pt x="13716" y="47256"/>
                  </a:lnTo>
                  <a:lnTo>
                    <a:pt x="25908" y="27444"/>
                  </a:lnTo>
                  <a:lnTo>
                    <a:pt x="28956" y="24396"/>
                  </a:lnTo>
                  <a:lnTo>
                    <a:pt x="28956" y="22872"/>
                  </a:lnTo>
                  <a:lnTo>
                    <a:pt x="30480" y="21348"/>
                  </a:lnTo>
                  <a:lnTo>
                    <a:pt x="30480" y="18300"/>
                  </a:lnTo>
                  <a:lnTo>
                    <a:pt x="32004" y="16776"/>
                  </a:lnTo>
                  <a:lnTo>
                    <a:pt x="32004" y="3060"/>
                  </a:lnTo>
                  <a:close/>
                </a:path>
                <a:path w="181610" h="172720">
                  <a:moveTo>
                    <a:pt x="67056" y="1536"/>
                  </a:moveTo>
                  <a:lnTo>
                    <a:pt x="65532" y="1536"/>
                  </a:lnTo>
                  <a:lnTo>
                    <a:pt x="64008" y="12"/>
                  </a:lnTo>
                  <a:lnTo>
                    <a:pt x="51816" y="12"/>
                  </a:lnTo>
                  <a:lnTo>
                    <a:pt x="51816" y="1536"/>
                  </a:lnTo>
                  <a:lnTo>
                    <a:pt x="50292" y="1536"/>
                  </a:lnTo>
                  <a:lnTo>
                    <a:pt x="50292" y="3060"/>
                  </a:lnTo>
                  <a:lnTo>
                    <a:pt x="48768" y="4584"/>
                  </a:lnTo>
                  <a:lnTo>
                    <a:pt x="48768" y="19824"/>
                  </a:lnTo>
                  <a:lnTo>
                    <a:pt x="36576" y="47256"/>
                  </a:lnTo>
                  <a:lnTo>
                    <a:pt x="36576" y="50304"/>
                  </a:lnTo>
                  <a:lnTo>
                    <a:pt x="44196" y="50304"/>
                  </a:lnTo>
                  <a:lnTo>
                    <a:pt x="44196" y="48780"/>
                  </a:lnTo>
                  <a:lnTo>
                    <a:pt x="47244" y="48780"/>
                  </a:lnTo>
                  <a:lnTo>
                    <a:pt x="47244" y="47256"/>
                  </a:lnTo>
                  <a:lnTo>
                    <a:pt x="48768" y="47256"/>
                  </a:lnTo>
                  <a:lnTo>
                    <a:pt x="60960" y="27444"/>
                  </a:lnTo>
                  <a:lnTo>
                    <a:pt x="64008" y="24396"/>
                  </a:lnTo>
                  <a:lnTo>
                    <a:pt x="64008" y="22872"/>
                  </a:lnTo>
                  <a:lnTo>
                    <a:pt x="65532" y="21348"/>
                  </a:lnTo>
                  <a:lnTo>
                    <a:pt x="65532" y="18300"/>
                  </a:lnTo>
                  <a:lnTo>
                    <a:pt x="67056" y="16776"/>
                  </a:lnTo>
                  <a:lnTo>
                    <a:pt x="67056" y="1536"/>
                  </a:lnTo>
                  <a:close/>
                </a:path>
                <a:path w="181610" h="172720">
                  <a:moveTo>
                    <a:pt x="126479" y="85344"/>
                  </a:moveTo>
                  <a:lnTo>
                    <a:pt x="120383" y="42672"/>
                  </a:lnTo>
                  <a:lnTo>
                    <a:pt x="103619" y="1524"/>
                  </a:lnTo>
                  <a:lnTo>
                    <a:pt x="103619" y="0"/>
                  </a:lnTo>
                  <a:lnTo>
                    <a:pt x="91427" y="0"/>
                  </a:lnTo>
                  <a:lnTo>
                    <a:pt x="89903" y="1524"/>
                  </a:lnTo>
                  <a:lnTo>
                    <a:pt x="89903" y="3048"/>
                  </a:lnTo>
                  <a:lnTo>
                    <a:pt x="94195" y="13335"/>
                  </a:lnTo>
                  <a:lnTo>
                    <a:pt x="97904" y="23622"/>
                  </a:lnTo>
                  <a:lnTo>
                    <a:pt x="107048" y="64770"/>
                  </a:lnTo>
                  <a:lnTo>
                    <a:pt x="108191" y="85344"/>
                  </a:lnTo>
                  <a:lnTo>
                    <a:pt x="107911" y="95631"/>
                  </a:lnTo>
                  <a:lnTo>
                    <a:pt x="101053" y="136779"/>
                  </a:lnTo>
                  <a:lnTo>
                    <a:pt x="89903" y="167640"/>
                  </a:lnTo>
                  <a:lnTo>
                    <a:pt x="89903" y="170688"/>
                  </a:lnTo>
                  <a:lnTo>
                    <a:pt x="91427" y="170688"/>
                  </a:lnTo>
                  <a:lnTo>
                    <a:pt x="92951" y="172212"/>
                  </a:lnTo>
                  <a:lnTo>
                    <a:pt x="100571" y="172212"/>
                  </a:lnTo>
                  <a:lnTo>
                    <a:pt x="100571" y="170688"/>
                  </a:lnTo>
                  <a:lnTo>
                    <a:pt x="103619" y="170688"/>
                  </a:lnTo>
                  <a:lnTo>
                    <a:pt x="103619" y="169164"/>
                  </a:lnTo>
                  <a:lnTo>
                    <a:pt x="108191" y="163068"/>
                  </a:lnTo>
                  <a:lnTo>
                    <a:pt x="111239" y="156972"/>
                  </a:lnTo>
                  <a:lnTo>
                    <a:pt x="114287" y="149352"/>
                  </a:lnTo>
                  <a:lnTo>
                    <a:pt x="115811" y="143256"/>
                  </a:lnTo>
                  <a:lnTo>
                    <a:pt x="118859" y="135636"/>
                  </a:lnTo>
                  <a:lnTo>
                    <a:pt x="120383" y="128016"/>
                  </a:lnTo>
                  <a:lnTo>
                    <a:pt x="121907" y="121920"/>
                  </a:lnTo>
                  <a:lnTo>
                    <a:pt x="124955" y="106680"/>
                  </a:lnTo>
                  <a:lnTo>
                    <a:pt x="124955" y="100584"/>
                  </a:lnTo>
                  <a:lnTo>
                    <a:pt x="126479" y="92964"/>
                  </a:lnTo>
                  <a:lnTo>
                    <a:pt x="126479" y="85344"/>
                  </a:lnTo>
                  <a:close/>
                </a:path>
                <a:path w="181610" h="172720">
                  <a:moveTo>
                    <a:pt x="181356" y="118884"/>
                  </a:moveTo>
                  <a:lnTo>
                    <a:pt x="179832" y="118884"/>
                  </a:lnTo>
                  <a:lnTo>
                    <a:pt x="178308" y="117360"/>
                  </a:lnTo>
                  <a:lnTo>
                    <a:pt x="166116" y="117360"/>
                  </a:lnTo>
                  <a:lnTo>
                    <a:pt x="164592" y="118884"/>
                  </a:lnTo>
                  <a:lnTo>
                    <a:pt x="163068" y="118884"/>
                  </a:lnTo>
                  <a:lnTo>
                    <a:pt x="163068" y="121932"/>
                  </a:lnTo>
                  <a:lnTo>
                    <a:pt x="161544" y="123456"/>
                  </a:lnTo>
                  <a:lnTo>
                    <a:pt x="161544" y="137172"/>
                  </a:lnTo>
                  <a:lnTo>
                    <a:pt x="149352" y="164604"/>
                  </a:lnTo>
                  <a:lnTo>
                    <a:pt x="149352" y="166128"/>
                  </a:lnTo>
                  <a:lnTo>
                    <a:pt x="150876" y="166128"/>
                  </a:lnTo>
                  <a:lnTo>
                    <a:pt x="150876" y="167652"/>
                  </a:lnTo>
                  <a:lnTo>
                    <a:pt x="158496" y="167652"/>
                  </a:lnTo>
                  <a:lnTo>
                    <a:pt x="158496" y="166128"/>
                  </a:lnTo>
                  <a:lnTo>
                    <a:pt x="161544" y="166128"/>
                  </a:lnTo>
                  <a:lnTo>
                    <a:pt x="161544" y="164604"/>
                  </a:lnTo>
                  <a:lnTo>
                    <a:pt x="163068" y="164604"/>
                  </a:lnTo>
                  <a:lnTo>
                    <a:pt x="176784" y="144792"/>
                  </a:lnTo>
                  <a:lnTo>
                    <a:pt x="176784" y="143268"/>
                  </a:lnTo>
                  <a:lnTo>
                    <a:pt x="178308" y="141744"/>
                  </a:lnTo>
                  <a:lnTo>
                    <a:pt x="178308" y="140220"/>
                  </a:lnTo>
                  <a:lnTo>
                    <a:pt x="179832" y="138696"/>
                  </a:lnTo>
                  <a:lnTo>
                    <a:pt x="179832" y="137172"/>
                  </a:lnTo>
                  <a:lnTo>
                    <a:pt x="181356" y="135648"/>
                  </a:lnTo>
                  <a:lnTo>
                    <a:pt x="181356" y="118884"/>
                  </a:lnTo>
                  <a:close/>
                </a:path>
                <a:path w="181610" h="172720">
                  <a:moveTo>
                    <a:pt x="181356" y="51828"/>
                  </a:moveTo>
                  <a:lnTo>
                    <a:pt x="179832" y="50304"/>
                  </a:lnTo>
                  <a:lnTo>
                    <a:pt x="178308" y="50304"/>
                  </a:lnTo>
                  <a:lnTo>
                    <a:pt x="178308" y="48780"/>
                  </a:lnTo>
                  <a:lnTo>
                    <a:pt x="164592" y="48780"/>
                  </a:lnTo>
                  <a:lnTo>
                    <a:pt x="161544" y="51828"/>
                  </a:lnTo>
                  <a:lnTo>
                    <a:pt x="161544" y="56400"/>
                  </a:lnTo>
                  <a:lnTo>
                    <a:pt x="160020" y="57924"/>
                  </a:lnTo>
                  <a:lnTo>
                    <a:pt x="160020" y="62496"/>
                  </a:lnTo>
                  <a:lnTo>
                    <a:pt x="161544" y="64020"/>
                  </a:lnTo>
                  <a:lnTo>
                    <a:pt x="161544" y="67068"/>
                  </a:lnTo>
                  <a:lnTo>
                    <a:pt x="163068" y="68592"/>
                  </a:lnTo>
                  <a:lnTo>
                    <a:pt x="163068" y="70116"/>
                  </a:lnTo>
                  <a:lnTo>
                    <a:pt x="166116" y="70116"/>
                  </a:lnTo>
                  <a:lnTo>
                    <a:pt x="167640" y="71640"/>
                  </a:lnTo>
                  <a:lnTo>
                    <a:pt x="175260" y="71640"/>
                  </a:lnTo>
                  <a:lnTo>
                    <a:pt x="176784" y="70116"/>
                  </a:lnTo>
                  <a:lnTo>
                    <a:pt x="178308" y="70116"/>
                  </a:lnTo>
                  <a:lnTo>
                    <a:pt x="181356" y="67068"/>
                  </a:lnTo>
                  <a:lnTo>
                    <a:pt x="181356" y="518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871219" y="817042"/>
            <a:ext cx="7404100" cy="4344670"/>
          </a:xfrm>
          <a:prstGeom prst="rect">
            <a:avLst/>
          </a:prstGeom>
        </p:spPr>
        <p:txBody>
          <a:bodyPr wrap="square" lIns="0" tIns="10287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810"/>
              </a:spcBef>
            </a:pPr>
            <a:r>
              <a:rPr dirty="0" sz="1550">
                <a:latin typeface="Calibri"/>
                <a:cs typeface="Calibri"/>
              </a:rPr>
              <a:t>Some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examples:</a:t>
            </a:r>
            <a:endParaRPr sz="1550">
              <a:latin typeface="Calibri"/>
              <a:cs typeface="Calibri"/>
            </a:endParaRPr>
          </a:p>
          <a:p>
            <a:pPr algn="just" marL="21590" marR="5789295">
              <a:lnSpc>
                <a:spcPct val="102899"/>
              </a:lnSpc>
              <a:spcBef>
                <a:spcPts val="665"/>
              </a:spcBef>
            </a:pPr>
            <a:r>
              <a:rPr dirty="0" sz="1550">
                <a:latin typeface="Calibri"/>
                <a:cs typeface="Calibri"/>
              </a:rPr>
              <a:t>#include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&lt;stdio.h&gt; </a:t>
            </a:r>
            <a:r>
              <a:rPr dirty="0" sz="1550">
                <a:latin typeface="Calibri"/>
                <a:cs typeface="Calibri"/>
              </a:rPr>
              <a:t>#include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&lt;stdlib.h&gt; </a:t>
            </a:r>
            <a:r>
              <a:rPr dirty="0" sz="1550">
                <a:latin typeface="Calibri"/>
                <a:cs typeface="Calibri"/>
              </a:rPr>
              <a:t>#include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&lt;string.h&gt;</a:t>
            </a:r>
            <a:endParaRPr sz="1550">
              <a:latin typeface="Calibri"/>
              <a:cs typeface="Calibri"/>
            </a:endParaRPr>
          </a:p>
          <a:p>
            <a:pPr marL="204470" marR="6460490" indent="-182880">
              <a:lnSpc>
                <a:spcPts val="3900"/>
              </a:lnSpc>
              <a:spcBef>
                <a:spcPts val="390"/>
              </a:spcBef>
            </a:pPr>
            <a:r>
              <a:rPr dirty="0" sz="1550">
                <a:latin typeface="Calibri"/>
                <a:cs typeface="Calibri"/>
              </a:rPr>
              <a:t>int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main()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{ </a:t>
            </a:r>
            <a:r>
              <a:rPr dirty="0" sz="1550">
                <a:latin typeface="Calibri"/>
                <a:cs typeface="Calibri"/>
              </a:rPr>
              <a:t>int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i;</a:t>
            </a:r>
            <a:endParaRPr sz="1550">
              <a:latin typeface="Calibri"/>
              <a:cs typeface="Calibri"/>
            </a:endParaRPr>
          </a:p>
          <a:p>
            <a:pPr marL="204470">
              <a:lnSpc>
                <a:spcPts val="1400"/>
              </a:lnSpc>
            </a:pPr>
            <a:r>
              <a:rPr dirty="0" sz="1550">
                <a:latin typeface="Calibri"/>
                <a:cs typeface="Calibri"/>
              </a:rPr>
              <a:t>//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Forward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through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each</a:t>
            </a:r>
            <a:r>
              <a:rPr dirty="0" sz="1550" spc="18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character</a:t>
            </a:r>
            <a:endParaRPr sz="1550">
              <a:latin typeface="Calibri"/>
              <a:cs typeface="Calibri"/>
            </a:endParaRPr>
          </a:p>
          <a:p>
            <a:pPr marL="387350" marR="4375150" indent="-182880">
              <a:lnSpc>
                <a:spcPct val="104500"/>
              </a:lnSpc>
            </a:pPr>
            <a:r>
              <a:rPr dirty="0" sz="1550">
                <a:latin typeface="Calibri"/>
                <a:cs typeface="Calibri"/>
              </a:rPr>
              <a:t>for(i=0;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i&lt;(int)strlen(phrase);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i++)</a:t>
            </a:r>
            <a:r>
              <a:rPr dirty="0" sz="1550" spc="220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{ </a:t>
            </a:r>
            <a:r>
              <a:rPr dirty="0" sz="1550" spc="-10">
                <a:latin typeface="Calibri"/>
                <a:cs typeface="Calibri"/>
              </a:rPr>
              <a:t>printf</a:t>
            </a:r>
            <a:endParaRPr sz="1550">
              <a:latin typeface="Calibri"/>
              <a:cs typeface="Calibri"/>
            </a:endParaRPr>
          </a:p>
          <a:p>
            <a:pPr marL="204470">
              <a:lnSpc>
                <a:spcPct val="100000"/>
              </a:lnSpc>
              <a:spcBef>
                <a:spcPts val="20"/>
              </a:spcBef>
            </a:pPr>
            <a:r>
              <a:rPr dirty="0" sz="1550" spc="10">
                <a:latin typeface="Calibri"/>
                <a:cs typeface="Calibri"/>
              </a:rPr>
              <a:t>}</a:t>
            </a:r>
            <a:endParaRPr sz="1550">
              <a:latin typeface="Calibri"/>
              <a:cs typeface="Calibri"/>
            </a:endParaRPr>
          </a:p>
          <a:p>
            <a:pPr marL="204470">
              <a:lnSpc>
                <a:spcPct val="100000"/>
              </a:lnSpc>
              <a:spcBef>
                <a:spcPts val="85"/>
              </a:spcBef>
              <a:tabLst>
                <a:tab pos="818515" algn="l"/>
              </a:tabLst>
            </a:pPr>
            <a:r>
              <a:rPr dirty="0" sz="1550" spc="-10">
                <a:latin typeface="Calibri"/>
                <a:cs typeface="Calibri"/>
              </a:rPr>
              <a:t>printf</a:t>
            </a:r>
            <a:r>
              <a:rPr dirty="0" sz="1550">
                <a:latin typeface="Calibri"/>
                <a:cs typeface="Calibri"/>
              </a:rPr>
              <a:t>	</a:t>
            </a:r>
            <a:r>
              <a:rPr dirty="0" sz="1550" spc="-50">
                <a:latin typeface="Calibri"/>
                <a:cs typeface="Calibri"/>
              </a:rPr>
              <a:t>\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00">
              <a:latin typeface="Calibri"/>
              <a:cs typeface="Calibri"/>
            </a:endParaRPr>
          </a:p>
          <a:p>
            <a:pPr marL="21590" marR="5080" indent="182880">
              <a:lnSpc>
                <a:spcPct val="105200"/>
              </a:lnSpc>
            </a:pPr>
            <a:r>
              <a:rPr dirty="0" sz="1550">
                <a:latin typeface="Calibri"/>
                <a:cs typeface="Calibri"/>
              </a:rPr>
              <a:t>//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Forward</a:t>
            </a:r>
            <a:r>
              <a:rPr dirty="0" sz="1550" spc="-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through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every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other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character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until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counter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greater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than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length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of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string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character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null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character</a:t>
            </a:r>
            <a:endParaRPr sz="1550">
              <a:latin typeface="Calibri"/>
              <a:cs typeface="Calibri"/>
            </a:endParaRPr>
          </a:p>
          <a:p>
            <a:pPr marL="204470">
              <a:lnSpc>
                <a:spcPct val="100000"/>
              </a:lnSpc>
              <a:spcBef>
                <a:spcPts val="85"/>
              </a:spcBef>
            </a:pPr>
            <a:r>
              <a:rPr dirty="0" sz="1550" spc="-20">
                <a:latin typeface="Calibri"/>
                <a:cs typeface="Calibri"/>
              </a:rPr>
              <a:t>i=0;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24" name="object 24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636520" y="5207507"/>
            <a:ext cx="2104643" cy="173736"/>
          </a:xfrm>
          <a:prstGeom prst="rect">
            <a:avLst/>
          </a:prstGeom>
        </p:spPr>
      </p:pic>
      <p:sp>
        <p:nvSpPr>
          <p:cNvPr id="25" name="object 25" descr=""/>
          <p:cNvSpPr txBox="1"/>
          <p:nvPr/>
        </p:nvSpPr>
        <p:spPr>
          <a:xfrm>
            <a:off x="4734559" y="5131942"/>
            <a:ext cx="103505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10">
                <a:latin typeface="Calibri"/>
                <a:cs typeface="Calibri"/>
              </a:rPr>
              <a:t>\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4837242" y="5207507"/>
            <a:ext cx="248920" cy="172720"/>
            <a:chOff x="4837242" y="5207507"/>
            <a:chExt cx="248920" cy="172720"/>
          </a:xfrm>
        </p:grpSpPr>
        <p:pic>
          <p:nvPicPr>
            <p:cNvPr id="27" name="object 2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37242" y="5207507"/>
              <a:ext cx="127949" cy="140208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4986515" y="5207520"/>
              <a:ext cx="99695" cy="172720"/>
            </a:xfrm>
            <a:custGeom>
              <a:avLst/>
              <a:gdLst/>
              <a:ahLst/>
              <a:cxnLst/>
              <a:rect l="l" t="t" r="r" b="b"/>
              <a:pathLst>
                <a:path w="99695" h="172720">
                  <a:moveTo>
                    <a:pt x="36576" y="85344"/>
                  </a:moveTo>
                  <a:lnTo>
                    <a:pt x="30480" y="42672"/>
                  </a:lnTo>
                  <a:lnTo>
                    <a:pt x="13716" y="1524"/>
                  </a:lnTo>
                  <a:lnTo>
                    <a:pt x="13716" y="0"/>
                  </a:lnTo>
                  <a:lnTo>
                    <a:pt x="1524" y="0"/>
                  </a:lnTo>
                  <a:lnTo>
                    <a:pt x="1524" y="1524"/>
                  </a:lnTo>
                  <a:lnTo>
                    <a:pt x="0" y="1524"/>
                  </a:lnTo>
                  <a:lnTo>
                    <a:pt x="0" y="4572"/>
                  </a:lnTo>
                  <a:lnTo>
                    <a:pt x="4292" y="13970"/>
                  </a:lnTo>
                  <a:lnTo>
                    <a:pt x="8001" y="23812"/>
                  </a:lnTo>
                  <a:lnTo>
                    <a:pt x="17145" y="64770"/>
                  </a:lnTo>
                  <a:lnTo>
                    <a:pt x="18288" y="85344"/>
                  </a:lnTo>
                  <a:lnTo>
                    <a:pt x="18008" y="95859"/>
                  </a:lnTo>
                  <a:lnTo>
                    <a:pt x="11150" y="138061"/>
                  </a:lnTo>
                  <a:lnTo>
                    <a:pt x="0" y="167640"/>
                  </a:lnTo>
                  <a:lnTo>
                    <a:pt x="0" y="170688"/>
                  </a:lnTo>
                  <a:lnTo>
                    <a:pt x="1524" y="170688"/>
                  </a:lnTo>
                  <a:lnTo>
                    <a:pt x="1524" y="172212"/>
                  </a:lnTo>
                  <a:lnTo>
                    <a:pt x="12192" y="172212"/>
                  </a:lnTo>
                  <a:lnTo>
                    <a:pt x="12192" y="170688"/>
                  </a:lnTo>
                  <a:lnTo>
                    <a:pt x="13716" y="170688"/>
                  </a:lnTo>
                  <a:lnTo>
                    <a:pt x="18288" y="163068"/>
                  </a:lnTo>
                  <a:lnTo>
                    <a:pt x="21336" y="156972"/>
                  </a:lnTo>
                  <a:lnTo>
                    <a:pt x="24384" y="149352"/>
                  </a:lnTo>
                  <a:lnTo>
                    <a:pt x="25908" y="143256"/>
                  </a:lnTo>
                  <a:lnTo>
                    <a:pt x="28956" y="135636"/>
                  </a:lnTo>
                  <a:lnTo>
                    <a:pt x="30480" y="129540"/>
                  </a:lnTo>
                  <a:lnTo>
                    <a:pt x="33528" y="114300"/>
                  </a:lnTo>
                  <a:lnTo>
                    <a:pt x="35052" y="108204"/>
                  </a:lnTo>
                  <a:lnTo>
                    <a:pt x="35052" y="100584"/>
                  </a:lnTo>
                  <a:lnTo>
                    <a:pt x="36576" y="92964"/>
                  </a:lnTo>
                  <a:lnTo>
                    <a:pt x="36576" y="85344"/>
                  </a:lnTo>
                  <a:close/>
                </a:path>
                <a:path w="99695" h="172720">
                  <a:moveTo>
                    <a:pt x="99072" y="85344"/>
                  </a:moveTo>
                  <a:lnTo>
                    <a:pt x="94500" y="42672"/>
                  </a:lnTo>
                  <a:lnTo>
                    <a:pt x="77736" y="1524"/>
                  </a:lnTo>
                  <a:lnTo>
                    <a:pt x="76212" y="0"/>
                  </a:lnTo>
                  <a:lnTo>
                    <a:pt x="65544" y="0"/>
                  </a:lnTo>
                  <a:lnTo>
                    <a:pt x="65544" y="1524"/>
                  </a:lnTo>
                  <a:lnTo>
                    <a:pt x="64020" y="1524"/>
                  </a:lnTo>
                  <a:lnTo>
                    <a:pt x="64020" y="4572"/>
                  </a:lnTo>
                  <a:lnTo>
                    <a:pt x="68300" y="13970"/>
                  </a:lnTo>
                  <a:lnTo>
                    <a:pt x="72021" y="23812"/>
                  </a:lnTo>
                  <a:lnTo>
                    <a:pt x="81165" y="64770"/>
                  </a:lnTo>
                  <a:lnTo>
                    <a:pt x="82308" y="85344"/>
                  </a:lnTo>
                  <a:lnTo>
                    <a:pt x="82016" y="95859"/>
                  </a:lnTo>
                  <a:lnTo>
                    <a:pt x="75158" y="138061"/>
                  </a:lnTo>
                  <a:lnTo>
                    <a:pt x="64020" y="167640"/>
                  </a:lnTo>
                  <a:lnTo>
                    <a:pt x="64020" y="170688"/>
                  </a:lnTo>
                  <a:lnTo>
                    <a:pt x="65544" y="170688"/>
                  </a:lnTo>
                  <a:lnTo>
                    <a:pt x="65544" y="172212"/>
                  </a:lnTo>
                  <a:lnTo>
                    <a:pt x="76212" y="172212"/>
                  </a:lnTo>
                  <a:lnTo>
                    <a:pt x="76212" y="170688"/>
                  </a:lnTo>
                  <a:lnTo>
                    <a:pt x="77736" y="170688"/>
                  </a:lnTo>
                  <a:lnTo>
                    <a:pt x="82308" y="163068"/>
                  </a:lnTo>
                  <a:lnTo>
                    <a:pt x="85356" y="156972"/>
                  </a:lnTo>
                  <a:lnTo>
                    <a:pt x="86880" y="149352"/>
                  </a:lnTo>
                  <a:lnTo>
                    <a:pt x="89928" y="143256"/>
                  </a:lnTo>
                  <a:lnTo>
                    <a:pt x="92976" y="135636"/>
                  </a:lnTo>
                  <a:lnTo>
                    <a:pt x="94500" y="129540"/>
                  </a:lnTo>
                  <a:lnTo>
                    <a:pt x="97548" y="114300"/>
                  </a:lnTo>
                  <a:lnTo>
                    <a:pt x="99072" y="108204"/>
                  </a:lnTo>
                  <a:lnTo>
                    <a:pt x="99072" y="853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/>
          <p:nvPr/>
        </p:nvSpPr>
        <p:spPr>
          <a:xfrm>
            <a:off x="5138928" y="5207508"/>
            <a:ext cx="48895" cy="170815"/>
          </a:xfrm>
          <a:custGeom>
            <a:avLst/>
            <a:gdLst/>
            <a:ahLst/>
            <a:cxnLst/>
            <a:rect l="l" t="t" r="r" b="b"/>
            <a:pathLst>
              <a:path w="48895" h="170814">
                <a:moveTo>
                  <a:pt x="45720" y="170688"/>
                </a:moveTo>
                <a:lnTo>
                  <a:pt x="35052" y="170688"/>
                </a:lnTo>
                <a:lnTo>
                  <a:pt x="30480" y="169164"/>
                </a:lnTo>
                <a:lnTo>
                  <a:pt x="28956" y="169164"/>
                </a:lnTo>
                <a:lnTo>
                  <a:pt x="25908" y="167640"/>
                </a:lnTo>
                <a:lnTo>
                  <a:pt x="22860" y="164592"/>
                </a:lnTo>
                <a:lnTo>
                  <a:pt x="21336" y="161544"/>
                </a:lnTo>
                <a:lnTo>
                  <a:pt x="19812" y="160020"/>
                </a:lnTo>
                <a:lnTo>
                  <a:pt x="18288" y="155448"/>
                </a:lnTo>
                <a:lnTo>
                  <a:pt x="18288" y="147828"/>
                </a:lnTo>
                <a:lnTo>
                  <a:pt x="16764" y="141732"/>
                </a:lnTo>
                <a:lnTo>
                  <a:pt x="16764" y="103632"/>
                </a:lnTo>
                <a:lnTo>
                  <a:pt x="15240" y="102108"/>
                </a:lnTo>
                <a:lnTo>
                  <a:pt x="15240" y="99060"/>
                </a:lnTo>
                <a:lnTo>
                  <a:pt x="13716" y="97536"/>
                </a:lnTo>
                <a:lnTo>
                  <a:pt x="12192" y="94488"/>
                </a:lnTo>
                <a:lnTo>
                  <a:pt x="9144" y="91440"/>
                </a:lnTo>
                <a:lnTo>
                  <a:pt x="7620" y="91440"/>
                </a:lnTo>
                <a:lnTo>
                  <a:pt x="6096" y="89916"/>
                </a:lnTo>
                <a:lnTo>
                  <a:pt x="1524" y="89916"/>
                </a:lnTo>
                <a:lnTo>
                  <a:pt x="1524" y="88392"/>
                </a:lnTo>
                <a:lnTo>
                  <a:pt x="0" y="88392"/>
                </a:lnTo>
                <a:lnTo>
                  <a:pt x="0" y="79248"/>
                </a:lnTo>
                <a:lnTo>
                  <a:pt x="1524" y="77724"/>
                </a:lnTo>
                <a:lnTo>
                  <a:pt x="7620" y="77724"/>
                </a:lnTo>
                <a:lnTo>
                  <a:pt x="10668" y="74676"/>
                </a:lnTo>
                <a:lnTo>
                  <a:pt x="13716" y="70104"/>
                </a:lnTo>
                <a:lnTo>
                  <a:pt x="16764" y="67056"/>
                </a:lnTo>
                <a:lnTo>
                  <a:pt x="16764" y="28956"/>
                </a:lnTo>
                <a:lnTo>
                  <a:pt x="18288" y="22860"/>
                </a:lnTo>
                <a:lnTo>
                  <a:pt x="18288" y="15240"/>
                </a:lnTo>
                <a:lnTo>
                  <a:pt x="19812" y="10668"/>
                </a:lnTo>
                <a:lnTo>
                  <a:pt x="21336" y="9144"/>
                </a:lnTo>
                <a:lnTo>
                  <a:pt x="22860" y="6096"/>
                </a:lnTo>
                <a:lnTo>
                  <a:pt x="25908" y="3048"/>
                </a:lnTo>
                <a:lnTo>
                  <a:pt x="28956" y="1524"/>
                </a:lnTo>
                <a:lnTo>
                  <a:pt x="30480" y="0"/>
                </a:lnTo>
                <a:lnTo>
                  <a:pt x="45720" y="0"/>
                </a:lnTo>
                <a:lnTo>
                  <a:pt x="48768" y="3048"/>
                </a:lnTo>
                <a:lnTo>
                  <a:pt x="48768" y="9144"/>
                </a:lnTo>
                <a:lnTo>
                  <a:pt x="47244" y="10668"/>
                </a:lnTo>
                <a:lnTo>
                  <a:pt x="47244" y="12192"/>
                </a:lnTo>
                <a:lnTo>
                  <a:pt x="36576" y="12192"/>
                </a:lnTo>
                <a:lnTo>
                  <a:pt x="36576" y="13716"/>
                </a:lnTo>
                <a:lnTo>
                  <a:pt x="33528" y="16764"/>
                </a:lnTo>
                <a:lnTo>
                  <a:pt x="33528" y="19812"/>
                </a:lnTo>
                <a:lnTo>
                  <a:pt x="32004" y="22860"/>
                </a:lnTo>
                <a:lnTo>
                  <a:pt x="32004" y="64008"/>
                </a:lnTo>
                <a:lnTo>
                  <a:pt x="30480" y="67056"/>
                </a:lnTo>
                <a:lnTo>
                  <a:pt x="30480" y="70104"/>
                </a:lnTo>
                <a:lnTo>
                  <a:pt x="28956" y="73152"/>
                </a:lnTo>
                <a:lnTo>
                  <a:pt x="27432" y="74676"/>
                </a:lnTo>
                <a:lnTo>
                  <a:pt x="25908" y="77724"/>
                </a:lnTo>
                <a:lnTo>
                  <a:pt x="22860" y="79248"/>
                </a:lnTo>
                <a:lnTo>
                  <a:pt x="21336" y="82296"/>
                </a:lnTo>
                <a:lnTo>
                  <a:pt x="18288" y="82296"/>
                </a:lnTo>
                <a:lnTo>
                  <a:pt x="15240" y="83820"/>
                </a:lnTo>
                <a:lnTo>
                  <a:pt x="18288" y="83820"/>
                </a:lnTo>
                <a:lnTo>
                  <a:pt x="21336" y="85344"/>
                </a:lnTo>
                <a:lnTo>
                  <a:pt x="27432" y="91440"/>
                </a:lnTo>
                <a:lnTo>
                  <a:pt x="30480" y="97536"/>
                </a:lnTo>
                <a:lnTo>
                  <a:pt x="30480" y="100584"/>
                </a:lnTo>
                <a:lnTo>
                  <a:pt x="32004" y="103632"/>
                </a:lnTo>
                <a:lnTo>
                  <a:pt x="32004" y="147828"/>
                </a:lnTo>
                <a:lnTo>
                  <a:pt x="33528" y="150876"/>
                </a:lnTo>
                <a:lnTo>
                  <a:pt x="33528" y="153924"/>
                </a:lnTo>
                <a:lnTo>
                  <a:pt x="35052" y="155448"/>
                </a:lnTo>
                <a:lnTo>
                  <a:pt x="35052" y="156972"/>
                </a:lnTo>
                <a:lnTo>
                  <a:pt x="36576" y="156972"/>
                </a:lnTo>
                <a:lnTo>
                  <a:pt x="38100" y="158496"/>
                </a:lnTo>
                <a:lnTo>
                  <a:pt x="47244" y="158496"/>
                </a:lnTo>
                <a:lnTo>
                  <a:pt x="47244" y="160020"/>
                </a:lnTo>
                <a:lnTo>
                  <a:pt x="48768" y="161544"/>
                </a:lnTo>
                <a:lnTo>
                  <a:pt x="48768" y="167640"/>
                </a:lnTo>
                <a:lnTo>
                  <a:pt x="47244" y="167640"/>
                </a:lnTo>
                <a:lnTo>
                  <a:pt x="47244" y="169164"/>
                </a:lnTo>
                <a:lnTo>
                  <a:pt x="45720" y="1706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0" name="object 30" descr=""/>
          <p:cNvGrpSpPr/>
          <p:nvPr/>
        </p:nvGrpSpPr>
        <p:grpSpPr>
          <a:xfrm>
            <a:off x="1740407" y="5454396"/>
            <a:ext cx="460375" cy="172720"/>
            <a:chOff x="1740407" y="5454396"/>
            <a:chExt cx="460375" cy="172720"/>
          </a:xfrm>
        </p:grpSpPr>
        <p:sp>
          <p:nvSpPr>
            <p:cNvPr id="31" name="object 31" descr=""/>
            <p:cNvSpPr/>
            <p:nvPr/>
          </p:nvSpPr>
          <p:spPr>
            <a:xfrm>
              <a:off x="1740407" y="5454396"/>
              <a:ext cx="35560" cy="172720"/>
            </a:xfrm>
            <a:custGeom>
              <a:avLst/>
              <a:gdLst/>
              <a:ahLst/>
              <a:cxnLst/>
              <a:rect l="l" t="t" r="r" b="b"/>
              <a:pathLst>
                <a:path w="35560" h="172720">
                  <a:moveTo>
                    <a:pt x="33528" y="1524"/>
                  </a:moveTo>
                  <a:lnTo>
                    <a:pt x="22860" y="1524"/>
                  </a:lnTo>
                  <a:lnTo>
                    <a:pt x="22860" y="0"/>
                  </a:lnTo>
                  <a:lnTo>
                    <a:pt x="33528" y="0"/>
                  </a:lnTo>
                  <a:lnTo>
                    <a:pt x="33528" y="1524"/>
                  </a:lnTo>
                  <a:close/>
                </a:path>
                <a:path w="35560" h="172720">
                  <a:moveTo>
                    <a:pt x="33528" y="172212"/>
                  </a:moveTo>
                  <a:lnTo>
                    <a:pt x="22860" y="172212"/>
                  </a:lnTo>
                  <a:lnTo>
                    <a:pt x="21336" y="170688"/>
                  </a:lnTo>
                  <a:lnTo>
                    <a:pt x="16764" y="163068"/>
                  </a:lnTo>
                  <a:lnTo>
                    <a:pt x="13716" y="156972"/>
                  </a:lnTo>
                  <a:lnTo>
                    <a:pt x="12192" y="150876"/>
                  </a:lnTo>
                  <a:lnTo>
                    <a:pt x="9144" y="143256"/>
                  </a:lnTo>
                  <a:lnTo>
                    <a:pt x="6096" y="137160"/>
                  </a:lnTo>
                  <a:lnTo>
                    <a:pt x="3048" y="121920"/>
                  </a:lnTo>
                  <a:lnTo>
                    <a:pt x="1524" y="115824"/>
                  </a:lnTo>
                  <a:lnTo>
                    <a:pt x="0" y="108204"/>
                  </a:lnTo>
                  <a:lnTo>
                    <a:pt x="0" y="71628"/>
                  </a:lnTo>
                  <a:lnTo>
                    <a:pt x="1524" y="64008"/>
                  </a:lnTo>
                  <a:lnTo>
                    <a:pt x="1524" y="57912"/>
                  </a:lnTo>
                  <a:lnTo>
                    <a:pt x="4572" y="42672"/>
                  </a:lnTo>
                  <a:lnTo>
                    <a:pt x="7620" y="36576"/>
                  </a:lnTo>
                  <a:lnTo>
                    <a:pt x="9144" y="28956"/>
                  </a:lnTo>
                  <a:lnTo>
                    <a:pt x="12192" y="22860"/>
                  </a:lnTo>
                  <a:lnTo>
                    <a:pt x="15240" y="15240"/>
                  </a:lnTo>
                  <a:lnTo>
                    <a:pt x="18288" y="9144"/>
                  </a:lnTo>
                  <a:lnTo>
                    <a:pt x="21336" y="1524"/>
                  </a:lnTo>
                  <a:lnTo>
                    <a:pt x="35052" y="1524"/>
                  </a:lnTo>
                  <a:lnTo>
                    <a:pt x="35052" y="4572"/>
                  </a:lnTo>
                  <a:lnTo>
                    <a:pt x="30765" y="13977"/>
                  </a:lnTo>
                  <a:lnTo>
                    <a:pt x="27051" y="23812"/>
                  </a:lnTo>
                  <a:lnTo>
                    <a:pt x="17907" y="64770"/>
                  </a:lnTo>
                  <a:lnTo>
                    <a:pt x="16764" y="85344"/>
                  </a:lnTo>
                  <a:lnTo>
                    <a:pt x="17049" y="96512"/>
                  </a:lnTo>
                  <a:lnTo>
                    <a:pt x="23907" y="138279"/>
                  </a:lnTo>
                  <a:lnTo>
                    <a:pt x="35052" y="167640"/>
                  </a:lnTo>
                  <a:lnTo>
                    <a:pt x="35052" y="170688"/>
                  </a:lnTo>
                  <a:lnTo>
                    <a:pt x="33528" y="1722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02892" y="5454396"/>
              <a:ext cx="397763" cy="167640"/>
            </a:xfrm>
            <a:prstGeom prst="rect">
              <a:avLst/>
            </a:prstGeom>
          </p:spPr>
        </p:pic>
      </p:grpSp>
      <p:pic>
        <p:nvPicPr>
          <p:cNvPr id="33" name="object 33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279903" y="5455919"/>
            <a:ext cx="658368" cy="172212"/>
          </a:xfrm>
          <a:prstGeom prst="rect">
            <a:avLst/>
          </a:prstGeom>
        </p:spPr>
      </p:pic>
      <p:sp>
        <p:nvSpPr>
          <p:cNvPr id="34" name="object 34" descr=""/>
          <p:cNvSpPr txBox="1"/>
          <p:nvPr/>
        </p:nvSpPr>
        <p:spPr>
          <a:xfrm>
            <a:off x="2939288" y="5378830"/>
            <a:ext cx="208915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-25">
                <a:latin typeface="Calibri"/>
                <a:cs typeface="Calibri"/>
              </a:rPr>
              <a:t>]);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35" name="object 35" descr=""/>
          <p:cNvSpPr/>
          <p:nvPr/>
        </p:nvSpPr>
        <p:spPr>
          <a:xfrm>
            <a:off x="1555991" y="6187439"/>
            <a:ext cx="131445" cy="172720"/>
          </a:xfrm>
          <a:custGeom>
            <a:avLst/>
            <a:gdLst/>
            <a:ahLst/>
            <a:cxnLst/>
            <a:rect l="l" t="t" r="r" b="b"/>
            <a:pathLst>
              <a:path w="131444" h="172720">
                <a:moveTo>
                  <a:pt x="36576" y="1536"/>
                </a:moveTo>
                <a:lnTo>
                  <a:pt x="35052" y="12"/>
                </a:lnTo>
                <a:lnTo>
                  <a:pt x="22860" y="12"/>
                </a:lnTo>
                <a:lnTo>
                  <a:pt x="22860" y="1536"/>
                </a:lnTo>
                <a:lnTo>
                  <a:pt x="18288" y="7632"/>
                </a:lnTo>
                <a:lnTo>
                  <a:pt x="15240" y="15252"/>
                </a:lnTo>
                <a:lnTo>
                  <a:pt x="13716" y="21348"/>
                </a:lnTo>
                <a:lnTo>
                  <a:pt x="10668" y="28968"/>
                </a:lnTo>
                <a:lnTo>
                  <a:pt x="7620" y="35064"/>
                </a:lnTo>
                <a:lnTo>
                  <a:pt x="4572" y="50304"/>
                </a:lnTo>
                <a:lnTo>
                  <a:pt x="3048" y="56400"/>
                </a:lnTo>
                <a:lnTo>
                  <a:pt x="1524" y="64020"/>
                </a:lnTo>
                <a:lnTo>
                  <a:pt x="1524" y="71640"/>
                </a:lnTo>
                <a:lnTo>
                  <a:pt x="0" y="77736"/>
                </a:lnTo>
                <a:lnTo>
                  <a:pt x="0" y="92976"/>
                </a:lnTo>
                <a:lnTo>
                  <a:pt x="1524" y="100596"/>
                </a:lnTo>
                <a:lnTo>
                  <a:pt x="1524" y="108216"/>
                </a:lnTo>
                <a:lnTo>
                  <a:pt x="3048" y="114312"/>
                </a:lnTo>
                <a:lnTo>
                  <a:pt x="6096" y="129552"/>
                </a:lnTo>
                <a:lnTo>
                  <a:pt x="7620" y="135648"/>
                </a:lnTo>
                <a:lnTo>
                  <a:pt x="10668" y="143268"/>
                </a:lnTo>
                <a:lnTo>
                  <a:pt x="12192" y="149364"/>
                </a:lnTo>
                <a:lnTo>
                  <a:pt x="15240" y="156984"/>
                </a:lnTo>
                <a:lnTo>
                  <a:pt x="18288" y="163080"/>
                </a:lnTo>
                <a:lnTo>
                  <a:pt x="22860" y="169176"/>
                </a:lnTo>
                <a:lnTo>
                  <a:pt x="22860" y="170700"/>
                </a:lnTo>
                <a:lnTo>
                  <a:pt x="24384" y="170700"/>
                </a:lnTo>
                <a:lnTo>
                  <a:pt x="24384" y="172224"/>
                </a:lnTo>
                <a:lnTo>
                  <a:pt x="33528" y="172224"/>
                </a:lnTo>
                <a:lnTo>
                  <a:pt x="35052" y="170700"/>
                </a:lnTo>
                <a:lnTo>
                  <a:pt x="36576" y="170700"/>
                </a:lnTo>
                <a:lnTo>
                  <a:pt x="36576" y="167652"/>
                </a:lnTo>
                <a:lnTo>
                  <a:pt x="22860" y="126504"/>
                </a:lnTo>
                <a:lnTo>
                  <a:pt x="18288" y="85356"/>
                </a:lnTo>
                <a:lnTo>
                  <a:pt x="18580" y="75069"/>
                </a:lnTo>
                <a:lnTo>
                  <a:pt x="25438" y="33921"/>
                </a:lnTo>
                <a:lnTo>
                  <a:pt x="36576" y="3060"/>
                </a:lnTo>
                <a:lnTo>
                  <a:pt x="36576" y="1536"/>
                </a:lnTo>
                <a:close/>
              </a:path>
              <a:path w="131444" h="172720">
                <a:moveTo>
                  <a:pt x="96012" y="0"/>
                </a:moveTo>
                <a:lnTo>
                  <a:pt x="85344" y="0"/>
                </a:lnTo>
                <a:lnTo>
                  <a:pt x="85344" y="1524"/>
                </a:lnTo>
                <a:lnTo>
                  <a:pt x="83820" y="1524"/>
                </a:lnTo>
                <a:lnTo>
                  <a:pt x="83820" y="3048"/>
                </a:lnTo>
                <a:lnTo>
                  <a:pt x="70104" y="22860"/>
                </a:lnTo>
                <a:lnTo>
                  <a:pt x="68580" y="24384"/>
                </a:lnTo>
                <a:lnTo>
                  <a:pt x="68580" y="25908"/>
                </a:lnTo>
                <a:lnTo>
                  <a:pt x="67056" y="27432"/>
                </a:lnTo>
                <a:lnTo>
                  <a:pt x="67056" y="28956"/>
                </a:lnTo>
                <a:lnTo>
                  <a:pt x="65532" y="30480"/>
                </a:lnTo>
                <a:lnTo>
                  <a:pt x="65532" y="36576"/>
                </a:lnTo>
                <a:lnTo>
                  <a:pt x="64008" y="38100"/>
                </a:lnTo>
                <a:lnTo>
                  <a:pt x="64008" y="44196"/>
                </a:lnTo>
                <a:lnTo>
                  <a:pt x="65532" y="45720"/>
                </a:lnTo>
                <a:lnTo>
                  <a:pt x="65532" y="47244"/>
                </a:lnTo>
                <a:lnTo>
                  <a:pt x="67056" y="48768"/>
                </a:lnTo>
                <a:lnTo>
                  <a:pt x="68580" y="48768"/>
                </a:lnTo>
                <a:lnTo>
                  <a:pt x="70104" y="50292"/>
                </a:lnTo>
                <a:lnTo>
                  <a:pt x="77724" y="50292"/>
                </a:lnTo>
                <a:lnTo>
                  <a:pt x="79248" y="48768"/>
                </a:lnTo>
                <a:lnTo>
                  <a:pt x="80772" y="48768"/>
                </a:lnTo>
                <a:lnTo>
                  <a:pt x="80772" y="47244"/>
                </a:lnTo>
                <a:lnTo>
                  <a:pt x="82296" y="47244"/>
                </a:lnTo>
                <a:lnTo>
                  <a:pt x="82296" y="28956"/>
                </a:lnTo>
                <a:lnTo>
                  <a:pt x="96012" y="3048"/>
                </a:lnTo>
                <a:lnTo>
                  <a:pt x="96012" y="0"/>
                </a:lnTo>
                <a:close/>
              </a:path>
              <a:path w="131444" h="172720">
                <a:moveTo>
                  <a:pt x="131064" y="0"/>
                </a:moveTo>
                <a:lnTo>
                  <a:pt x="120396" y="0"/>
                </a:lnTo>
                <a:lnTo>
                  <a:pt x="120396" y="1524"/>
                </a:lnTo>
                <a:lnTo>
                  <a:pt x="118872" y="1524"/>
                </a:lnTo>
                <a:lnTo>
                  <a:pt x="118872" y="3048"/>
                </a:lnTo>
                <a:lnTo>
                  <a:pt x="105156" y="22860"/>
                </a:lnTo>
                <a:lnTo>
                  <a:pt x="103632" y="24384"/>
                </a:lnTo>
                <a:lnTo>
                  <a:pt x="103632" y="25908"/>
                </a:lnTo>
                <a:lnTo>
                  <a:pt x="102108" y="27432"/>
                </a:lnTo>
                <a:lnTo>
                  <a:pt x="102108" y="28956"/>
                </a:lnTo>
                <a:lnTo>
                  <a:pt x="100584" y="30480"/>
                </a:lnTo>
                <a:lnTo>
                  <a:pt x="100584" y="36576"/>
                </a:lnTo>
                <a:lnTo>
                  <a:pt x="99060" y="38100"/>
                </a:lnTo>
                <a:lnTo>
                  <a:pt x="99060" y="44196"/>
                </a:lnTo>
                <a:lnTo>
                  <a:pt x="100584" y="44196"/>
                </a:lnTo>
                <a:lnTo>
                  <a:pt x="100584" y="47244"/>
                </a:lnTo>
                <a:lnTo>
                  <a:pt x="102108" y="48768"/>
                </a:lnTo>
                <a:lnTo>
                  <a:pt x="103632" y="48768"/>
                </a:lnTo>
                <a:lnTo>
                  <a:pt x="105156" y="50292"/>
                </a:lnTo>
                <a:lnTo>
                  <a:pt x="112776" y="50292"/>
                </a:lnTo>
                <a:lnTo>
                  <a:pt x="114300" y="48768"/>
                </a:lnTo>
                <a:lnTo>
                  <a:pt x="115824" y="48768"/>
                </a:lnTo>
                <a:lnTo>
                  <a:pt x="115824" y="47244"/>
                </a:lnTo>
                <a:lnTo>
                  <a:pt x="117348" y="47244"/>
                </a:lnTo>
                <a:lnTo>
                  <a:pt x="117348" y="28956"/>
                </a:lnTo>
                <a:lnTo>
                  <a:pt x="131064" y="3048"/>
                </a:lnTo>
                <a:lnTo>
                  <a:pt x="1310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 txBox="1"/>
          <p:nvPr/>
        </p:nvSpPr>
        <p:spPr>
          <a:xfrm>
            <a:off x="1063244" y="5131942"/>
            <a:ext cx="1569085" cy="124777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95580" marR="5080" indent="-182880">
              <a:lnSpc>
                <a:spcPct val="104500"/>
              </a:lnSpc>
              <a:spcBef>
                <a:spcPts val="50"/>
              </a:spcBef>
            </a:pPr>
            <a:r>
              <a:rPr dirty="0" sz="1550" spc="-10">
                <a:latin typeface="Calibri"/>
                <a:cs typeface="Calibri"/>
              </a:rPr>
              <a:t>while((i&lt;(int)strlen printf</a:t>
            </a:r>
            <a:endParaRPr sz="1550">
              <a:latin typeface="Calibri"/>
              <a:cs typeface="Calibri"/>
            </a:endParaRPr>
          </a:p>
          <a:p>
            <a:pPr marL="195580">
              <a:lnSpc>
                <a:spcPct val="100000"/>
              </a:lnSpc>
              <a:spcBef>
                <a:spcPts val="85"/>
              </a:spcBef>
            </a:pPr>
            <a:r>
              <a:rPr dirty="0" sz="1550" spc="-10">
                <a:latin typeface="Calibri"/>
                <a:cs typeface="Calibri"/>
              </a:rPr>
              <a:t>i+=2;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550" spc="10">
                <a:latin typeface="Calibri"/>
                <a:cs typeface="Calibri"/>
              </a:rPr>
              <a:t>}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  <a:tabLst>
                <a:tab pos="626745" algn="l"/>
              </a:tabLst>
            </a:pPr>
            <a:r>
              <a:rPr dirty="0" sz="1550" spc="-10">
                <a:latin typeface="Calibri"/>
                <a:cs typeface="Calibri"/>
              </a:rPr>
              <a:t>printf</a:t>
            </a:r>
            <a:r>
              <a:rPr dirty="0" sz="1550">
                <a:latin typeface="Calibri"/>
                <a:cs typeface="Calibri"/>
              </a:rPr>
              <a:t>	</a:t>
            </a:r>
            <a:r>
              <a:rPr dirty="0" sz="1550" spc="-25">
                <a:latin typeface="Calibri"/>
                <a:cs typeface="Calibri"/>
              </a:rPr>
              <a:t>\n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37" name="object 37" descr=""/>
          <p:cNvSpPr/>
          <p:nvPr/>
        </p:nvSpPr>
        <p:spPr>
          <a:xfrm>
            <a:off x="1885188" y="6187439"/>
            <a:ext cx="182880" cy="172720"/>
          </a:xfrm>
          <a:custGeom>
            <a:avLst/>
            <a:gdLst/>
            <a:ahLst/>
            <a:cxnLst/>
            <a:rect l="l" t="t" r="r" b="b"/>
            <a:pathLst>
              <a:path w="182880" h="172720">
                <a:moveTo>
                  <a:pt x="32004" y="3048"/>
                </a:moveTo>
                <a:lnTo>
                  <a:pt x="30480" y="3048"/>
                </a:lnTo>
                <a:lnTo>
                  <a:pt x="30480" y="1524"/>
                </a:lnTo>
                <a:lnTo>
                  <a:pt x="28956" y="0"/>
                </a:lnTo>
                <a:lnTo>
                  <a:pt x="16764" y="0"/>
                </a:lnTo>
                <a:lnTo>
                  <a:pt x="16764" y="1524"/>
                </a:lnTo>
                <a:lnTo>
                  <a:pt x="15240" y="1524"/>
                </a:lnTo>
                <a:lnTo>
                  <a:pt x="15240" y="3048"/>
                </a:lnTo>
                <a:lnTo>
                  <a:pt x="13716" y="3048"/>
                </a:lnTo>
                <a:lnTo>
                  <a:pt x="13716" y="19812"/>
                </a:lnTo>
                <a:lnTo>
                  <a:pt x="1524" y="47244"/>
                </a:lnTo>
                <a:lnTo>
                  <a:pt x="0" y="47244"/>
                </a:lnTo>
                <a:lnTo>
                  <a:pt x="0" y="48768"/>
                </a:lnTo>
                <a:lnTo>
                  <a:pt x="1524" y="48768"/>
                </a:lnTo>
                <a:lnTo>
                  <a:pt x="1524" y="50292"/>
                </a:lnTo>
                <a:lnTo>
                  <a:pt x="9144" y="50292"/>
                </a:lnTo>
                <a:lnTo>
                  <a:pt x="9144" y="48768"/>
                </a:lnTo>
                <a:lnTo>
                  <a:pt x="12192" y="48768"/>
                </a:lnTo>
                <a:lnTo>
                  <a:pt x="12192" y="47244"/>
                </a:lnTo>
                <a:lnTo>
                  <a:pt x="25908" y="27432"/>
                </a:lnTo>
                <a:lnTo>
                  <a:pt x="28956" y="24384"/>
                </a:lnTo>
                <a:lnTo>
                  <a:pt x="28956" y="22860"/>
                </a:lnTo>
                <a:lnTo>
                  <a:pt x="30480" y="21336"/>
                </a:lnTo>
                <a:lnTo>
                  <a:pt x="30480" y="16764"/>
                </a:lnTo>
                <a:lnTo>
                  <a:pt x="32004" y="15240"/>
                </a:lnTo>
                <a:lnTo>
                  <a:pt x="32004" y="3048"/>
                </a:lnTo>
                <a:close/>
              </a:path>
              <a:path w="182880" h="172720">
                <a:moveTo>
                  <a:pt x="67056" y="3048"/>
                </a:moveTo>
                <a:lnTo>
                  <a:pt x="65532" y="3048"/>
                </a:lnTo>
                <a:lnTo>
                  <a:pt x="65532" y="1524"/>
                </a:lnTo>
                <a:lnTo>
                  <a:pt x="64008" y="0"/>
                </a:lnTo>
                <a:lnTo>
                  <a:pt x="51816" y="0"/>
                </a:lnTo>
                <a:lnTo>
                  <a:pt x="51816" y="1524"/>
                </a:lnTo>
                <a:lnTo>
                  <a:pt x="50292" y="1524"/>
                </a:lnTo>
                <a:lnTo>
                  <a:pt x="50292" y="3048"/>
                </a:lnTo>
                <a:lnTo>
                  <a:pt x="48768" y="4572"/>
                </a:lnTo>
                <a:lnTo>
                  <a:pt x="48768" y="19812"/>
                </a:lnTo>
                <a:lnTo>
                  <a:pt x="36576" y="47244"/>
                </a:lnTo>
                <a:lnTo>
                  <a:pt x="35052" y="47244"/>
                </a:lnTo>
                <a:lnTo>
                  <a:pt x="35052" y="48768"/>
                </a:lnTo>
                <a:lnTo>
                  <a:pt x="36576" y="48768"/>
                </a:lnTo>
                <a:lnTo>
                  <a:pt x="36576" y="50292"/>
                </a:lnTo>
                <a:lnTo>
                  <a:pt x="44196" y="50292"/>
                </a:lnTo>
                <a:lnTo>
                  <a:pt x="44196" y="48768"/>
                </a:lnTo>
                <a:lnTo>
                  <a:pt x="47244" y="48768"/>
                </a:lnTo>
                <a:lnTo>
                  <a:pt x="47244" y="47244"/>
                </a:lnTo>
                <a:lnTo>
                  <a:pt x="48768" y="47244"/>
                </a:lnTo>
                <a:lnTo>
                  <a:pt x="60960" y="27432"/>
                </a:lnTo>
                <a:lnTo>
                  <a:pt x="64008" y="24384"/>
                </a:lnTo>
                <a:lnTo>
                  <a:pt x="64008" y="22860"/>
                </a:lnTo>
                <a:lnTo>
                  <a:pt x="65532" y="21336"/>
                </a:lnTo>
                <a:lnTo>
                  <a:pt x="65532" y="18288"/>
                </a:lnTo>
                <a:lnTo>
                  <a:pt x="67056" y="16764"/>
                </a:lnTo>
                <a:lnTo>
                  <a:pt x="67056" y="3048"/>
                </a:lnTo>
                <a:close/>
              </a:path>
              <a:path w="182880" h="172720">
                <a:moveTo>
                  <a:pt x="126479" y="85356"/>
                </a:moveTo>
                <a:lnTo>
                  <a:pt x="120383" y="42684"/>
                </a:lnTo>
                <a:lnTo>
                  <a:pt x="105143" y="1536"/>
                </a:lnTo>
                <a:lnTo>
                  <a:pt x="103619" y="1536"/>
                </a:lnTo>
                <a:lnTo>
                  <a:pt x="103619" y="12"/>
                </a:lnTo>
                <a:lnTo>
                  <a:pt x="91427" y="12"/>
                </a:lnTo>
                <a:lnTo>
                  <a:pt x="91427" y="1536"/>
                </a:lnTo>
                <a:lnTo>
                  <a:pt x="89903" y="1536"/>
                </a:lnTo>
                <a:lnTo>
                  <a:pt x="89903" y="3060"/>
                </a:lnTo>
                <a:lnTo>
                  <a:pt x="91427" y="3060"/>
                </a:lnTo>
                <a:lnTo>
                  <a:pt x="95719" y="13347"/>
                </a:lnTo>
                <a:lnTo>
                  <a:pt x="107149" y="54495"/>
                </a:lnTo>
                <a:lnTo>
                  <a:pt x="109715" y="85356"/>
                </a:lnTo>
                <a:lnTo>
                  <a:pt x="109435" y="95643"/>
                </a:lnTo>
                <a:lnTo>
                  <a:pt x="102577" y="136791"/>
                </a:lnTo>
                <a:lnTo>
                  <a:pt x="91427" y="167652"/>
                </a:lnTo>
                <a:lnTo>
                  <a:pt x="89903" y="167652"/>
                </a:lnTo>
                <a:lnTo>
                  <a:pt x="89903" y="170700"/>
                </a:lnTo>
                <a:lnTo>
                  <a:pt x="91427" y="170700"/>
                </a:lnTo>
                <a:lnTo>
                  <a:pt x="92951" y="172224"/>
                </a:lnTo>
                <a:lnTo>
                  <a:pt x="102095" y="172224"/>
                </a:lnTo>
                <a:lnTo>
                  <a:pt x="102095" y="170700"/>
                </a:lnTo>
                <a:lnTo>
                  <a:pt x="105143" y="170700"/>
                </a:lnTo>
                <a:lnTo>
                  <a:pt x="105143" y="169176"/>
                </a:lnTo>
                <a:lnTo>
                  <a:pt x="111239" y="156984"/>
                </a:lnTo>
                <a:lnTo>
                  <a:pt x="114287" y="149364"/>
                </a:lnTo>
                <a:lnTo>
                  <a:pt x="115811" y="143268"/>
                </a:lnTo>
                <a:lnTo>
                  <a:pt x="118859" y="135648"/>
                </a:lnTo>
                <a:lnTo>
                  <a:pt x="120383" y="129552"/>
                </a:lnTo>
                <a:lnTo>
                  <a:pt x="123431" y="114312"/>
                </a:lnTo>
                <a:lnTo>
                  <a:pt x="124955" y="108216"/>
                </a:lnTo>
                <a:lnTo>
                  <a:pt x="124955" y="100596"/>
                </a:lnTo>
                <a:lnTo>
                  <a:pt x="126479" y="92976"/>
                </a:lnTo>
                <a:lnTo>
                  <a:pt x="126479" y="85356"/>
                </a:lnTo>
                <a:close/>
              </a:path>
              <a:path w="182880" h="172720">
                <a:moveTo>
                  <a:pt x="182867" y="121920"/>
                </a:moveTo>
                <a:lnTo>
                  <a:pt x="181343" y="120396"/>
                </a:lnTo>
                <a:lnTo>
                  <a:pt x="181343" y="118872"/>
                </a:lnTo>
                <a:lnTo>
                  <a:pt x="179819" y="118872"/>
                </a:lnTo>
                <a:lnTo>
                  <a:pt x="179819" y="117348"/>
                </a:lnTo>
                <a:lnTo>
                  <a:pt x="166103" y="117348"/>
                </a:lnTo>
                <a:lnTo>
                  <a:pt x="164579" y="118872"/>
                </a:lnTo>
                <a:lnTo>
                  <a:pt x="164579" y="120396"/>
                </a:lnTo>
                <a:lnTo>
                  <a:pt x="163055" y="120396"/>
                </a:lnTo>
                <a:lnTo>
                  <a:pt x="163055" y="137160"/>
                </a:lnTo>
                <a:lnTo>
                  <a:pt x="150863" y="164592"/>
                </a:lnTo>
                <a:lnTo>
                  <a:pt x="150863" y="166116"/>
                </a:lnTo>
                <a:lnTo>
                  <a:pt x="152387" y="167640"/>
                </a:lnTo>
                <a:lnTo>
                  <a:pt x="158483" y="167640"/>
                </a:lnTo>
                <a:lnTo>
                  <a:pt x="160007" y="166116"/>
                </a:lnTo>
                <a:lnTo>
                  <a:pt x="163055" y="166116"/>
                </a:lnTo>
                <a:lnTo>
                  <a:pt x="163055" y="164592"/>
                </a:lnTo>
                <a:lnTo>
                  <a:pt x="176771" y="144780"/>
                </a:lnTo>
                <a:lnTo>
                  <a:pt x="178295" y="143256"/>
                </a:lnTo>
                <a:lnTo>
                  <a:pt x="178295" y="141732"/>
                </a:lnTo>
                <a:lnTo>
                  <a:pt x="179819" y="140208"/>
                </a:lnTo>
                <a:lnTo>
                  <a:pt x="179819" y="138684"/>
                </a:lnTo>
                <a:lnTo>
                  <a:pt x="181343" y="137160"/>
                </a:lnTo>
                <a:lnTo>
                  <a:pt x="181343" y="134112"/>
                </a:lnTo>
                <a:lnTo>
                  <a:pt x="182867" y="132588"/>
                </a:lnTo>
                <a:lnTo>
                  <a:pt x="182867" y="121920"/>
                </a:lnTo>
                <a:close/>
              </a:path>
              <a:path w="182880" h="172720">
                <a:moveTo>
                  <a:pt x="182867" y="54864"/>
                </a:moveTo>
                <a:lnTo>
                  <a:pt x="181343" y="53340"/>
                </a:lnTo>
                <a:lnTo>
                  <a:pt x="181343" y="51816"/>
                </a:lnTo>
                <a:lnTo>
                  <a:pt x="178295" y="48768"/>
                </a:lnTo>
                <a:lnTo>
                  <a:pt x="164579" y="48768"/>
                </a:lnTo>
                <a:lnTo>
                  <a:pt x="164579" y="50292"/>
                </a:lnTo>
                <a:lnTo>
                  <a:pt x="163055" y="50292"/>
                </a:lnTo>
                <a:lnTo>
                  <a:pt x="163055" y="51816"/>
                </a:lnTo>
                <a:lnTo>
                  <a:pt x="161531" y="53340"/>
                </a:lnTo>
                <a:lnTo>
                  <a:pt x="161531" y="67056"/>
                </a:lnTo>
                <a:lnTo>
                  <a:pt x="164579" y="70104"/>
                </a:lnTo>
                <a:lnTo>
                  <a:pt x="166103" y="70104"/>
                </a:lnTo>
                <a:lnTo>
                  <a:pt x="167627" y="71628"/>
                </a:lnTo>
                <a:lnTo>
                  <a:pt x="175247" y="71628"/>
                </a:lnTo>
                <a:lnTo>
                  <a:pt x="176771" y="70104"/>
                </a:lnTo>
                <a:lnTo>
                  <a:pt x="179819" y="70104"/>
                </a:lnTo>
                <a:lnTo>
                  <a:pt x="179819" y="68580"/>
                </a:lnTo>
                <a:lnTo>
                  <a:pt x="181343" y="68580"/>
                </a:lnTo>
                <a:lnTo>
                  <a:pt x="181343" y="67056"/>
                </a:lnTo>
                <a:lnTo>
                  <a:pt x="182867" y="65532"/>
                </a:lnTo>
                <a:lnTo>
                  <a:pt x="182867" y="548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 txBox="1"/>
          <p:nvPr/>
        </p:nvSpPr>
        <p:spPr>
          <a:xfrm>
            <a:off x="880363" y="6358763"/>
            <a:ext cx="88900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10">
                <a:latin typeface="Calibri"/>
                <a:cs typeface="Calibri"/>
              </a:rPr>
              <a:t>}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00"/>
              </a:lnSpc>
            </a:pPr>
            <a:r>
              <a:rPr dirty="0" spc="-25"/>
              <a:t>TOC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4595" y="533400"/>
            <a:ext cx="1187196" cy="31750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7323" y="533400"/>
            <a:ext cx="685800" cy="25755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57800" y="547115"/>
            <a:ext cx="958596" cy="303784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6303263" y="547115"/>
            <a:ext cx="35560" cy="242570"/>
          </a:xfrm>
          <a:custGeom>
            <a:avLst/>
            <a:gdLst/>
            <a:ahLst/>
            <a:cxnLst/>
            <a:rect l="l" t="t" r="r" b="b"/>
            <a:pathLst>
              <a:path w="35560" h="242570">
                <a:moveTo>
                  <a:pt x="24384" y="65532"/>
                </a:moveTo>
                <a:lnTo>
                  <a:pt x="12192" y="65532"/>
                </a:lnTo>
                <a:lnTo>
                  <a:pt x="13716" y="64008"/>
                </a:lnTo>
                <a:lnTo>
                  <a:pt x="22860" y="64008"/>
                </a:lnTo>
                <a:lnTo>
                  <a:pt x="24384" y="65532"/>
                </a:lnTo>
                <a:close/>
              </a:path>
              <a:path w="35560" h="242570">
                <a:moveTo>
                  <a:pt x="28956" y="67056"/>
                </a:moveTo>
                <a:lnTo>
                  <a:pt x="7620" y="67056"/>
                </a:lnTo>
                <a:lnTo>
                  <a:pt x="7620" y="65532"/>
                </a:lnTo>
                <a:lnTo>
                  <a:pt x="27432" y="65532"/>
                </a:lnTo>
                <a:lnTo>
                  <a:pt x="28956" y="67056"/>
                </a:lnTo>
                <a:close/>
              </a:path>
              <a:path w="35560" h="242570">
                <a:moveTo>
                  <a:pt x="9906" y="71628"/>
                </a:moveTo>
                <a:lnTo>
                  <a:pt x="7620" y="71628"/>
                </a:lnTo>
                <a:lnTo>
                  <a:pt x="3048" y="70104"/>
                </a:lnTo>
                <a:lnTo>
                  <a:pt x="6096" y="67056"/>
                </a:lnTo>
                <a:lnTo>
                  <a:pt x="30480" y="67056"/>
                </a:lnTo>
                <a:lnTo>
                  <a:pt x="32004" y="68580"/>
                </a:lnTo>
                <a:lnTo>
                  <a:pt x="32004" y="70104"/>
                </a:lnTo>
                <a:lnTo>
                  <a:pt x="9144" y="70104"/>
                </a:lnTo>
                <a:lnTo>
                  <a:pt x="9906" y="71628"/>
                </a:lnTo>
                <a:close/>
              </a:path>
              <a:path w="35560" h="242570">
                <a:moveTo>
                  <a:pt x="3048" y="237744"/>
                </a:moveTo>
                <a:lnTo>
                  <a:pt x="3048" y="70104"/>
                </a:lnTo>
                <a:lnTo>
                  <a:pt x="7620" y="71628"/>
                </a:lnTo>
                <a:lnTo>
                  <a:pt x="9906" y="71628"/>
                </a:lnTo>
                <a:lnTo>
                  <a:pt x="12192" y="76200"/>
                </a:lnTo>
                <a:lnTo>
                  <a:pt x="12192" y="231648"/>
                </a:lnTo>
                <a:lnTo>
                  <a:pt x="10668" y="233172"/>
                </a:lnTo>
                <a:lnTo>
                  <a:pt x="11176" y="233172"/>
                </a:lnTo>
                <a:lnTo>
                  <a:pt x="10160" y="234696"/>
                </a:lnTo>
                <a:lnTo>
                  <a:pt x="7620" y="234696"/>
                </a:lnTo>
                <a:lnTo>
                  <a:pt x="3048" y="237744"/>
                </a:lnTo>
                <a:close/>
              </a:path>
              <a:path w="35560" h="242570">
                <a:moveTo>
                  <a:pt x="12192" y="76200"/>
                </a:moveTo>
                <a:lnTo>
                  <a:pt x="9144" y="70104"/>
                </a:lnTo>
                <a:lnTo>
                  <a:pt x="12192" y="74676"/>
                </a:lnTo>
                <a:lnTo>
                  <a:pt x="12192" y="76200"/>
                </a:lnTo>
                <a:close/>
              </a:path>
              <a:path w="35560" h="242570">
                <a:moveTo>
                  <a:pt x="13716" y="74676"/>
                </a:moveTo>
                <a:lnTo>
                  <a:pt x="12192" y="74676"/>
                </a:lnTo>
                <a:lnTo>
                  <a:pt x="9144" y="70104"/>
                </a:lnTo>
                <a:lnTo>
                  <a:pt x="12192" y="70104"/>
                </a:lnTo>
                <a:lnTo>
                  <a:pt x="13716" y="74676"/>
                </a:lnTo>
                <a:close/>
              </a:path>
              <a:path w="35560" h="242570">
                <a:moveTo>
                  <a:pt x="22860" y="74676"/>
                </a:moveTo>
                <a:lnTo>
                  <a:pt x="13716" y="74676"/>
                </a:lnTo>
                <a:lnTo>
                  <a:pt x="12192" y="70104"/>
                </a:lnTo>
                <a:lnTo>
                  <a:pt x="22860" y="70104"/>
                </a:lnTo>
                <a:lnTo>
                  <a:pt x="22860" y="74676"/>
                </a:lnTo>
                <a:close/>
              </a:path>
              <a:path w="35560" h="242570">
                <a:moveTo>
                  <a:pt x="24384" y="74676"/>
                </a:moveTo>
                <a:lnTo>
                  <a:pt x="22860" y="74676"/>
                </a:lnTo>
                <a:lnTo>
                  <a:pt x="22860" y="70104"/>
                </a:lnTo>
                <a:lnTo>
                  <a:pt x="25908" y="70104"/>
                </a:lnTo>
                <a:lnTo>
                  <a:pt x="24384" y="74676"/>
                </a:lnTo>
                <a:close/>
              </a:path>
              <a:path w="35560" h="242570">
                <a:moveTo>
                  <a:pt x="33528" y="233172"/>
                </a:moveTo>
                <a:lnTo>
                  <a:pt x="25908" y="233172"/>
                </a:lnTo>
                <a:lnTo>
                  <a:pt x="24384" y="231648"/>
                </a:lnTo>
                <a:lnTo>
                  <a:pt x="24384" y="74676"/>
                </a:lnTo>
                <a:lnTo>
                  <a:pt x="25908" y="70104"/>
                </a:lnTo>
                <a:lnTo>
                  <a:pt x="32004" y="70104"/>
                </a:lnTo>
                <a:lnTo>
                  <a:pt x="33528" y="71628"/>
                </a:lnTo>
                <a:lnTo>
                  <a:pt x="33528" y="233172"/>
                </a:lnTo>
                <a:close/>
              </a:path>
              <a:path w="35560" h="242570">
                <a:moveTo>
                  <a:pt x="11176" y="233172"/>
                </a:moveTo>
                <a:lnTo>
                  <a:pt x="10668" y="233172"/>
                </a:lnTo>
                <a:lnTo>
                  <a:pt x="12192" y="231648"/>
                </a:lnTo>
                <a:lnTo>
                  <a:pt x="11176" y="233172"/>
                </a:lnTo>
                <a:close/>
              </a:path>
              <a:path w="35560" h="242570">
                <a:moveTo>
                  <a:pt x="12573" y="236220"/>
                </a:moveTo>
                <a:lnTo>
                  <a:pt x="9144" y="236220"/>
                </a:lnTo>
                <a:lnTo>
                  <a:pt x="12192" y="231648"/>
                </a:lnTo>
                <a:lnTo>
                  <a:pt x="12192" y="233172"/>
                </a:lnTo>
                <a:lnTo>
                  <a:pt x="13335" y="233172"/>
                </a:lnTo>
                <a:lnTo>
                  <a:pt x="12573" y="236220"/>
                </a:lnTo>
                <a:close/>
              </a:path>
              <a:path w="35560" h="242570">
                <a:moveTo>
                  <a:pt x="13335" y="233172"/>
                </a:moveTo>
                <a:lnTo>
                  <a:pt x="12192" y="233172"/>
                </a:lnTo>
                <a:lnTo>
                  <a:pt x="12192" y="231648"/>
                </a:lnTo>
                <a:lnTo>
                  <a:pt x="13716" y="231648"/>
                </a:lnTo>
                <a:lnTo>
                  <a:pt x="13335" y="233172"/>
                </a:lnTo>
                <a:close/>
              </a:path>
              <a:path w="35560" h="242570">
                <a:moveTo>
                  <a:pt x="22860" y="237744"/>
                </a:moveTo>
                <a:lnTo>
                  <a:pt x="12192" y="237744"/>
                </a:lnTo>
                <a:lnTo>
                  <a:pt x="13716" y="231648"/>
                </a:lnTo>
                <a:lnTo>
                  <a:pt x="22860" y="231648"/>
                </a:lnTo>
                <a:lnTo>
                  <a:pt x="22860" y="237744"/>
                </a:lnTo>
                <a:close/>
              </a:path>
              <a:path w="35560" h="242570">
                <a:moveTo>
                  <a:pt x="32004" y="237744"/>
                </a:moveTo>
                <a:lnTo>
                  <a:pt x="22860" y="237744"/>
                </a:lnTo>
                <a:lnTo>
                  <a:pt x="22860" y="231648"/>
                </a:lnTo>
                <a:lnTo>
                  <a:pt x="24384" y="231648"/>
                </a:lnTo>
                <a:lnTo>
                  <a:pt x="24384" y="233172"/>
                </a:lnTo>
                <a:lnTo>
                  <a:pt x="24892" y="233172"/>
                </a:lnTo>
                <a:lnTo>
                  <a:pt x="25908" y="236220"/>
                </a:lnTo>
                <a:lnTo>
                  <a:pt x="33528" y="236220"/>
                </a:lnTo>
                <a:lnTo>
                  <a:pt x="32004" y="237744"/>
                </a:lnTo>
                <a:close/>
              </a:path>
              <a:path w="35560" h="242570">
                <a:moveTo>
                  <a:pt x="24892" y="233172"/>
                </a:moveTo>
                <a:lnTo>
                  <a:pt x="24384" y="233172"/>
                </a:lnTo>
                <a:lnTo>
                  <a:pt x="24384" y="231648"/>
                </a:lnTo>
                <a:lnTo>
                  <a:pt x="24892" y="233172"/>
                </a:lnTo>
                <a:close/>
              </a:path>
              <a:path w="35560" h="242570">
                <a:moveTo>
                  <a:pt x="33528" y="236220"/>
                </a:moveTo>
                <a:lnTo>
                  <a:pt x="25908" y="236220"/>
                </a:lnTo>
                <a:lnTo>
                  <a:pt x="24384" y="231648"/>
                </a:lnTo>
                <a:lnTo>
                  <a:pt x="25908" y="233172"/>
                </a:lnTo>
                <a:lnTo>
                  <a:pt x="33528" y="233172"/>
                </a:lnTo>
                <a:lnTo>
                  <a:pt x="33528" y="236220"/>
                </a:lnTo>
                <a:close/>
              </a:path>
              <a:path w="35560" h="242570">
                <a:moveTo>
                  <a:pt x="30480" y="240792"/>
                </a:moveTo>
                <a:lnTo>
                  <a:pt x="6096" y="240792"/>
                </a:lnTo>
                <a:lnTo>
                  <a:pt x="3048" y="237744"/>
                </a:lnTo>
                <a:lnTo>
                  <a:pt x="7620" y="234696"/>
                </a:lnTo>
                <a:lnTo>
                  <a:pt x="10160" y="234696"/>
                </a:lnTo>
                <a:lnTo>
                  <a:pt x="9144" y="236220"/>
                </a:lnTo>
                <a:lnTo>
                  <a:pt x="12573" y="236220"/>
                </a:lnTo>
                <a:lnTo>
                  <a:pt x="12192" y="237744"/>
                </a:lnTo>
                <a:lnTo>
                  <a:pt x="32004" y="237744"/>
                </a:lnTo>
                <a:lnTo>
                  <a:pt x="32004" y="239268"/>
                </a:lnTo>
                <a:lnTo>
                  <a:pt x="30480" y="240792"/>
                </a:lnTo>
                <a:close/>
              </a:path>
              <a:path w="35560" h="242570">
                <a:moveTo>
                  <a:pt x="25908" y="242316"/>
                </a:moveTo>
                <a:lnTo>
                  <a:pt x="10668" y="242316"/>
                </a:lnTo>
                <a:lnTo>
                  <a:pt x="9144" y="240792"/>
                </a:lnTo>
                <a:lnTo>
                  <a:pt x="27432" y="240792"/>
                </a:lnTo>
                <a:lnTo>
                  <a:pt x="25908" y="242316"/>
                </a:lnTo>
                <a:close/>
              </a:path>
              <a:path w="35560" h="242570">
                <a:moveTo>
                  <a:pt x="22860" y="39624"/>
                </a:moveTo>
                <a:lnTo>
                  <a:pt x="12192" y="39624"/>
                </a:lnTo>
                <a:lnTo>
                  <a:pt x="7620" y="38100"/>
                </a:lnTo>
                <a:lnTo>
                  <a:pt x="3048" y="35052"/>
                </a:lnTo>
                <a:lnTo>
                  <a:pt x="0" y="32004"/>
                </a:lnTo>
                <a:lnTo>
                  <a:pt x="0" y="9144"/>
                </a:lnTo>
                <a:lnTo>
                  <a:pt x="3048" y="4572"/>
                </a:lnTo>
                <a:lnTo>
                  <a:pt x="7620" y="1524"/>
                </a:lnTo>
                <a:lnTo>
                  <a:pt x="12192" y="0"/>
                </a:lnTo>
                <a:lnTo>
                  <a:pt x="22860" y="0"/>
                </a:lnTo>
                <a:lnTo>
                  <a:pt x="27432" y="1524"/>
                </a:lnTo>
                <a:lnTo>
                  <a:pt x="32004" y="4572"/>
                </a:lnTo>
                <a:lnTo>
                  <a:pt x="25908" y="10668"/>
                </a:lnTo>
                <a:lnTo>
                  <a:pt x="13716" y="10668"/>
                </a:lnTo>
                <a:lnTo>
                  <a:pt x="10668" y="12192"/>
                </a:lnTo>
                <a:lnTo>
                  <a:pt x="9144" y="15240"/>
                </a:lnTo>
                <a:lnTo>
                  <a:pt x="9144" y="25908"/>
                </a:lnTo>
                <a:lnTo>
                  <a:pt x="10668" y="28956"/>
                </a:lnTo>
                <a:lnTo>
                  <a:pt x="35052" y="28956"/>
                </a:lnTo>
                <a:lnTo>
                  <a:pt x="35052" y="30480"/>
                </a:lnTo>
                <a:lnTo>
                  <a:pt x="27432" y="38100"/>
                </a:lnTo>
                <a:lnTo>
                  <a:pt x="22860" y="39624"/>
                </a:lnTo>
                <a:close/>
              </a:path>
              <a:path w="35560" h="242570">
                <a:moveTo>
                  <a:pt x="35052" y="28956"/>
                </a:moveTo>
                <a:lnTo>
                  <a:pt x="22860" y="28956"/>
                </a:lnTo>
                <a:lnTo>
                  <a:pt x="25908" y="25908"/>
                </a:lnTo>
                <a:lnTo>
                  <a:pt x="25908" y="15240"/>
                </a:lnTo>
                <a:lnTo>
                  <a:pt x="24384" y="12192"/>
                </a:lnTo>
                <a:lnTo>
                  <a:pt x="32004" y="4572"/>
                </a:lnTo>
                <a:lnTo>
                  <a:pt x="35052" y="9144"/>
                </a:lnTo>
                <a:lnTo>
                  <a:pt x="35052" y="28956"/>
                </a:lnTo>
                <a:close/>
              </a:path>
              <a:path w="35560" h="242570">
                <a:moveTo>
                  <a:pt x="24384" y="12192"/>
                </a:moveTo>
                <a:lnTo>
                  <a:pt x="21336" y="10668"/>
                </a:lnTo>
                <a:lnTo>
                  <a:pt x="25908" y="10668"/>
                </a:lnTo>
                <a:lnTo>
                  <a:pt x="24384" y="121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96228" y="609600"/>
            <a:ext cx="138684" cy="17983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225800" y="413343"/>
            <a:ext cx="3597275" cy="454659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45"/>
              <a:t>Working</a:t>
            </a:r>
            <a:r>
              <a:rPr dirty="0" spc="-185"/>
              <a:t> </a:t>
            </a:r>
            <a:r>
              <a:rPr dirty="0"/>
              <a:t>With</a:t>
            </a:r>
            <a:r>
              <a:rPr dirty="0" spc="-254"/>
              <a:t> </a:t>
            </a:r>
            <a:r>
              <a:rPr dirty="0" spc="-10"/>
              <a:t>Strings</a:t>
            </a:r>
            <a:r>
              <a:rPr dirty="0" spc="-165"/>
              <a:t> </a:t>
            </a:r>
            <a:r>
              <a:rPr dirty="0"/>
              <a:t>in</a:t>
            </a:r>
            <a:r>
              <a:rPr dirty="0" spc="-114"/>
              <a:t> </a:t>
            </a:r>
            <a:r>
              <a:rPr dirty="0" spc="-50"/>
              <a:t>C</a:t>
            </a:r>
          </a:p>
        </p:txBody>
      </p:sp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32447" y="548640"/>
            <a:ext cx="172212" cy="241300"/>
          </a:xfrm>
          <a:prstGeom prst="rect">
            <a:avLst/>
          </a:prstGeom>
        </p:spPr>
      </p:pic>
      <p:sp>
        <p:nvSpPr>
          <p:cNvPr id="9" name="object 9" descr=""/>
          <p:cNvSpPr/>
          <p:nvPr/>
        </p:nvSpPr>
        <p:spPr>
          <a:xfrm>
            <a:off x="665988" y="1021079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5" h="50800">
                <a:moveTo>
                  <a:pt x="30480" y="50292"/>
                </a:moveTo>
                <a:lnTo>
                  <a:pt x="18288" y="50292"/>
                </a:lnTo>
                <a:lnTo>
                  <a:pt x="12192" y="48768"/>
                </a:lnTo>
                <a:lnTo>
                  <a:pt x="7620" y="44196"/>
                </a:lnTo>
                <a:lnTo>
                  <a:pt x="1524" y="38100"/>
                </a:lnTo>
                <a:lnTo>
                  <a:pt x="0" y="32004"/>
                </a:lnTo>
                <a:lnTo>
                  <a:pt x="0" y="18288"/>
                </a:lnTo>
                <a:lnTo>
                  <a:pt x="1524" y="12192"/>
                </a:lnTo>
                <a:lnTo>
                  <a:pt x="7620" y="7620"/>
                </a:lnTo>
                <a:lnTo>
                  <a:pt x="12192" y="3048"/>
                </a:lnTo>
                <a:lnTo>
                  <a:pt x="18288" y="0"/>
                </a:lnTo>
                <a:lnTo>
                  <a:pt x="30480" y="0"/>
                </a:lnTo>
                <a:lnTo>
                  <a:pt x="36576" y="3048"/>
                </a:lnTo>
                <a:lnTo>
                  <a:pt x="45720" y="12192"/>
                </a:lnTo>
                <a:lnTo>
                  <a:pt x="48768" y="18288"/>
                </a:lnTo>
                <a:lnTo>
                  <a:pt x="48768" y="32004"/>
                </a:lnTo>
                <a:lnTo>
                  <a:pt x="45720" y="38100"/>
                </a:lnTo>
                <a:lnTo>
                  <a:pt x="41148" y="44196"/>
                </a:lnTo>
                <a:lnTo>
                  <a:pt x="36576" y="48768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0" name="object 10" descr=""/>
          <p:cNvGrpSpPr/>
          <p:nvPr/>
        </p:nvGrpSpPr>
        <p:grpSpPr>
          <a:xfrm>
            <a:off x="1085088" y="2525268"/>
            <a:ext cx="350520" cy="139065"/>
            <a:chOff x="1085088" y="2525268"/>
            <a:chExt cx="350520" cy="139065"/>
          </a:xfrm>
        </p:grpSpPr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85088" y="2525268"/>
              <a:ext cx="164591" cy="13868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77111" y="2567940"/>
              <a:ext cx="73152" cy="96012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1383792" y="2567939"/>
              <a:ext cx="52069" cy="94615"/>
            </a:xfrm>
            <a:custGeom>
              <a:avLst/>
              <a:gdLst/>
              <a:ahLst/>
              <a:cxnLst/>
              <a:rect l="l" t="t" r="r" b="b"/>
              <a:pathLst>
                <a:path w="52069" h="94614">
                  <a:moveTo>
                    <a:pt x="41148" y="1524"/>
                  </a:moveTo>
                  <a:lnTo>
                    <a:pt x="35052" y="1524"/>
                  </a:lnTo>
                  <a:lnTo>
                    <a:pt x="36576" y="0"/>
                  </a:lnTo>
                  <a:lnTo>
                    <a:pt x="41148" y="0"/>
                  </a:lnTo>
                  <a:lnTo>
                    <a:pt x="41148" y="1524"/>
                  </a:lnTo>
                  <a:close/>
                </a:path>
                <a:path w="52069" h="94614">
                  <a:moveTo>
                    <a:pt x="10668" y="3048"/>
                  </a:moveTo>
                  <a:lnTo>
                    <a:pt x="3048" y="3048"/>
                  </a:lnTo>
                  <a:lnTo>
                    <a:pt x="4572" y="1524"/>
                  </a:lnTo>
                  <a:lnTo>
                    <a:pt x="10668" y="1524"/>
                  </a:lnTo>
                  <a:lnTo>
                    <a:pt x="10668" y="3048"/>
                  </a:lnTo>
                  <a:close/>
                </a:path>
                <a:path w="52069" h="94614">
                  <a:moveTo>
                    <a:pt x="50292" y="4572"/>
                  </a:moveTo>
                  <a:lnTo>
                    <a:pt x="27432" y="4572"/>
                  </a:lnTo>
                  <a:lnTo>
                    <a:pt x="28956" y="3048"/>
                  </a:lnTo>
                  <a:lnTo>
                    <a:pt x="32004" y="1524"/>
                  </a:lnTo>
                  <a:lnTo>
                    <a:pt x="48768" y="1524"/>
                  </a:lnTo>
                  <a:lnTo>
                    <a:pt x="48768" y="3048"/>
                  </a:lnTo>
                  <a:lnTo>
                    <a:pt x="50292" y="3048"/>
                  </a:lnTo>
                  <a:lnTo>
                    <a:pt x="50292" y="4572"/>
                  </a:lnTo>
                  <a:close/>
                </a:path>
                <a:path w="52069" h="94614">
                  <a:moveTo>
                    <a:pt x="15240" y="94488"/>
                  </a:moveTo>
                  <a:lnTo>
                    <a:pt x="0" y="94488"/>
                  </a:lnTo>
                  <a:lnTo>
                    <a:pt x="0" y="3048"/>
                  </a:lnTo>
                  <a:lnTo>
                    <a:pt x="13716" y="3048"/>
                  </a:lnTo>
                  <a:lnTo>
                    <a:pt x="15240" y="4572"/>
                  </a:lnTo>
                  <a:lnTo>
                    <a:pt x="15240" y="18288"/>
                  </a:lnTo>
                  <a:lnTo>
                    <a:pt x="30480" y="18288"/>
                  </a:lnTo>
                  <a:lnTo>
                    <a:pt x="27432" y="19812"/>
                  </a:lnTo>
                  <a:lnTo>
                    <a:pt x="24384" y="22860"/>
                  </a:lnTo>
                  <a:lnTo>
                    <a:pt x="21336" y="28956"/>
                  </a:lnTo>
                  <a:lnTo>
                    <a:pt x="18288" y="32004"/>
                  </a:lnTo>
                  <a:lnTo>
                    <a:pt x="16764" y="35052"/>
                  </a:lnTo>
                  <a:lnTo>
                    <a:pt x="16764" y="92964"/>
                  </a:lnTo>
                  <a:lnTo>
                    <a:pt x="15240" y="94488"/>
                  </a:lnTo>
                  <a:close/>
                </a:path>
                <a:path w="52069" h="94614">
                  <a:moveTo>
                    <a:pt x="30480" y="18288"/>
                  </a:moveTo>
                  <a:lnTo>
                    <a:pt x="15240" y="18288"/>
                  </a:lnTo>
                  <a:lnTo>
                    <a:pt x="16764" y="13716"/>
                  </a:lnTo>
                  <a:lnTo>
                    <a:pt x="19812" y="12192"/>
                  </a:lnTo>
                  <a:lnTo>
                    <a:pt x="21336" y="9144"/>
                  </a:lnTo>
                  <a:lnTo>
                    <a:pt x="24384" y="7620"/>
                  </a:lnTo>
                  <a:lnTo>
                    <a:pt x="25908" y="4572"/>
                  </a:lnTo>
                  <a:lnTo>
                    <a:pt x="51816" y="4572"/>
                  </a:lnTo>
                  <a:lnTo>
                    <a:pt x="51816" y="15240"/>
                  </a:lnTo>
                  <a:lnTo>
                    <a:pt x="36576" y="15240"/>
                  </a:lnTo>
                  <a:lnTo>
                    <a:pt x="35052" y="16764"/>
                  </a:lnTo>
                  <a:lnTo>
                    <a:pt x="32004" y="16764"/>
                  </a:lnTo>
                  <a:lnTo>
                    <a:pt x="30480" y="18288"/>
                  </a:lnTo>
                  <a:close/>
                </a:path>
                <a:path w="52069" h="94614">
                  <a:moveTo>
                    <a:pt x="51816" y="16764"/>
                  </a:moveTo>
                  <a:lnTo>
                    <a:pt x="41148" y="16764"/>
                  </a:lnTo>
                  <a:lnTo>
                    <a:pt x="39624" y="15240"/>
                  </a:lnTo>
                  <a:lnTo>
                    <a:pt x="51816" y="15240"/>
                  </a:lnTo>
                  <a:lnTo>
                    <a:pt x="51816" y="16764"/>
                  </a:lnTo>
                  <a:close/>
                </a:path>
                <a:path w="52069" h="94614">
                  <a:moveTo>
                    <a:pt x="50292" y="18288"/>
                  </a:moveTo>
                  <a:lnTo>
                    <a:pt x="47244" y="18288"/>
                  </a:lnTo>
                  <a:lnTo>
                    <a:pt x="45720" y="16764"/>
                  </a:lnTo>
                  <a:lnTo>
                    <a:pt x="50292" y="16764"/>
                  </a:lnTo>
                  <a:lnTo>
                    <a:pt x="50292" y="182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4" name="object 14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02663" y="2523744"/>
            <a:ext cx="2462784" cy="173736"/>
          </a:xfrm>
          <a:prstGeom prst="rect">
            <a:avLst/>
          </a:prstGeom>
        </p:spPr>
      </p:pic>
      <p:grpSp>
        <p:nvGrpSpPr>
          <p:cNvPr id="15" name="object 15" descr=""/>
          <p:cNvGrpSpPr/>
          <p:nvPr/>
        </p:nvGrpSpPr>
        <p:grpSpPr>
          <a:xfrm>
            <a:off x="1740407" y="3503676"/>
            <a:ext cx="460375" cy="172720"/>
            <a:chOff x="1740407" y="3503676"/>
            <a:chExt cx="460375" cy="172720"/>
          </a:xfrm>
        </p:grpSpPr>
        <p:sp>
          <p:nvSpPr>
            <p:cNvPr id="16" name="object 16" descr=""/>
            <p:cNvSpPr/>
            <p:nvPr/>
          </p:nvSpPr>
          <p:spPr>
            <a:xfrm>
              <a:off x="1740407" y="3503676"/>
              <a:ext cx="35560" cy="172720"/>
            </a:xfrm>
            <a:custGeom>
              <a:avLst/>
              <a:gdLst/>
              <a:ahLst/>
              <a:cxnLst/>
              <a:rect l="l" t="t" r="r" b="b"/>
              <a:pathLst>
                <a:path w="35560" h="172720">
                  <a:moveTo>
                    <a:pt x="33528" y="1524"/>
                  </a:moveTo>
                  <a:lnTo>
                    <a:pt x="22860" y="1524"/>
                  </a:lnTo>
                  <a:lnTo>
                    <a:pt x="24384" y="0"/>
                  </a:lnTo>
                  <a:lnTo>
                    <a:pt x="32004" y="0"/>
                  </a:lnTo>
                  <a:lnTo>
                    <a:pt x="33528" y="1524"/>
                  </a:lnTo>
                  <a:close/>
                </a:path>
                <a:path w="35560" h="172720">
                  <a:moveTo>
                    <a:pt x="35052" y="172212"/>
                  </a:moveTo>
                  <a:lnTo>
                    <a:pt x="22860" y="172212"/>
                  </a:lnTo>
                  <a:lnTo>
                    <a:pt x="21336" y="170688"/>
                  </a:lnTo>
                  <a:lnTo>
                    <a:pt x="16764" y="164592"/>
                  </a:lnTo>
                  <a:lnTo>
                    <a:pt x="13716" y="156972"/>
                  </a:lnTo>
                  <a:lnTo>
                    <a:pt x="12192" y="150876"/>
                  </a:lnTo>
                  <a:lnTo>
                    <a:pt x="9144" y="143256"/>
                  </a:lnTo>
                  <a:lnTo>
                    <a:pt x="6096" y="137160"/>
                  </a:lnTo>
                  <a:lnTo>
                    <a:pt x="3048" y="121920"/>
                  </a:lnTo>
                  <a:lnTo>
                    <a:pt x="1524" y="115824"/>
                  </a:lnTo>
                  <a:lnTo>
                    <a:pt x="0" y="108204"/>
                  </a:lnTo>
                  <a:lnTo>
                    <a:pt x="0" y="71628"/>
                  </a:lnTo>
                  <a:lnTo>
                    <a:pt x="1524" y="64008"/>
                  </a:lnTo>
                  <a:lnTo>
                    <a:pt x="1524" y="57912"/>
                  </a:lnTo>
                  <a:lnTo>
                    <a:pt x="4572" y="42672"/>
                  </a:lnTo>
                  <a:lnTo>
                    <a:pt x="7620" y="36576"/>
                  </a:lnTo>
                  <a:lnTo>
                    <a:pt x="9144" y="28956"/>
                  </a:lnTo>
                  <a:lnTo>
                    <a:pt x="12192" y="22860"/>
                  </a:lnTo>
                  <a:lnTo>
                    <a:pt x="15240" y="15240"/>
                  </a:lnTo>
                  <a:lnTo>
                    <a:pt x="18288" y="9144"/>
                  </a:lnTo>
                  <a:lnTo>
                    <a:pt x="21336" y="1524"/>
                  </a:lnTo>
                  <a:lnTo>
                    <a:pt x="35052" y="1524"/>
                  </a:lnTo>
                  <a:lnTo>
                    <a:pt x="35052" y="4572"/>
                  </a:lnTo>
                  <a:lnTo>
                    <a:pt x="30765" y="13977"/>
                  </a:lnTo>
                  <a:lnTo>
                    <a:pt x="27051" y="23812"/>
                  </a:lnTo>
                  <a:lnTo>
                    <a:pt x="17907" y="64960"/>
                  </a:lnTo>
                  <a:lnTo>
                    <a:pt x="16764" y="86868"/>
                  </a:lnTo>
                  <a:lnTo>
                    <a:pt x="17049" y="97155"/>
                  </a:lnTo>
                  <a:lnTo>
                    <a:pt x="23907" y="138279"/>
                  </a:lnTo>
                  <a:lnTo>
                    <a:pt x="35052" y="167640"/>
                  </a:lnTo>
                  <a:lnTo>
                    <a:pt x="35052" y="1722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02892" y="3503676"/>
              <a:ext cx="397763" cy="167640"/>
            </a:xfrm>
            <a:prstGeom prst="rect">
              <a:avLst/>
            </a:prstGeom>
          </p:spPr>
        </p:pic>
      </p:grpSp>
      <p:pic>
        <p:nvPicPr>
          <p:cNvPr id="18" name="object 18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279903" y="3503676"/>
            <a:ext cx="836676" cy="173735"/>
          </a:xfrm>
          <a:prstGeom prst="rect">
            <a:avLst/>
          </a:prstGeom>
        </p:spPr>
      </p:pic>
      <p:sp>
        <p:nvSpPr>
          <p:cNvPr id="19" name="object 19" descr=""/>
          <p:cNvSpPr/>
          <p:nvPr/>
        </p:nvSpPr>
        <p:spPr>
          <a:xfrm>
            <a:off x="1555991" y="3989844"/>
            <a:ext cx="131445" cy="172720"/>
          </a:xfrm>
          <a:custGeom>
            <a:avLst/>
            <a:gdLst/>
            <a:ahLst/>
            <a:cxnLst/>
            <a:rect l="l" t="t" r="r" b="b"/>
            <a:pathLst>
              <a:path w="131444" h="172720">
                <a:moveTo>
                  <a:pt x="36576" y="1524"/>
                </a:moveTo>
                <a:lnTo>
                  <a:pt x="35052" y="0"/>
                </a:lnTo>
                <a:lnTo>
                  <a:pt x="22860" y="0"/>
                </a:lnTo>
                <a:lnTo>
                  <a:pt x="22860" y="1524"/>
                </a:lnTo>
                <a:lnTo>
                  <a:pt x="18288" y="7620"/>
                </a:lnTo>
                <a:lnTo>
                  <a:pt x="15240" y="15240"/>
                </a:lnTo>
                <a:lnTo>
                  <a:pt x="13716" y="21336"/>
                </a:lnTo>
                <a:lnTo>
                  <a:pt x="10668" y="28956"/>
                </a:lnTo>
                <a:lnTo>
                  <a:pt x="7620" y="35052"/>
                </a:lnTo>
                <a:lnTo>
                  <a:pt x="4572" y="50292"/>
                </a:lnTo>
                <a:lnTo>
                  <a:pt x="3048" y="56388"/>
                </a:lnTo>
                <a:lnTo>
                  <a:pt x="1524" y="64008"/>
                </a:lnTo>
                <a:lnTo>
                  <a:pt x="1524" y="71628"/>
                </a:lnTo>
                <a:lnTo>
                  <a:pt x="0" y="77724"/>
                </a:lnTo>
                <a:lnTo>
                  <a:pt x="0" y="92964"/>
                </a:lnTo>
                <a:lnTo>
                  <a:pt x="1524" y="100584"/>
                </a:lnTo>
                <a:lnTo>
                  <a:pt x="1524" y="106680"/>
                </a:lnTo>
                <a:lnTo>
                  <a:pt x="4572" y="121920"/>
                </a:lnTo>
                <a:lnTo>
                  <a:pt x="6096" y="128016"/>
                </a:lnTo>
                <a:lnTo>
                  <a:pt x="7620" y="135636"/>
                </a:lnTo>
                <a:lnTo>
                  <a:pt x="10668" y="143256"/>
                </a:lnTo>
                <a:lnTo>
                  <a:pt x="12192" y="149352"/>
                </a:lnTo>
                <a:lnTo>
                  <a:pt x="15240" y="156972"/>
                </a:lnTo>
                <a:lnTo>
                  <a:pt x="18288" y="163068"/>
                </a:lnTo>
                <a:lnTo>
                  <a:pt x="22860" y="169164"/>
                </a:lnTo>
                <a:lnTo>
                  <a:pt x="22860" y="170688"/>
                </a:lnTo>
                <a:lnTo>
                  <a:pt x="24384" y="170688"/>
                </a:lnTo>
                <a:lnTo>
                  <a:pt x="25908" y="172212"/>
                </a:lnTo>
                <a:lnTo>
                  <a:pt x="33528" y="172212"/>
                </a:lnTo>
                <a:lnTo>
                  <a:pt x="35052" y="170688"/>
                </a:lnTo>
                <a:lnTo>
                  <a:pt x="36576" y="170688"/>
                </a:lnTo>
                <a:lnTo>
                  <a:pt x="36576" y="167640"/>
                </a:lnTo>
                <a:lnTo>
                  <a:pt x="22860" y="126492"/>
                </a:lnTo>
                <a:lnTo>
                  <a:pt x="18288" y="85344"/>
                </a:lnTo>
                <a:lnTo>
                  <a:pt x="18580" y="75057"/>
                </a:lnTo>
                <a:lnTo>
                  <a:pt x="25438" y="33909"/>
                </a:lnTo>
                <a:lnTo>
                  <a:pt x="36576" y="3048"/>
                </a:lnTo>
                <a:lnTo>
                  <a:pt x="36576" y="1524"/>
                </a:lnTo>
                <a:close/>
              </a:path>
              <a:path w="131444" h="172720">
                <a:moveTo>
                  <a:pt x="96012" y="0"/>
                </a:moveTo>
                <a:lnTo>
                  <a:pt x="85344" y="0"/>
                </a:lnTo>
                <a:lnTo>
                  <a:pt x="83820" y="1524"/>
                </a:lnTo>
                <a:lnTo>
                  <a:pt x="83820" y="3048"/>
                </a:lnTo>
                <a:lnTo>
                  <a:pt x="70104" y="22860"/>
                </a:lnTo>
                <a:lnTo>
                  <a:pt x="68580" y="24384"/>
                </a:lnTo>
                <a:lnTo>
                  <a:pt x="68580" y="25908"/>
                </a:lnTo>
                <a:lnTo>
                  <a:pt x="67056" y="27432"/>
                </a:lnTo>
                <a:lnTo>
                  <a:pt x="67056" y="28956"/>
                </a:lnTo>
                <a:lnTo>
                  <a:pt x="65532" y="30480"/>
                </a:lnTo>
                <a:lnTo>
                  <a:pt x="65532" y="36576"/>
                </a:lnTo>
                <a:lnTo>
                  <a:pt x="64008" y="38100"/>
                </a:lnTo>
                <a:lnTo>
                  <a:pt x="64008" y="44196"/>
                </a:lnTo>
                <a:lnTo>
                  <a:pt x="65532" y="45720"/>
                </a:lnTo>
                <a:lnTo>
                  <a:pt x="65532" y="47244"/>
                </a:lnTo>
                <a:lnTo>
                  <a:pt x="67056" y="48768"/>
                </a:lnTo>
                <a:lnTo>
                  <a:pt x="70104" y="48768"/>
                </a:lnTo>
                <a:lnTo>
                  <a:pt x="70104" y="50292"/>
                </a:lnTo>
                <a:lnTo>
                  <a:pt x="76200" y="50292"/>
                </a:lnTo>
                <a:lnTo>
                  <a:pt x="77724" y="48768"/>
                </a:lnTo>
                <a:lnTo>
                  <a:pt x="80772" y="48768"/>
                </a:lnTo>
                <a:lnTo>
                  <a:pt x="80772" y="47244"/>
                </a:lnTo>
                <a:lnTo>
                  <a:pt x="82296" y="47244"/>
                </a:lnTo>
                <a:lnTo>
                  <a:pt x="82296" y="28956"/>
                </a:lnTo>
                <a:lnTo>
                  <a:pt x="96012" y="3048"/>
                </a:lnTo>
                <a:lnTo>
                  <a:pt x="96012" y="0"/>
                </a:lnTo>
                <a:close/>
              </a:path>
              <a:path w="131444" h="172720">
                <a:moveTo>
                  <a:pt x="131064" y="0"/>
                </a:moveTo>
                <a:lnTo>
                  <a:pt x="120396" y="0"/>
                </a:lnTo>
                <a:lnTo>
                  <a:pt x="120396" y="1524"/>
                </a:lnTo>
                <a:lnTo>
                  <a:pt x="118872" y="1524"/>
                </a:lnTo>
                <a:lnTo>
                  <a:pt x="118872" y="3048"/>
                </a:lnTo>
                <a:lnTo>
                  <a:pt x="105156" y="22860"/>
                </a:lnTo>
                <a:lnTo>
                  <a:pt x="103632" y="24384"/>
                </a:lnTo>
                <a:lnTo>
                  <a:pt x="103632" y="25908"/>
                </a:lnTo>
                <a:lnTo>
                  <a:pt x="102108" y="27432"/>
                </a:lnTo>
                <a:lnTo>
                  <a:pt x="102108" y="28956"/>
                </a:lnTo>
                <a:lnTo>
                  <a:pt x="100584" y="30480"/>
                </a:lnTo>
                <a:lnTo>
                  <a:pt x="100584" y="36576"/>
                </a:lnTo>
                <a:lnTo>
                  <a:pt x="99060" y="38100"/>
                </a:lnTo>
                <a:lnTo>
                  <a:pt x="99060" y="44196"/>
                </a:lnTo>
                <a:lnTo>
                  <a:pt x="100584" y="44196"/>
                </a:lnTo>
                <a:lnTo>
                  <a:pt x="100584" y="47244"/>
                </a:lnTo>
                <a:lnTo>
                  <a:pt x="102108" y="48768"/>
                </a:lnTo>
                <a:lnTo>
                  <a:pt x="105156" y="48768"/>
                </a:lnTo>
                <a:lnTo>
                  <a:pt x="105156" y="50292"/>
                </a:lnTo>
                <a:lnTo>
                  <a:pt x="111252" y="50292"/>
                </a:lnTo>
                <a:lnTo>
                  <a:pt x="112776" y="48768"/>
                </a:lnTo>
                <a:lnTo>
                  <a:pt x="115824" y="48768"/>
                </a:lnTo>
                <a:lnTo>
                  <a:pt x="115824" y="47244"/>
                </a:lnTo>
                <a:lnTo>
                  <a:pt x="117348" y="47244"/>
                </a:lnTo>
                <a:lnTo>
                  <a:pt x="117348" y="28956"/>
                </a:lnTo>
                <a:lnTo>
                  <a:pt x="131064" y="3048"/>
                </a:lnTo>
                <a:lnTo>
                  <a:pt x="1310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0" name="object 20" descr=""/>
          <p:cNvGrpSpPr/>
          <p:nvPr/>
        </p:nvGrpSpPr>
        <p:grpSpPr>
          <a:xfrm>
            <a:off x="1787651" y="3989832"/>
            <a:ext cx="279400" cy="172720"/>
            <a:chOff x="1787651" y="3989832"/>
            <a:chExt cx="279400" cy="172720"/>
          </a:xfrm>
        </p:grpSpPr>
        <p:pic>
          <p:nvPicPr>
            <p:cNvPr id="21" name="object 2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87651" y="4034028"/>
              <a:ext cx="76200" cy="94488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1885188" y="3989832"/>
              <a:ext cx="181610" cy="172720"/>
            </a:xfrm>
            <a:custGeom>
              <a:avLst/>
              <a:gdLst/>
              <a:ahLst/>
              <a:cxnLst/>
              <a:rect l="l" t="t" r="r" b="b"/>
              <a:pathLst>
                <a:path w="181610" h="172720">
                  <a:moveTo>
                    <a:pt x="32004" y="3060"/>
                  </a:moveTo>
                  <a:lnTo>
                    <a:pt x="28956" y="12"/>
                  </a:lnTo>
                  <a:lnTo>
                    <a:pt x="16764" y="12"/>
                  </a:lnTo>
                  <a:lnTo>
                    <a:pt x="16764" y="1536"/>
                  </a:lnTo>
                  <a:lnTo>
                    <a:pt x="15240" y="1536"/>
                  </a:lnTo>
                  <a:lnTo>
                    <a:pt x="13716" y="3060"/>
                  </a:lnTo>
                  <a:lnTo>
                    <a:pt x="13716" y="19824"/>
                  </a:lnTo>
                  <a:lnTo>
                    <a:pt x="1524" y="47256"/>
                  </a:lnTo>
                  <a:lnTo>
                    <a:pt x="0" y="47256"/>
                  </a:lnTo>
                  <a:lnTo>
                    <a:pt x="0" y="48780"/>
                  </a:lnTo>
                  <a:lnTo>
                    <a:pt x="1524" y="48780"/>
                  </a:lnTo>
                  <a:lnTo>
                    <a:pt x="1524" y="50304"/>
                  </a:lnTo>
                  <a:lnTo>
                    <a:pt x="7620" y="50304"/>
                  </a:lnTo>
                  <a:lnTo>
                    <a:pt x="9144" y="48780"/>
                  </a:lnTo>
                  <a:lnTo>
                    <a:pt x="12192" y="48780"/>
                  </a:lnTo>
                  <a:lnTo>
                    <a:pt x="12192" y="47256"/>
                  </a:lnTo>
                  <a:lnTo>
                    <a:pt x="13716" y="47256"/>
                  </a:lnTo>
                  <a:lnTo>
                    <a:pt x="25908" y="27444"/>
                  </a:lnTo>
                  <a:lnTo>
                    <a:pt x="28956" y="24396"/>
                  </a:lnTo>
                  <a:lnTo>
                    <a:pt x="28956" y="22872"/>
                  </a:lnTo>
                  <a:lnTo>
                    <a:pt x="30480" y="21348"/>
                  </a:lnTo>
                  <a:lnTo>
                    <a:pt x="30480" y="18300"/>
                  </a:lnTo>
                  <a:lnTo>
                    <a:pt x="32004" y="16776"/>
                  </a:lnTo>
                  <a:lnTo>
                    <a:pt x="32004" y="3060"/>
                  </a:lnTo>
                  <a:close/>
                </a:path>
                <a:path w="181610" h="172720">
                  <a:moveTo>
                    <a:pt x="67056" y="1536"/>
                  </a:moveTo>
                  <a:lnTo>
                    <a:pt x="65532" y="1536"/>
                  </a:lnTo>
                  <a:lnTo>
                    <a:pt x="64008" y="12"/>
                  </a:lnTo>
                  <a:lnTo>
                    <a:pt x="51816" y="12"/>
                  </a:lnTo>
                  <a:lnTo>
                    <a:pt x="51816" y="1536"/>
                  </a:lnTo>
                  <a:lnTo>
                    <a:pt x="50292" y="1536"/>
                  </a:lnTo>
                  <a:lnTo>
                    <a:pt x="50292" y="3060"/>
                  </a:lnTo>
                  <a:lnTo>
                    <a:pt x="48768" y="4584"/>
                  </a:lnTo>
                  <a:lnTo>
                    <a:pt x="48768" y="19824"/>
                  </a:lnTo>
                  <a:lnTo>
                    <a:pt x="36576" y="47256"/>
                  </a:lnTo>
                  <a:lnTo>
                    <a:pt x="36576" y="50304"/>
                  </a:lnTo>
                  <a:lnTo>
                    <a:pt x="44196" y="50304"/>
                  </a:lnTo>
                  <a:lnTo>
                    <a:pt x="44196" y="48780"/>
                  </a:lnTo>
                  <a:lnTo>
                    <a:pt x="47244" y="48780"/>
                  </a:lnTo>
                  <a:lnTo>
                    <a:pt x="47244" y="47256"/>
                  </a:lnTo>
                  <a:lnTo>
                    <a:pt x="48768" y="47256"/>
                  </a:lnTo>
                  <a:lnTo>
                    <a:pt x="60960" y="27444"/>
                  </a:lnTo>
                  <a:lnTo>
                    <a:pt x="64008" y="24396"/>
                  </a:lnTo>
                  <a:lnTo>
                    <a:pt x="64008" y="22872"/>
                  </a:lnTo>
                  <a:lnTo>
                    <a:pt x="65532" y="21348"/>
                  </a:lnTo>
                  <a:lnTo>
                    <a:pt x="65532" y="18300"/>
                  </a:lnTo>
                  <a:lnTo>
                    <a:pt x="67056" y="16776"/>
                  </a:lnTo>
                  <a:lnTo>
                    <a:pt x="67056" y="1536"/>
                  </a:lnTo>
                  <a:close/>
                </a:path>
                <a:path w="181610" h="172720">
                  <a:moveTo>
                    <a:pt x="126479" y="85344"/>
                  </a:moveTo>
                  <a:lnTo>
                    <a:pt x="120383" y="42672"/>
                  </a:lnTo>
                  <a:lnTo>
                    <a:pt x="103619" y="1524"/>
                  </a:lnTo>
                  <a:lnTo>
                    <a:pt x="103619" y="0"/>
                  </a:lnTo>
                  <a:lnTo>
                    <a:pt x="91427" y="0"/>
                  </a:lnTo>
                  <a:lnTo>
                    <a:pt x="89903" y="1524"/>
                  </a:lnTo>
                  <a:lnTo>
                    <a:pt x="89903" y="3048"/>
                  </a:lnTo>
                  <a:lnTo>
                    <a:pt x="94195" y="13335"/>
                  </a:lnTo>
                  <a:lnTo>
                    <a:pt x="97904" y="23622"/>
                  </a:lnTo>
                  <a:lnTo>
                    <a:pt x="107048" y="64770"/>
                  </a:lnTo>
                  <a:lnTo>
                    <a:pt x="108191" y="85344"/>
                  </a:lnTo>
                  <a:lnTo>
                    <a:pt x="107911" y="95631"/>
                  </a:lnTo>
                  <a:lnTo>
                    <a:pt x="101053" y="136779"/>
                  </a:lnTo>
                  <a:lnTo>
                    <a:pt x="89903" y="167640"/>
                  </a:lnTo>
                  <a:lnTo>
                    <a:pt x="89903" y="170688"/>
                  </a:lnTo>
                  <a:lnTo>
                    <a:pt x="91427" y="170688"/>
                  </a:lnTo>
                  <a:lnTo>
                    <a:pt x="92951" y="172212"/>
                  </a:lnTo>
                  <a:lnTo>
                    <a:pt x="100571" y="172212"/>
                  </a:lnTo>
                  <a:lnTo>
                    <a:pt x="100571" y="170688"/>
                  </a:lnTo>
                  <a:lnTo>
                    <a:pt x="103619" y="170688"/>
                  </a:lnTo>
                  <a:lnTo>
                    <a:pt x="103619" y="169164"/>
                  </a:lnTo>
                  <a:lnTo>
                    <a:pt x="108191" y="163068"/>
                  </a:lnTo>
                  <a:lnTo>
                    <a:pt x="111239" y="156972"/>
                  </a:lnTo>
                  <a:lnTo>
                    <a:pt x="114287" y="149352"/>
                  </a:lnTo>
                  <a:lnTo>
                    <a:pt x="115811" y="143256"/>
                  </a:lnTo>
                  <a:lnTo>
                    <a:pt x="118859" y="135636"/>
                  </a:lnTo>
                  <a:lnTo>
                    <a:pt x="120383" y="128016"/>
                  </a:lnTo>
                  <a:lnTo>
                    <a:pt x="121907" y="121920"/>
                  </a:lnTo>
                  <a:lnTo>
                    <a:pt x="124955" y="106680"/>
                  </a:lnTo>
                  <a:lnTo>
                    <a:pt x="124955" y="100584"/>
                  </a:lnTo>
                  <a:lnTo>
                    <a:pt x="126479" y="92964"/>
                  </a:lnTo>
                  <a:lnTo>
                    <a:pt x="126479" y="85344"/>
                  </a:lnTo>
                  <a:close/>
                </a:path>
                <a:path w="181610" h="172720">
                  <a:moveTo>
                    <a:pt x="181356" y="118884"/>
                  </a:moveTo>
                  <a:lnTo>
                    <a:pt x="179832" y="118884"/>
                  </a:lnTo>
                  <a:lnTo>
                    <a:pt x="178308" y="117360"/>
                  </a:lnTo>
                  <a:lnTo>
                    <a:pt x="166116" y="117360"/>
                  </a:lnTo>
                  <a:lnTo>
                    <a:pt x="164592" y="118884"/>
                  </a:lnTo>
                  <a:lnTo>
                    <a:pt x="163068" y="118884"/>
                  </a:lnTo>
                  <a:lnTo>
                    <a:pt x="163068" y="121932"/>
                  </a:lnTo>
                  <a:lnTo>
                    <a:pt x="161544" y="123456"/>
                  </a:lnTo>
                  <a:lnTo>
                    <a:pt x="161544" y="137172"/>
                  </a:lnTo>
                  <a:lnTo>
                    <a:pt x="149352" y="164604"/>
                  </a:lnTo>
                  <a:lnTo>
                    <a:pt x="149352" y="166128"/>
                  </a:lnTo>
                  <a:lnTo>
                    <a:pt x="150876" y="166128"/>
                  </a:lnTo>
                  <a:lnTo>
                    <a:pt x="150876" y="167652"/>
                  </a:lnTo>
                  <a:lnTo>
                    <a:pt x="158496" y="167652"/>
                  </a:lnTo>
                  <a:lnTo>
                    <a:pt x="158496" y="166128"/>
                  </a:lnTo>
                  <a:lnTo>
                    <a:pt x="161544" y="166128"/>
                  </a:lnTo>
                  <a:lnTo>
                    <a:pt x="161544" y="164604"/>
                  </a:lnTo>
                  <a:lnTo>
                    <a:pt x="163068" y="164604"/>
                  </a:lnTo>
                  <a:lnTo>
                    <a:pt x="176784" y="144792"/>
                  </a:lnTo>
                  <a:lnTo>
                    <a:pt x="176784" y="143268"/>
                  </a:lnTo>
                  <a:lnTo>
                    <a:pt x="178308" y="141744"/>
                  </a:lnTo>
                  <a:lnTo>
                    <a:pt x="178308" y="140220"/>
                  </a:lnTo>
                  <a:lnTo>
                    <a:pt x="179832" y="138696"/>
                  </a:lnTo>
                  <a:lnTo>
                    <a:pt x="179832" y="137172"/>
                  </a:lnTo>
                  <a:lnTo>
                    <a:pt x="181356" y="135648"/>
                  </a:lnTo>
                  <a:lnTo>
                    <a:pt x="181356" y="118884"/>
                  </a:lnTo>
                  <a:close/>
                </a:path>
                <a:path w="181610" h="172720">
                  <a:moveTo>
                    <a:pt x="181356" y="51828"/>
                  </a:moveTo>
                  <a:lnTo>
                    <a:pt x="179832" y="50304"/>
                  </a:lnTo>
                  <a:lnTo>
                    <a:pt x="178308" y="50304"/>
                  </a:lnTo>
                  <a:lnTo>
                    <a:pt x="178308" y="48780"/>
                  </a:lnTo>
                  <a:lnTo>
                    <a:pt x="164592" y="48780"/>
                  </a:lnTo>
                  <a:lnTo>
                    <a:pt x="161544" y="51828"/>
                  </a:lnTo>
                  <a:lnTo>
                    <a:pt x="161544" y="56400"/>
                  </a:lnTo>
                  <a:lnTo>
                    <a:pt x="160020" y="57924"/>
                  </a:lnTo>
                  <a:lnTo>
                    <a:pt x="160020" y="62496"/>
                  </a:lnTo>
                  <a:lnTo>
                    <a:pt x="161544" y="64020"/>
                  </a:lnTo>
                  <a:lnTo>
                    <a:pt x="161544" y="67068"/>
                  </a:lnTo>
                  <a:lnTo>
                    <a:pt x="163068" y="68592"/>
                  </a:lnTo>
                  <a:lnTo>
                    <a:pt x="163068" y="70116"/>
                  </a:lnTo>
                  <a:lnTo>
                    <a:pt x="166116" y="70116"/>
                  </a:lnTo>
                  <a:lnTo>
                    <a:pt x="167640" y="71640"/>
                  </a:lnTo>
                  <a:lnTo>
                    <a:pt x="175260" y="71640"/>
                  </a:lnTo>
                  <a:lnTo>
                    <a:pt x="176784" y="70116"/>
                  </a:lnTo>
                  <a:lnTo>
                    <a:pt x="178308" y="70116"/>
                  </a:lnTo>
                  <a:lnTo>
                    <a:pt x="181356" y="67068"/>
                  </a:lnTo>
                  <a:lnTo>
                    <a:pt x="181356" y="518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871219" y="817042"/>
            <a:ext cx="3192145" cy="3611879"/>
          </a:xfrm>
          <a:prstGeom prst="rect">
            <a:avLst/>
          </a:prstGeom>
        </p:spPr>
        <p:txBody>
          <a:bodyPr wrap="square" lIns="0" tIns="10287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810"/>
              </a:spcBef>
            </a:pPr>
            <a:r>
              <a:rPr dirty="0" sz="1550">
                <a:latin typeface="Calibri"/>
                <a:cs typeface="Calibri"/>
              </a:rPr>
              <a:t>Some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examples:</a:t>
            </a:r>
            <a:endParaRPr sz="1550">
              <a:latin typeface="Calibri"/>
              <a:cs typeface="Calibri"/>
            </a:endParaRPr>
          </a:p>
          <a:p>
            <a:pPr algn="just" marL="21590" marR="1577340">
              <a:lnSpc>
                <a:spcPct val="102899"/>
              </a:lnSpc>
              <a:spcBef>
                <a:spcPts val="665"/>
              </a:spcBef>
            </a:pPr>
            <a:r>
              <a:rPr dirty="0" sz="1550">
                <a:latin typeface="Calibri"/>
                <a:cs typeface="Calibri"/>
              </a:rPr>
              <a:t>#include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&lt;stdio.h&gt; </a:t>
            </a:r>
            <a:r>
              <a:rPr dirty="0" sz="1550">
                <a:latin typeface="Calibri"/>
                <a:cs typeface="Calibri"/>
              </a:rPr>
              <a:t>#include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&lt;stdlib.h&gt; </a:t>
            </a:r>
            <a:r>
              <a:rPr dirty="0" sz="1550">
                <a:latin typeface="Calibri"/>
                <a:cs typeface="Calibri"/>
              </a:rPr>
              <a:t>#include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&lt;string.h&gt;</a:t>
            </a:r>
            <a:endParaRPr sz="1550">
              <a:latin typeface="Calibri"/>
              <a:cs typeface="Calibri"/>
            </a:endParaRPr>
          </a:p>
          <a:p>
            <a:pPr marL="204470" marR="2248535" indent="-182880">
              <a:lnSpc>
                <a:spcPts val="3900"/>
              </a:lnSpc>
              <a:spcBef>
                <a:spcPts val="390"/>
              </a:spcBef>
            </a:pPr>
            <a:r>
              <a:rPr dirty="0" sz="1550">
                <a:latin typeface="Calibri"/>
                <a:cs typeface="Calibri"/>
              </a:rPr>
              <a:t>int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main()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{ </a:t>
            </a:r>
            <a:r>
              <a:rPr dirty="0" sz="1550">
                <a:latin typeface="Calibri"/>
                <a:cs typeface="Calibri"/>
              </a:rPr>
              <a:t>int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i;</a:t>
            </a:r>
            <a:endParaRPr sz="1550">
              <a:latin typeface="Calibri"/>
              <a:cs typeface="Calibri"/>
            </a:endParaRPr>
          </a:p>
          <a:p>
            <a:pPr marL="204470">
              <a:lnSpc>
                <a:spcPts val="1400"/>
              </a:lnSpc>
            </a:pPr>
            <a:r>
              <a:rPr dirty="0" sz="1550">
                <a:latin typeface="Calibri"/>
                <a:cs typeface="Calibri"/>
              </a:rPr>
              <a:t>//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Backward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through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each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character</a:t>
            </a:r>
            <a:endParaRPr sz="1550">
              <a:latin typeface="Calibri"/>
              <a:cs typeface="Calibri"/>
            </a:endParaRPr>
          </a:p>
          <a:p>
            <a:pPr marL="387350" marR="142875" indent="-182880">
              <a:lnSpc>
                <a:spcPct val="104500"/>
              </a:lnSpc>
            </a:pPr>
            <a:r>
              <a:rPr dirty="0" sz="1550">
                <a:latin typeface="Calibri"/>
                <a:cs typeface="Calibri"/>
              </a:rPr>
              <a:t>for(i=(int)strlen(phrase);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i&gt;=0;</a:t>
            </a:r>
            <a:r>
              <a:rPr dirty="0" sz="1550" spc="2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i--)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{ </a:t>
            </a:r>
            <a:r>
              <a:rPr dirty="0" sz="1550" spc="-10">
                <a:latin typeface="Calibri"/>
                <a:cs typeface="Calibri"/>
              </a:rPr>
              <a:t>printf</a:t>
            </a:r>
            <a:endParaRPr sz="1550">
              <a:latin typeface="Calibri"/>
              <a:cs typeface="Calibri"/>
            </a:endParaRPr>
          </a:p>
          <a:p>
            <a:pPr marL="204470">
              <a:lnSpc>
                <a:spcPct val="100000"/>
              </a:lnSpc>
              <a:spcBef>
                <a:spcPts val="20"/>
              </a:spcBef>
            </a:pPr>
            <a:r>
              <a:rPr dirty="0" sz="1550" spc="10">
                <a:latin typeface="Calibri"/>
                <a:cs typeface="Calibri"/>
              </a:rPr>
              <a:t>}</a:t>
            </a:r>
            <a:endParaRPr sz="1550">
              <a:latin typeface="Calibri"/>
              <a:cs typeface="Calibri"/>
            </a:endParaRPr>
          </a:p>
          <a:p>
            <a:pPr marL="204470">
              <a:lnSpc>
                <a:spcPct val="100000"/>
              </a:lnSpc>
              <a:spcBef>
                <a:spcPts val="85"/>
              </a:spcBef>
              <a:tabLst>
                <a:tab pos="818515" algn="l"/>
              </a:tabLst>
            </a:pPr>
            <a:r>
              <a:rPr dirty="0" sz="1550" spc="-10">
                <a:latin typeface="Calibri"/>
                <a:cs typeface="Calibri"/>
              </a:rPr>
              <a:t>printf</a:t>
            </a:r>
            <a:r>
              <a:rPr dirty="0" sz="1550">
                <a:latin typeface="Calibri"/>
                <a:cs typeface="Calibri"/>
              </a:rPr>
              <a:t>	</a:t>
            </a:r>
            <a:r>
              <a:rPr dirty="0" sz="1550" spc="-50">
                <a:latin typeface="Calibri"/>
                <a:cs typeface="Calibri"/>
              </a:rPr>
              <a:t>\</a:t>
            </a:r>
            <a:endParaRPr sz="1550">
              <a:latin typeface="Calibri"/>
              <a:cs typeface="Calibri"/>
            </a:endParaRPr>
          </a:p>
          <a:p>
            <a:pPr marL="21590">
              <a:lnSpc>
                <a:spcPct val="100000"/>
              </a:lnSpc>
              <a:spcBef>
                <a:spcPts val="85"/>
              </a:spcBef>
            </a:pPr>
            <a:r>
              <a:rPr dirty="0" sz="1550" spc="10">
                <a:latin typeface="Calibri"/>
                <a:cs typeface="Calibri"/>
              </a:rPr>
              <a:t>}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00"/>
              </a:lnSpc>
            </a:pPr>
            <a:r>
              <a:rPr dirty="0" spc="-25"/>
              <a:t>TOC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42359" y="533400"/>
            <a:ext cx="964691" cy="31851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80203" y="533400"/>
            <a:ext cx="1757171" cy="31851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00703" y="413343"/>
            <a:ext cx="2850515" cy="454659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30"/>
              <a:t>Python</a:t>
            </a:r>
            <a:r>
              <a:rPr dirty="0" spc="-170"/>
              <a:t> </a:t>
            </a:r>
            <a:r>
              <a:rPr dirty="0" spc="-35"/>
              <a:t>Terminology</a:t>
            </a:r>
          </a:p>
        </p:txBody>
      </p:sp>
      <p:sp>
        <p:nvSpPr>
          <p:cNvPr id="5" name="object 5" descr=""/>
          <p:cNvSpPr/>
          <p:nvPr/>
        </p:nvSpPr>
        <p:spPr>
          <a:xfrm>
            <a:off x="675131" y="1027175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36575" y="56388"/>
                </a:moveTo>
                <a:lnTo>
                  <a:pt x="21335" y="56388"/>
                </a:lnTo>
                <a:lnTo>
                  <a:pt x="13715" y="54864"/>
                </a:lnTo>
                <a:lnTo>
                  <a:pt x="9143" y="48768"/>
                </a:lnTo>
                <a:lnTo>
                  <a:pt x="3047" y="42672"/>
                </a:lnTo>
                <a:lnTo>
                  <a:pt x="0" y="36576"/>
                </a:lnTo>
                <a:lnTo>
                  <a:pt x="0" y="21336"/>
                </a:lnTo>
                <a:lnTo>
                  <a:pt x="3047" y="13716"/>
                </a:lnTo>
                <a:lnTo>
                  <a:pt x="9143" y="9144"/>
                </a:lnTo>
                <a:lnTo>
                  <a:pt x="13715" y="3048"/>
                </a:lnTo>
                <a:lnTo>
                  <a:pt x="21335" y="0"/>
                </a:lnTo>
                <a:lnTo>
                  <a:pt x="36575" y="0"/>
                </a:lnTo>
                <a:lnTo>
                  <a:pt x="42671" y="3048"/>
                </a:lnTo>
                <a:lnTo>
                  <a:pt x="53339" y="13716"/>
                </a:lnTo>
                <a:lnTo>
                  <a:pt x="56387" y="21336"/>
                </a:lnTo>
                <a:lnTo>
                  <a:pt x="56387" y="36576"/>
                </a:lnTo>
                <a:lnTo>
                  <a:pt x="53339" y="42672"/>
                </a:lnTo>
                <a:lnTo>
                  <a:pt x="48767" y="48768"/>
                </a:lnTo>
                <a:lnTo>
                  <a:pt x="42671" y="54864"/>
                </a:lnTo>
                <a:lnTo>
                  <a:pt x="36575" y="56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132331" y="1333500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0480" y="50292"/>
                </a:moveTo>
                <a:lnTo>
                  <a:pt x="16764" y="50292"/>
                </a:lnTo>
                <a:lnTo>
                  <a:pt x="10668" y="47244"/>
                </a:lnTo>
                <a:lnTo>
                  <a:pt x="6096" y="42672"/>
                </a:lnTo>
                <a:lnTo>
                  <a:pt x="1524" y="38100"/>
                </a:lnTo>
                <a:lnTo>
                  <a:pt x="0" y="32004"/>
                </a:lnTo>
                <a:lnTo>
                  <a:pt x="0" y="18288"/>
                </a:lnTo>
                <a:lnTo>
                  <a:pt x="1524" y="12192"/>
                </a:lnTo>
                <a:lnTo>
                  <a:pt x="6096" y="6096"/>
                </a:lnTo>
                <a:lnTo>
                  <a:pt x="10668" y="1524"/>
                </a:lnTo>
                <a:lnTo>
                  <a:pt x="16764" y="0"/>
                </a:lnTo>
                <a:lnTo>
                  <a:pt x="30480" y="0"/>
                </a:lnTo>
                <a:lnTo>
                  <a:pt x="36576" y="1524"/>
                </a:lnTo>
                <a:lnTo>
                  <a:pt x="41148" y="6096"/>
                </a:lnTo>
                <a:lnTo>
                  <a:pt x="45720" y="12192"/>
                </a:lnTo>
                <a:lnTo>
                  <a:pt x="48768" y="18288"/>
                </a:lnTo>
                <a:lnTo>
                  <a:pt x="48768" y="32004"/>
                </a:lnTo>
                <a:lnTo>
                  <a:pt x="45720" y="38100"/>
                </a:lnTo>
                <a:lnTo>
                  <a:pt x="36576" y="47244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 descr=""/>
          <p:cNvGrpSpPr/>
          <p:nvPr/>
        </p:nvGrpSpPr>
        <p:grpSpPr>
          <a:xfrm>
            <a:off x="1935480" y="1731264"/>
            <a:ext cx="684530" cy="139065"/>
            <a:chOff x="1935480" y="1731264"/>
            <a:chExt cx="684530" cy="139065"/>
          </a:xfrm>
        </p:grpSpPr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35480" y="1773936"/>
              <a:ext cx="88392" cy="96012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2051304" y="1738896"/>
              <a:ext cx="93345" cy="129539"/>
            </a:xfrm>
            <a:custGeom>
              <a:avLst/>
              <a:gdLst/>
              <a:ahLst/>
              <a:cxnLst/>
              <a:rect l="l" t="t" r="r" b="b"/>
              <a:pathLst>
                <a:path w="93344" h="129539">
                  <a:moveTo>
                    <a:pt x="51816" y="38100"/>
                  </a:moveTo>
                  <a:lnTo>
                    <a:pt x="50292" y="38100"/>
                  </a:lnTo>
                  <a:lnTo>
                    <a:pt x="48768" y="36576"/>
                  </a:lnTo>
                  <a:lnTo>
                    <a:pt x="45720" y="36576"/>
                  </a:lnTo>
                  <a:lnTo>
                    <a:pt x="44196" y="35052"/>
                  </a:lnTo>
                  <a:lnTo>
                    <a:pt x="35052" y="35052"/>
                  </a:lnTo>
                  <a:lnTo>
                    <a:pt x="33528" y="36576"/>
                  </a:lnTo>
                  <a:lnTo>
                    <a:pt x="30480" y="36576"/>
                  </a:lnTo>
                  <a:lnTo>
                    <a:pt x="27432" y="38100"/>
                  </a:lnTo>
                  <a:lnTo>
                    <a:pt x="16764" y="48768"/>
                  </a:lnTo>
                  <a:lnTo>
                    <a:pt x="15240" y="51816"/>
                  </a:lnTo>
                  <a:lnTo>
                    <a:pt x="15240" y="38100"/>
                  </a:lnTo>
                  <a:lnTo>
                    <a:pt x="13716" y="38100"/>
                  </a:lnTo>
                  <a:lnTo>
                    <a:pt x="13716" y="36576"/>
                  </a:lnTo>
                  <a:lnTo>
                    <a:pt x="1524" y="36576"/>
                  </a:lnTo>
                  <a:lnTo>
                    <a:pt x="1524" y="38100"/>
                  </a:lnTo>
                  <a:lnTo>
                    <a:pt x="0" y="38100"/>
                  </a:lnTo>
                  <a:lnTo>
                    <a:pt x="0" y="128016"/>
                  </a:lnTo>
                  <a:lnTo>
                    <a:pt x="1524" y="128016"/>
                  </a:lnTo>
                  <a:lnTo>
                    <a:pt x="1524" y="129540"/>
                  </a:lnTo>
                  <a:lnTo>
                    <a:pt x="15240" y="129540"/>
                  </a:lnTo>
                  <a:lnTo>
                    <a:pt x="15240" y="128016"/>
                  </a:lnTo>
                  <a:lnTo>
                    <a:pt x="16764" y="128016"/>
                  </a:lnTo>
                  <a:lnTo>
                    <a:pt x="16764" y="70104"/>
                  </a:lnTo>
                  <a:lnTo>
                    <a:pt x="18288" y="65532"/>
                  </a:lnTo>
                  <a:lnTo>
                    <a:pt x="22860" y="60960"/>
                  </a:lnTo>
                  <a:lnTo>
                    <a:pt x="24384" y="57912"/>
                  </a:lnTo>
                  <a:lnTo>
                    <a:pt x="25908" y="56388"/>
                  </a:lnTo>
                  <a:lnTo>
                    <a:pt x="28956" y="54864"/>
                  </a:lnTo>
                  <a:lnTo>
                    <a:pt x="32004" y="51816"/>
                  </a:lnTo>
                  <a:lnTo>
                    <a:pt x="33528" y="51816"/>
                  </a:lnTo>
                  <a:lnTo>
                    <a:pt x="35052" y="50292"/>
                  </a:lnTo>
                  <a:lnTo>
                    <a:pt x="41148" y="50292"/>
                  </a:lnTo>
                  <a:lnTo>
                    <a:pt x="42672" y="51816"/>
                  </a:lnTo>
                  <a:lnTo>
                    <a:pt x="47244" y="51816"/>
                  </a:lnTo>
                  <a:lnTo>
                    <a:pt x="48768" y="53340"/>
                  </a:lnTo>
                  <a:lnTo>
                    <a:pt x="50292" y="53340"/>
                  </a:lnTo>
                  <a:lnTo>
                    <a:pt x="50292" y="51816"/>
                  </a:lnTo>
                  <a:lnTo>
                    <a:pt x="51816" y="51816"/>
                  </a:lnTo>
                  <a:lnTo>
                    <a:pt x="51816" y="50292"/>
                  </a:lnTo>
                  <a:lnTo>
                    <a:pt x="51816" y="38100"/>
                  </a:lnTo>
                  <a:close/>
                </a:path>
                <a:path w="93344" h="129539">
                  <a:moveTo>
                    <a:pt x="89916" y="38100"/>
                  </a:moveTo>
                  <a:lnTo>
                    <a:pt x="88392" y="38100"/>
                  </a:lnTo>
                  <a:lnTo>
                    <a:pt x="86868" y="36576"/>
                  </a:lnTo>
                  <a:lnTo>
                    <a:pt x="74676" y="36576"/>
                  </a:lnTo>
                  <a:lnTo>
                    <a:pt x="74676" y="38100"/>
                  </a:lnTo>
                  <a:lnTo>
                    <a:pt x="73152" y="38100"/>
                  </a:lnTo>
                  <a:lnTo>
                    <a:pt x="73152" y="128016"/>
                  </a:lnTo>
                  <a:lnTo>
                    <a:pt x="74676" y="128016"/>
                  </a:lnTo>
                  <a:lnTo>
                    <a:pt x="74676" y="129540"/>
                  </a:lnTo>
                  <a:lnTo>
                    <a:pt x="88392" y="129540"/>
                  </a:lnTo>
                  <a:lnTo>
                    <a:pt x="88392" y="128016"/>
                  </a:lnTo>
                  <a:lnTo>
                    <a:pt x="89916" y="128016"/>
                  </a:lnTo>
                  <a:lnTo>
                    <a:pt x="89916" y="38100"/>
                  </a:lnTo>
                  <a:close/>
                </a:path>
                <a:path w="93344" h="129539">
                  <a:moveTo>
                    <a:pt x="92964" y="6096"/>
                  </a:moveTo>
                  <a:lnTo>
                    <a:pt x="91440" y="3048"/>
                  </a:lnTo>
                  <a:lnTo>
                    <a:pt x="89916" y="1524"/>
                  </a:lnTo>
                  <a:lnTo>
                    <a:pt x="88392" y="1524"/>
                  </a:lnTo>
                  <a:lnTo>
                    <a:pt x="86868" y="0"/>
                  </a:lnTo>
                  <a:lnTo>
                    <a:pt x="77724" y="0"/>
                  </a:lnTo>
                  <a:lnTo>
                    <a:pt x="74676" y="1524"/>
                  </a:lnTo>
                  <a:lnTo>
                    <a:pt x="73152" y="1524"/>
                  </a:lnTo>
                  <a:lnTo>
                    <a:pt x="71628" y="3048"/>
                  </a:lnTo>
                  <a:lnTo>
                    <a:pt x="71628" y="16764"/>
                  </a:lnTo>
                  <a:lnTo>
                    <a:pt x="74676" y="19812"/>
                  </a:lnTo>
                  <a:lnTo>
                    <a:pt x="88392" y="19812"/>
                  </a:lnTo>
                  <a:lnTo>
                    <a:pt x="91440" y="16764"/>
                  </a:lnTo>
                  <a:lnTo>
                    <a:pt x="92964" y="13716"/>
                  </a:lnTo>
                  <a:lnTo>
                    <a:pt x="92964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64080" y="1773936"/>
              <a:ext cx="80772" cy="96012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70760" y="1773936"/>
              <a:ext cx="76200" cy="94488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68296" y="1751076"/>
              <a:ext cx="150876" cy="118872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38984" y="1731264"/>
              <a:ext cx="80772" cy="138684"/>
            </a:xfrm>
            <a:prstGeom prst="rect">
              <a:avLst/>
            </a:prstGeom>
          </p:spPr>
        </p:pic>
      </p:grpSp>
      <p:pic>
        <p:nvPicPr>
          <p:cNvPr id="14" name="object 14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00527" y="1729739"/>
            <a:ext cx="1632203" cy="173736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401311" y="1731264"/>
            <a:ext cx="769619" cy="172211"/>
          </a:xfrm>
          <a:prstGeom prst="rect">
            <a:avLst/>
          </a:prstGeom>
        </p:spPr>
      </p:pic>
      <p:grpSp>
        <p:nvGrpSpPr>
          <p:cNvPr id="16" name="object 16" descr=""/>
          <p:cNvGrpSpPr/>
          <p:nvPr/>
        </p:nvGrpSpPr>
        <p:grpSpPr>
          <a:xfrm>
            <a:off x="5242560" y="1729739"/>
            <a:ext cx="676910" cy="173990"/>
            <a:chOff x="5242560" y="1729739"/>
            <a:chExt cx="676910" cy="173990"/>
          </a:xfrm>
        </p:grpSpPr>
        <p:pic>
          <p:nvPicPr>
            <p:cNvPr id="17" name="object 1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42560" y="1741931"/>
              <a:ext cx="236219" cy="161543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98592" y="1731263"/>
              <a:ext cx="76200" cy="13716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02223" y="1773935"/>
              <a:ext cx="88392" cy="96012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18048" y="1773935"/>
              <a:ext cx="76200" cy="94488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15583" y="1729739"/>
              <a:ext cx="103632" cy="140208"/>
            </a:xfrm>
            <a:prstGeom prst="rect">
              <a:avLst/>
            </a:prstGeom>
          </p:spPr>
        </p:pic>
      </p:grpSp>
      <p:pic>
        <p:nvPicPr>
          <p:cNvPr id="22" name="object 22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990844" y="1731263"/>
            <a:ext cx="1161287" cy="172212"/>
          </a:xfrm>
          <a:prstGeom prst="rect">
            <a:avLst/>
          </a:prstGeom>
        </p:spPr>
      </p:pic>
      <p:grpSp>
        <p:nvGrpSpPr>
          <p:cNvPr id="23" name="object 23" descr=""/>
          <p:cNvGrpSpPr/>
          <p:nvPr/>
        </p:nvGrpSpPr>
        <p:grpSpPr>
          <a:xfrm>
            <a:off x="7216140" y="1731264"/>
            <a:ext cx="220979" cy="139065"/>
            <a:chOff x="7216140" y="1731264"/>
            <a:chExt cx="220979" cy="139065"/>
          </a:xfrm>
        </p:grpSpPr>
        <p:sp>
          <p:nvSpPr>
            <p:cNvPr id="24" name="object 24" descr=""/>
            <p:cNvSpPr/>
            <p:nvPr/>
          </p:nvSpPr>
          <p:spPr>
            <a:xfrm>
              <a:off x="7216127" y="1731276"/>
              <a:ext cx="17145" cy="137795"/>
            </a:xfrm>
            <a:custGeom>
              <a:avLst/>
              <a:gdLst/>
              <a:ahLst/>
              <a:cxnLst/>
              <a:rect l="l" t="t" r="r" b="b"/>
              <a:pathLst>
                <a:path w="17145" h="137794">
                  <a:moveTo>
                    <a:pt x="15240" y="0"/>
                  </a:moveTo>
                  <a:lnTo>
                    <a:pt x="3048" y="0"/>
                  </a:lnTo>
                  <a:lnTo>
                    <a:pt x="1524" y="1524"/>
                  </a:lnTo>
                  <a:lnTo>
                    <a:pt x="15240" y="1524"/>
                  </a:lnTo>
                  <a:lnTo>
                    <a:pt x="15240" y="0"/>
                  </a:lnTo>
                  <a:close/>
                </a:path>
                <a:path w="17145" h="137794">
                  <a:moveTo>
                    <a:pt x="16764" y="1778"/>
                  </a:moveTo>
                  <a:lnTo>
                    <a:pt x="0" y="1778"/>
                  </a:lnTo>
                  <a:lnTo>
                    <a:pt x="0" y="135128"/>
                  </a:lnTo>
                  <a:lnTo>
                    <a:pt x="1524" y="135128"/>
                  </a:lnTo>
                  <a:lnTo>
                    <a:pt x="1524" y="137668"/>
                  </a:lnTo>
                  <a:lnTo>
                    <a:pt x="16002" y="137668"/>
                  </a:lnTo>
                  <a:lnTo>
                    <a:pt x="16002" y="135128"/>
                  </a:lnTo>
                  <a:lnTo>
                    <a:pt x="16764" y="135128"/>
                  </a:lnTo>
                  <a:lnTo>
                    <a:pt x="16764" y="17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255764" y="1773936"/>
              <a:ext cx="80772" cy="96012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356348" y="1731264"/>
              <a:ext cx="80772" cy="138684"/>
            </a:xfrm>
            <a:prstGeom prst="rect">
              <a:avLst/>
            </a:prstGeom>
          </p:spPr>
        </p:pic>
      </p:grpSp>
      <p:pic>
        <p:nvPicPr>
          <p:cNvPr id="27" name="object 27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505700" y="1751076"/>
            <a:ext cx="158495" cy="118872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735823" y="1738883"/>
            <a:ext cx="166115" cy="131064"/>
          </a:xfrm>
          <a:prstGeom prst="rect">
            <a:avLst/>
          </a:prstGeom>
        </p:spPr>
      </p:pic>
      <p:grpSp>
        <p:nvGrpSpPr>
          <p:cNvPr id="29" name="object 29" descr=""/>
          <p:cNvGrpSpPr/>
          <p:nvPr/>
        </p:nvGrpSpPr>
        <p:grpSpPr>
          <a:xfrm>
            <a:off x="7975092" y="1731264"/>
            <a:ext cx="459105" cy="139065"/>
            <a:chOff x="7975092" y="1731264"/>
            <a:chExt cx="459105" cy="139065"/>
          </a:xfrm>
        </p:grpSpPr>
        <p:pic>
          <p:nvPicPr>
            <p:cNvPr id="30" name="object 30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975092" y="1773936"/>
              <a:ext cx="237743" cy="96012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8240255" y="1731276"/>
              <a:ext cx="90170" cy="137160"/>
            </a:xfrm>
            <a:custGeom>
              <a:avLst/>
              <a:gdLst/>
              <a:ahLst/>
              <a:cxnLst/>
              <a:rect l="l" t="t" r="r" b="b"/>
              <a:pathLst>
                <a:path w="90170" h="137160">
                  <a:moveTo>
                    <a:pt x="51816" y="45720"/>
                  </a:moveTo>
                  <a:lnTo>
                    <a:pt x="50292" y="45720"/>
                  </a:lnTo>
                  <a:lnTo>
                    <a:pt x="50292" y="44196"/>
                  </a:lnTo>
                  <a:lnTo>
                    <a:pt x="45720" y="44196"/>
                  </a:lnTo>
                  <a:lnTo>
                    <a:pt x="44196" y="42672"/>
                  </a:lnTo>
                  <a:lnTo>
                    <a:pt x="35052" y="42672"/>
                  </a:lnTo>
                  <a:lnTo>
                    <a:pt x="33528" y="44196"/>
                  </a:lnTo>
                  <a:lnTo>
                    <a:pt x="30480" y="44196"/>
                  </a:lnTo>
                  <a:lnTo>
                    <a:pt x="28956" y="45720"/>
                  </a:lnTo>
                  <a:lnTo>
                    <a:pt x="25908" y="47244"/>
                  </a:lnTo>
                  <a:lnTo>
                    <a:pt x="24384" y="48768"/>
                  </a:lnTo>
                  <a:lnTo>
                    <a:pt x="22860" y="51816"/>
                  </a:lnTo>
                  <a:lnTo>
                    <a:pt x="19812" y="53340"/>
                  </a:lnTo>
                  <a:lnTo>
                    <a:pt x="18288" y="56388"/>
                  </a:lnTo>
                  <a:lnTo>
                    <a:pt x="15240" y="59436"/>
                  </a:lnTo>
                  <a:lnTo>
                    <a:pt x="15240" y="45720"/>
                  </a:lnTo>
                  <a:lnTo>
                    <a:pt x="13716" y="45720"/>
                  </a:lnTo>
                  <a:lnTo>
                    <a:pt x="13716" y="44196"/>
                  </a:lnTo>
                  <a:lnTo>
                    <a:pt x="3048" y="44196"/>
                  </a:lnTo>
                  <a:lnTo>
                    <a:pt x="1524" y="45720"/>
                  </a:lnTo>
                  <a:lnTo>
                    <a:pt x="0" y="45720"/>
                  </a:lnTo>
                  <a:lnTo>
                    <a:pt x="0" y="135636"/>
                  </a:lnTo>
                  <a:lnTo>
                    <a:pt x="1524" y="135636"/>
                  </a:lnTo>
                  <a:lnTo>
                    <a:pt x="1524" y="137160"/>
                  </a:lnTo>
                  <a:lnTo>
                    <a:pt x="15240" y="137160"/>
                  </a:lnTo>
                  <a:lnTo>
                    <a:pt x="16764" y="135636"/>
                  </a:lnTo>
                  <a:lnTo>
                    <a:pt x="16764" y="77724"/>
                  </a:lnTo>
                  <a:lnTo>
                    <a:pt x="19812" y="73152"/>
                  </a:lnTo>
                  <a:lnTo>
                    <a:pt x="21336" y="70104"/>
                  </a:lnTo>
                  <a:lnTo>
                    <a:pt x="32004" y="59436"/>
                  </a:lnTo>
                  <a:lnTo>
                    <a:pt x="33528" y="59436"/>
                  </a:lnTo>
                  <a:lnTo>
                    <a:pt x="35052" y="57912"/>
                  </a:lnTo>
                  <a:lnTo>
                    <a:pt x="42672" y="57912"/>
                  </a:lnTo>
                  <a:lnTo>
                    <a:pt x="42672" y="59436"/>
                  </a:lnTo>
                  <a:lnTo>
                    <a:pt x="47244" y="59436"/>
                  </a:lnTo>
                  <a:lnTo>
                    <a:pt x="48768" y="60960"/>
                  </a:lnTo>
                  <a:lnTo>
                    <a:pt x="50292" y="60960"/>
                  </a:lnTo>
                  <a:lnTo>
                    <a:pt x="50292" y="59436"/>
                  </a:lnTo>
                  <a:lnTo>
                    <a:pt x="51816" y="59436"/>
                  </a:lnTo>
                  <a:lnTo>
                    <a:pt x="51816" y="57912"/>
                  </a:lnTo>
                  <a:lnTo>
                    <a:pt x="51816" y="45720"/>
                  </a:lnTo>
                  <a:close/>
                </a:path>
                <a:path w="90170" h="137160">
                  <a:moveTo>
                    <a:pt x="89916" y="1524"/>
                  </a:moveTo>
                  <a:lnTo>
                    <a:pt x="88392" y="1524"/>
                  </a:lnTo>
                  <a:lnTo>
                    <a:pt x="88392" y="0"/>
                  </a:lnTo>
                  <a:lnTo>
                    <a:pt x="76200" y="0"/>
                  </a:lnTo>
                  <a:lnTo>
                    <a:pt x="74676" y="1524"/>
                  </a:lnTo>
                  <a:lnTo>
                    <a:pt x="73152" y="1524"/>
                  </a:lnTo>
                  <a:lnTo>
                    <a:pt x="73152" y="135636"/>
                  </a:lnTo>
                  <a:lnTo>
                    <a:pt x="74676" y="135636"/>
                  </a:lnTo>
                  <a:lnTo>
                    <a:pt x="74676" y="137160"/>
                  </a:lnTo>
                  <a:lnTo>
                    <a:pt x="88392" y="137160"/>
                  </a:lnTo>
                  <a:lnTo>
                    <a:pt x="88392" y="135636"/>
                  </a:lnTo>
                  <a:lnTo>
                    <a:pt x="89916" y="135636"/>
                  </a:lnTo>
                  <a:lnTo>
                    <a:pt x="89916" y="15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353044" y="1731264"/>
              <a:ext cx="80772" cy="138684"/>
            </a:xfrm>
            <a:prstGeom prst="rect">
              <a:avLst/>
            </a:prstGeom>
          </p:spPr>
        </p:pic>
      </p:grpSp>
      <p:sp>
        <p:nvSpPr>
          <p:cNvPr id="33" name="object 33" descr=""/>
          <p:cNvSpPr/>
          <p:nvPr/>
        </p:nvSpPr>
        <p:spPr>
          <a:xfrm>
            <a:off x="675131" y="3005328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36575" y="56387"/>
                </a:moveTo>
                <a:lnTo>
                  <a:pt x="21335" y="56387"/>
                </a:lnTo>
                <a:lnTo>
                  <a:pt x="13715" y="54863"/>
                </a:lnTo>
                <a:lnTo>
                  <a:pt x="9143" y="48767"/>
                </a:lnTo>
                <a:lnTo>
                  <a:pt x="3047" y="42671"/>
                </a:lnTo>
                <a:lnTo>
                  <a:pt x="0" y="36575"/>
                </a:lnTo>
                <a:lnTo>
                  <a:pt x="0" y="21335"/>
                </a:lnTo>
                <a:lnTo>
                  <a:pt x="3047" y="13715"/>
                </a:lnTo>
                <a:lnTo>
                  <a:pt x="9143" y="9143"/>
                </a:lnTo>
                <a:lnTo>
                  <a:pt x="13715" y="3047"/>
                </a:lnTo>
                <a:lnTo>
                  <a:pt x="21335" y="0"/>
                </a:lnTo>
                <a:lnTo>
                  <a:pt x="36575" y="0"/>
                </a:lnTo>
                <a:lnTo>
                  <a:pt x="42671" y="3047"/>
                </a:lnTo>
                <a:lnTo>
                  <a:pt x="53339" y="13715"/>
                </a:lnTo>
                <a:lnTo>
                  <a:pt x="56387" y="21335"/>
                </a:lnTo>
                <a:lnTo>
                  <a:pt x="56387" y="36575"/>
                </a:lnTo>
                <a:lnTo>
                  <a:pt x="53339" y="42671"/>
                </a:lnTo>
                <a:lnTo>
                  <a:pt x="48767" y="48767"/>
                </a:lnTo>
                <a:lnTo>
                  <a:pt x="42671" y="54863"/>
                </a:lnTo>
                <a:lnTo>
                  <a:pt x="36575" y="563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1132331" y="3310128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0480" y="50292"/>
                </a:moveTo>
                <a:lnTo>
                  <a:pt x="16764" y="50292"/>
                </a:lnTo>
                <a:lnTo>
                  <a:pt x="10668" y="48768"/>
                </a:lnTo>
                <a:lnTo>
                  <a:pt x="6096" y="44196"/>
                </a:lnTo>
                <a:lnTo>
                  <a:pt x="1524" y="38100"/>
                </a:lnTo>
                <a:lnTo>
                  <a:pt x="0" y="33528"/>
                </a:lnTo>
                <a:lnTo>
                  <a:pt x="0" y="18288"/>
                </a:lnTo>
                <a:lnTo>
                  <a:pt x="1524" y="13716"/>
                </a:lnTo>
                <a:lnTo>
                  <a:pt x="6096" y="7620"/>
                </a:lnTo>
                <a:lnTo>
                  <a:pt x="10668" y="3048"/>
                </a:lnTo>
                <a:lnTo>
                  <a:pt x="16764" y="0"/>
                </a:lnTo>
                <a:lnTo>
                  <a:pt x="30480" y="0"/>
                </a:lnTo>
                <a:lnTo>
                  <a:pt x="36576" y="3048"/>
                </a:lnTo>
                <a:lnTo>
                  <a:pt x="41148" y="7620"/>
                </a:lnTo>
                <a:lnTo>
                  <a:pt x="45720" y="13716"/>
                </a:lnTo>
                <a:lnTo>
                  <a:pt x="48768" y="18288"/>
                </a:lnTo>
                <a:lnTo>
                  <a:pt x="48768" y="33528"/>
                </a:lnTo>
                <a:lnTo>
                  <a:pt x="45720" y="38100"/>
                </a:lnTo>
                <a:lnTo>
                  <a:pt x="41148" y="44196"/>
                </a:lnTo>
                <a:lnTo>
                  <a:pt x="36576" y="48768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675131" y="4104132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36575" y="56387"/>
                </a:moveTo>
                <a:lnTo>
                  <a:pt x="21335" y="56387"/>
                </a:lnTo>
                <a:lnTo>
                  <a:pt x="13715" y="53339"/>
                </a:lnTo>
                <a:lnTo>
                  <a:pt x="9143" y="48767"/>
                </a:lnTo>
                <a:lnTo>
                  <a:pt x="3047" y="42671"/>
                </a:lnTo>
                <a:lnTo>
                  <a:pt x="0" y="36575"/>
                </a:lnTo>
                <a:lnTo>
                  <a:pt x="0" y="21335"/>
                </a:lnTo>
                <a:lnTo>
                  <a:pt x="3047" y="13715"/>
                </a:lnTo>
                <a:lnTo>
                  <a:pt x="9143" y="9143"/>
                </a:lnTo>
                <a:lnTo>
                  <a:pt x="13715" y="3047"/>
                </a:lnTo>
                <a:lnTo>
                  <a:pt x="21335" y="0"/>
                </a:lnTo>
                <a:lnTo>
                  <a:pt x="36575" y="0"/>
                </a:lnTo>
                <a:lnTo>
                  <a:pt x="42671" y="3047"/>
                </a:lnTo>
                <a:lnTo>
                  <a:pt x="53339" y="13715"/>
                </a:lnTo>
                <a:lnTo>
                  <a:pt x="56387" y="21335"/>
                </a:lnTo>
                <a:lnTo>
                  <a:pt x="56387" y="36575"/>
                </a:lnTo>
                <a:lnTo>
                  <a:pt x="53339" y="42671"/>
                </a:lnTo>
                <a:lnTo>
                  <a:pt x="48767" y="48767"/>
                </a:lnTo>
                <a:lnTo>
                  <a:pt x="42671" y="53339"/>
                </a:lnTo>
                <a:lnTo>
                  <a:pt x="36575" y="563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1132331" y="4408932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0480" y="50292"/>
                </a:moveTo>
                <a:lnTo>
                  <a:pt x="16764" y="50292"/>
                </a:lnTo>
                <a:lnTo>
                  <a:pt x="10668" y="48768"/>
                </a:lnTo>
                <a:lnTo>
                  <a:pt x="6096" y="42672"/>
                </a:lnTo>
                <a:lnTo>
                  <a:pt x="1524" y="38100"/>
                </a:lnTo>
                <a:lnTo>
                  <a:pt x="0" y="32004"/>
                </a:lnTo>
                <a:lnTo>
                  <a:pt x="0" y="18288"/>
                </a:lnTo>
                <a:lnTo>
                  <a:pt x="1524" y="12192"/>
                </a:lnTo>
                <a:lnTo>
                  <a:pt x="10668" y="3048"/>
                </a:lnTo>
                <a:lnTo>
                  <a:pt x="16764" y="0"/>
                </a:lnTo>
                <a:lnTo>
                  <a:pt x="30480" y="0"/>
                </a:lnTo>
                <a:lnTo>
                  <a:pt x="36576" y="3048"/>
                </a:lnTo>
                <a:lnTo>
                  <a:pt x="45720" y="12192"/>
                </a:lnTo>
                <a:lnTo>
                  <a:pt x="48768" y="18288"/>
                </a:lnTo>
                <a:lnTo>
                  <a:pt x="48768" y="32004"/>
                </a:lnTo>
                <a:lnTo>
                  <a:pt x="45720" y="38100"/>
                </a:lnTo>
                <a:lnTo>
                  <a:pt x="41148" y="42672"/>
                </a:lnTo>
                <a:lnTo>
                  <a:pt x="36576" y="48768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7213091" y="4482084"/>
            <a:ext cx="109855" cy="22860"/>
          </a:xfrm>
          <a:custGeom>
            <a:avLst/>
            <a:gdLst/>
            <a:ahLst/>
            <a:cxnLst/>
            <a:rect l="l" t="t" r="r" b="b"/>
            <a:pathLst>
              <a:path w="109854" h="22860">
                <a:moveTo>
                  <a:pt x="18288" y="22860"/>
                </a:moveTo>
                <a:lnTo>
                  <a:pt x="4572" y="22860"/>
                </a:lnTo>
                <a:lnTo>
                  <a:pt x="1524" y="19812"/>
                </a:lnTo>
                <a:lnTo>
                  <a:pt x="0" y="16764"/>
                </a:lnTo>
                <a:lnTo>
                  <a:pt x="0" y="7620"/>
                </a:lnTo>
                <a:lnTo>
                  <a:pt x="1524" y="4572"/>
                </a:lnTo>
                <a:lnTo>
                  <a:pt x="4572" y="1524"/>
                </a:lnTo>
                <a:lnTo>
                  <a:pt x="7620" y="0"/>
                </a:lnTo>
                <a:lnTo>
                  <a:pt x="15240" y="0"/>
                </a:lnTo>
                <a:lnTo>
                  <a:pt x="18288" y="1524"/>
                </a:lnTo>
                <a:lnTo>
                  <a:pt x="21336" y="4572"/>
                </a:lnTo>
                <a:lnTo>
                  <a:pt x="21336" y="19812"/>
                </a:lnTo>
                <a:lnTo>
                  <a:pt x="18288" y="22860"/>
                </a:lnTo>
                <a:close/>
              </a:path>
              <a:path w="109854" h="22860">
                <a:moveTo>
                  <a:pt x="62484" y="22860"/>
                </a:moveTo>
                <a:lnTo>
                  <a:pt x="48768" y="22860"/>
                </a:lnTo>
                <a:lnTo>
                  <a:pt x="45720" y="19812"/>
                </a:lnTo>
                <a:lnTo>
                  <a:pt x="44196" y="16764"/>
                </a:lnTo>
                <a:lnTo>
                  <a:pt x="44196" y="7620"/>
                </a:lnTo>
                <a:lnTo>
                  <a:pt x="45720" y="4572"/>
                </a:lnTo>
                <a:lnTo>
                  <a:pt x="48768" y="1524"/>
                </a:lnTo>
                <a:lnTo>
                  <a:pt x="51816" y="0"/>
                </a:lnTo>
                <a:lnTo>
                  <a:pt x="59436" y="0"/>
                </a:lnTo>
                <a:lnTo>
                  <a:pt x="62484" y="1524"/>
                </a:lnTo>
                <a:lnTo>
                  <a:pt x="65532" y="4572"/>
                </a:lnTo>
                <a:lnTo>
                  <a:pt x="65532" y="19812"/>
                </a:lnTo>
                <a:lnTo>
                  <a:pt x="62484" y="22860"/>
                </a:lnTo>
                <a:close/>
              </a:path>
              <a:path w="109854" h="22860">
                <a:moveTo>
                  <a:pt x="106680" y="22860"/>
                </a:moveTo>
                <a:lnTo>
                  <a:pt x="92964" y="22860"/>
                </a:lnTo>
                <a:lnTo>
                  <a:pt x="89916" y="19812"/>
                </a:lnTo>
                <a:lnTo>
                  <a:pt x="88392" y="16764"/>
                </a:lnTo>
                <a:lnTo>
                  <a:pt x="88392" y="7620"/>
                </a:lnTo>
                <a:lnTo>
                  <a:pt x="89916" y="4572"/>
                </a:lnTo>
                <a:lnTo>
                  <a:pt x="92964" y="1524"/>
                </a:lnTo>
                <a:lnTo>
                  <a:pt x="96012" y="0"/>
                </a:lnTo>
                <a:lnTo>
                  <a:pt x="103632" y="0"/>
                </a:lnTo>
                <a:lnTo>
                  <a:pt x="106680" y="1524"/>
                </a:lnTo>
                <a:lnTo>
                  <a:pt x="109728" y="4572"/>
                </a:lnTo>
                <a:lnTo>
                  <a:pt x="109728" y="19812"/>
                </a:lnTo>
                <a:lnTo>
                  <a:pt x="106680" y="228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675131" y="4764023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36575" y="56387"/>
                </a:moveTo>
                <a:lnTo>
                  <a:pt x="21335" y="56387"/>
                </a:lnTo>
                <a:lnTo>
                  <a:pt x="13715" y="53339"/>
                </a:lnTo>
                <a:lnTo>
                  <a:pt x="9143" y="47243"/>
                </a:lnTo>
                <a:lnTo>
                  <a:pt x="3047" y="42671"/>
                </a:lnTo>
                <a:lnTo>
                  <a:pt x="0" y="35051"/>
                </a:lnTo>
                <a:lnTo>
                  <a:pt x="0" y="19811"/>
                </a:lnTo>
                <a:lnTo>
                  <a:pt x="3047" y="13715"/>
                </a:lnTo>
                <a:lnTo>
                  <a:pt x="13715" y="3047"/>
                </a:lnTo>
                <a:lnTo>
                  <a:pt x="21335" y="0"/>
                </a:lnTo>
                <a:lnTo>
                  <a:pt x="36575" y="0"/>
                </a:lnTo>
                <a:lnTo>
                  <a:pt x="42671" y="3047"/>
                </a:lnTo>
                <a:lnTo>
                  <a:pt x="48767" y="7619"/>
                </a:lnTo>
                <a:lnTo>
                  <a:pt x="53339" y="13715"/>
                </a:lnTo>
                <a:lnTo>
                  <a:pt x="56387" y="19811"/>
                </a:lnTo>
                <a:lnTo>
                  <a:pt x="56387" y="35051"/>
                </a:lnTo>
                <a:lnTo>
                  <a:pt x="53339" y="42671"/>
                </a:lnTo>
                <a:lnTo>
                  <a:pt x="42671" y="53339"/>
                </a:lnTo>
                <a:lnTo>
                  <a:pt x="36575" y="563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1132331" y="5068824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0480" y="50291"/>
                </a:moveTo>
                <a:lnTo>
                  <a:pt x="16764" y="50291"/>
                </a:lnTo>
                <a:lnTo>
                  <a:pt x="10668" y="47243"/>
                </a:lnTo>
                <a:lnTo>
                  <a:pt x="6096" y="42671"/>
                </a:lnTo>
                <a:lnTo>
                  <a:pt x="1524" y="38099"/>
                </a:lnTo>
                <a:lnTo>
                  <a:pt x="0" y="32003"/>
                </a:lnTo>
                <a:lnTo>
                  <a:pt x="0" y="18287"/>
                </a:lnTo>
                <a:lnTo>
                  <a:pt x="1524" y="12191"/>
                </a:lnTo>
                <a:lnTo>
                  <a:pt x="10668" y="3047"/>
                </a:lnTo>
                <a:lnTo>
                  <a:pt x="16764" y="0"/>
                </a:lnTo>
                <a:lnTo>
                  <a:pt x="30480" y="0"/>
                </a:lnTo>
                <a:lnTo>
                  <a:pt x="36576" y="3047"/>
                </a:lnTo>
                <a:lnTo>
                  <a:pt x="45720" y="12191"/>
                </a:lnTo>
                <a:lnTo>
                  <a:pt x="48768" y="18287"/>
                </a:lnTo>
                <a:lnTo>
                  <a:pt x="48768" y="32003"/>
                </a:lnTo>
                <a:lnTo>
                  <a:pt x="45720" y="38099"/>
                </a:lnTo>
                <a:lnTo>
                  <a:pt x="36576" y="47243"/>
                </a:lnTo>
                <a:lnTo>
                  <a:pt x="30480" y="502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1589532" y="5352288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0480" y="50291"/>
                </a:moveTo>
                <a:lnTo>
                  <a:pt x="16764" y="50291"/>
                </a:lnTo>
                <a:lnTo>
                  <a:pt x="12192" y="48767"/>
                </a:lnTo>
                <a:lnTo>
                  <a:pt x="6096" y="42671"/>
                </a:lnTo>
                <a:lnTo>
                  <a:pt x="1524" y="38099"/>
                </a:lnTo>
                <a:lnTo>
                  <a:pt x="0" y="32003"/>
                </a:lnTo>
                <a:lnTo>
                  <a:pt x="0" y="18287"/>
                </a:lnTo>
                <a:lnTo>
                  <a:pt x="1524" y="12191"/>
                </a:lnTo>
                <a:lnTo>
                  <a:pt x="6096" y="7619"/>
                </a:lnTo>
                <a:lnTo>
                  <a:pt x="12192" y="3047"/>
                </a:lnTo>
                <a:lnTo>
                  <a:pt x="16764" y="0"/>
                </a:lnTo>
                <a:lnTo>
                  <a:pt x="30480" y="0"/>
                </a:lnTo>
                <a:lnTo>
                  <a:pt x="36576" y="3047"/>
                </a:lnTo>
                <a:lnTo>
                  <a:pt x="45720" y="12191"/>
                </a:lnTo>
                <a:lnTo>
                  <a:pt x="48768" y="18287"/>
                </a:lnTo>
                <a:lnTo>
                  <a:pt x="48768" y="32003"/>
                </a:lnTo>
                <a:lnTo>
                  <a:pt x="45720" y="38099"/>
                </a:lnTo>
                <a:lnTo>
                  <a:pt x="41148" y="42671"/>
                </a:lnTo>
                <a:lnTo>
                  <a:pt x="36576" y="48767"/>
                </a:lnTo>
                <a:lnTo>
                  <a:pt x="30480" y="502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1589532" y="5628132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0480" y="50292"/>
                </a:moveTo>
                <a:lnTo>
                  <a:pt x="16764" y="50292"/>
                </a:lnTo>
                <a:lnTo>
                  <a:pt x="12192" y="47244"/>
                </a:lnTo>
                <a:lnTo>
                  <a:pt x="6096" y="42672"/>
                </a:lnTo>
                <a:lnTo>
                  <a:pt x="1524" y="38100"/>
                </a:lnTo>
                <a:lnTo>
                  <a:pt x="0" y="32004"/>
                </a:lnTo>
                <a:lnTo>
                  <a:pt x="0" y="18288"/>
                </a:lnTo>
                <a:lnTo>
                  <a:pt x="1524" y="12192"/>
                </a:lnTo>
                <a:lnTo>
                  <a:pt x="6096" y="6096"/>
                </a:lnTo>
                <a:lnTo>
                  <a:pt x="12192" y="1524"/>
                </a:lnTo>
                <a:lnTo>
                  <a:pt x="16764" y="0"/>
                </a:lnTo>
                <a:lnTo>
                  <a:pt x="30480" y="0"/>
                </a:lnTo>
                <a:lnTo>
                  <a:pt x="36576" y="1524"/>
                </a:lnTo>
                <a:lnTo>
                  <a:pt x="41148" y="6096"/>
                </a:lnTo>
                <a:lnTo>
                  <a:pt x="45720" y="12192"/>
                </a:lnTo>
                <a:lnTo>
                  <a:pt x="48768" y="18288"/>
                </a:lnTo>
                <a:lnTo>
                  <a:pt x="48768" y="32004"/>
                </a:lnTo>
                <a:lnTo>
                  <a:pt x="45720" y="38100"/>
                </a:lnTo>
                <a:lnTo>
                  <a:pt x="36576" y="47244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1132331" y="5911596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0480" y="50292"/>
                </a:moveTo>
                <a:lnTo>
                  <a:pt x="16764" y="50292"/>
                </a:lnTo>
                <a:lnTo>
                  <a:pt x="10668" y="47244"/>
                </a:lnTo>
                <a:lnTo>
                  <a:pt x="6096" y="42672"/>
                </a:lnTo>
                <a:lnTo>
                  <a:pt x="1524" y="38100"/>
                </a:lnTo>
                <a:lnTo>
                  <a:pt x="0" y="32004"/>
                </a:lnTo>
                <a:lnTo>
                  <a:pt x="0" y="18288"/>
                </a:lnTo>
                <a:lnTo>
                  <a:pt x="1524" y="12192"/>
                </a:lnTo>
                <a:lnTo>
                  <a:pt x="6096" y="7620"/>
                </a:lnTo>
                <a:lnTo>
                  <a:pt x="10668" y="1524"/>
                </a:lnTo>
                <a:lnTo>
                  <a:pt x="16764" y="0"/>
                </a:lnTo>
                <a:lnTo>
                  <a:pt x="30480" y="0"/>
                </a:lnTo>
                <a:lnTo>
                  <a:pt x="36576" y="1524"/>
                </a:lnTo>
                <a:lnTo>
                  <a:pt x="41148" y="7620"/>
                </a:lnTo>
                <a:lnTo>
                  <a:pt x="45720" y="12192"/>
                </a:lnTo>
                <a:lnTo>
                  <a:pt x="48768" y="18288"/>
                </a:lnTo>
                <a:lnTo>
                  <a:pt x="48768" y="32004"/>
                </a:lnTo>
                <a:lnTo>
                  <a:pt x="45720" y="38100"/>
                </a:lnTo>
                <a:lnTo>
                  <a:pt x="36576" y="47244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/>
          <p:nvPr/>
        </p:nvSpPr>
        <p:spPr>
          <a:xfrm>
            <a:off x="1589532" y="6195060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0480" y="50292"/>
                </a:moveTo>
                <a:lnTo>
                  <a:pt x="16764" y="50292"/>
                </a:lnTo>
                <a:lnTo>
                  <a:pt x="12192" y="47244"/>
                </a:lnTo>
                <a:lnTo>
                  <a:pt x="6096" y="42672"/>
                </a:lnTo>
                <a:lnTo>
                  <a:pt x="1524" y="38100"/>
                </a:lnTo>
                <a:lnTo>
                  <a:pt x="0" y="32004"/>
                </a:lnTo>
                <a:lnTo>
                  <a:pt x="0" y="18288"/>
                </a:lnTo>
                <a:lnTo>
                  <a:pt x="1524" y="12192"/>
                </a:lnTo>
                <a:lnTo>
                  <a:pt x="6096" y="7620"/>
                </a:lnTo>
                <a:lnTo>
                  <a:pt x="12192" y="3048"/>
                </a:lnTo>
                <a:lnTo>
                  <a:pt x="16764" y="0"/>
                </a:lnTo>
                <a:lnTo>
                  <a:pt x="30480" y="0"/>
                </a:lnTo>
                <a:lnTo>
                  <a:pt x="36576" y="3048"/>
                </a:lnTo>
                <a:lnTo>
                  <a:pt x="45720" y="12192"/>
                </a:lnTo>
                <a:lnTo>
                  <a:pt x="48768" y="18288"/>
                </a:lnTo>
                <a:lnTo>
                  <a:pt x="48768" y="32004"/>
                </a:lnTo>
                <a:lnTo>
                  <a:pt x="45720" y="38100"/>
                </a:lnTo>
                <a:lnTo>
                  <a:pt x="36576" y="47244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/>
          <p:nvPr/>
        </p:nvSpPr>
        <p:spPr>
          <a:xfrm>
            <a:off x="1589532" y="6918959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0480" y="50292"/>
                </a:moveTo>
                <a:lnTo>
                  <a:pt x="16764" y="50292"/>
                </a:lnTo>
                <a:lnTo>
                  <a:pt x="12192" y="47244"/>
                </a:lnTo>
                <a:lnTo>
                  <a:pt x="6096" y="42672"/>
                </a:lnTo>
                <a:lnTo>
                  <a:pt x="1524" y="38100"/>
                </a:lnTo>
                <a:lnTo>
                  <a:pt x="0" y="32004"/>
                </a:lnTo>
                <a:lnTo>
                  <a:pt x="0" y="18288"/>
                </a:lnTo>
                <a:lnTo>
                  <a:pt x="1524" y="12192"/>
                </a:lnTo>
                <a:lnTo>
                  <a:pt x="6096" y="6096"/>
                </a:lnTo>
                <a:lnTo>
                  <a:pt x="12192" y="1524"/>
                </a:lnTo>
                <a:lnTo>
                  <a:pt x="16764" y="0"/>
                </a:lnTo>
                <a:lnTo>
                  <a:pt x="30480" y="0"/>
                </a:lnTo>
                <a:lnTo>
                  <a:pt x="36576" y="1524"/>
                </a:lnTo>
                <a:lnTo>
                  <a:pt x="41148" y="6096"/>
                </a:lnTo>
                <a:lnTo>
                  <a:pt x="45720" y="12192"/>
                </a:lnTo>
                <a:lnTo>
                  <a:pt x="48768" y="18288"/>
                </a:lnTo>
                <a:lnTo>
                  <a:pt x="48768" y="32004"/>
                </a:lnTo>
                <a:lnTo>
                  <a:pt x="45720" y="38100"/>
                </a:lnTo>
                <a:lnTo>
                  <a:pt x="36576" y="47244"/>
                </a:lnTo>
                <a:lnTo>
                  <a:pt x="30480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 txBox="1"/>
          <p:nvPr/>
        </p:nvSpPr>
        <p:spPr>
          <a:xfrm>
            <a:off x="878839" y="840487"/>
            <a:ext cx="8455025" cy="622808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800">
                <a:latin typeface="Calibri"/>
                <a:cs typeface="Calibri"/>
              </a:rPr>
              <a:t>What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Python?</a:t>
            </a:r>
            <a:endParaRPr sz="1800">
              <a:latin typeface="Calibri"/>
              <a:cs typeface="Calibri"/>
            </a:endParaRPr>
          </a:p>
          <a:p>
            <a:pPr marL="471170" marR="19685">
              <a:lnSpc>
                <a:spcPts val="1730"/>
              </a:lnSpc>
              <a:spcBef>
                <a:spcPts val="570"/>
              </a:spcBef>
              <a:tabLst>
                <a:tab pos="7581900" algn="l"/>
              </a:tabLst>
            </a:pPr>
            <a:r>
              <a:rPr dirty="0" sz="1550">
                <a:latin typeface="Calibri"/>
                <a:cs typeface="Calibri"/>
              </a:rPr>
              <a:t>Python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was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developed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1989</a:t>
            </a:r>
            <a:r>
              <a:rPr dirty="0" sz="1550" spc="2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by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Guido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van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Rossum</a:t>
            </a:r>
            <a:r>
              <a:rPr dirty="0" sz="1550" spc="-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who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needed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high-level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scripting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language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accomplish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administrative</a:t>
            </a:r>
            <a:r>
              <a:rPr dirty="0" sz="1550" spc="-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tasks.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Python</a:t>
            </a:r>
            <a:r>
              <a:rPr dirty="0" sz="1550" spc="3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2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FREE,</a:t>
            </a:r>
            <a:r>
              <a:rPr dirty="0" sz="1550" spc="2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easy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learn,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powerful, general-</a:t>
            </a:r>
            <a:r>
              <a:rPr dirty="0" sz="1550" spc="-10">
                <a:latin typeface="Calibri"/>
                <a:cs typeface="Calibri"/>
              </a:rPr>
              <a:t>purpose, object-</a:t>
            </a:r>
            <a:r>
              <a:rPr dirty="0" sz="1550">
                <a:latin typeface="Calibri"/>
                <a:cs typeface="Calibri"/>
              </a:rPr>
              <a:t>	-wide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use</a:t>
            </a:r>
            <a:endParaRPr sz="1550">
              <a:latin typeface="Calibri"/>
              <a:cs typeface="Calibri"/>
            </a:endParaRPr>
          </a:p>
          <a:p>
            <a:pPr marL="471170">
              <a:lnSpc>
                <a:spcPts val="1630"/>
              </a:lnSpc>
            </a:pP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accomplish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tasks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varying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complexity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across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multiple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operating</a:t>
            </a:r>
            <a:r>
              <a:rPr dirty="0" sz="1550" spc="-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systems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hardware</a:t>
            </a:r>
            <a:endParaRPr sz="1550">
              <a:latin typeface="Calibri"/>
              <a:cs typeface="Calibri"/>
            </a:endParaRPr>
          </a:p>
          <a:p>
            <a:pPr algn="just" marL="471170" marR="296545">
              <a:lnSpc>
                <a:spcPts val="1730"/>
              </a:lnSpc>
              <a:spcBef>
                <a:spcPts val="110"/>
              </a:spcBef>
            </a:pPr>
            <a:r>
              <a:rPr dirty="0" sz="1550">
                <a:latin typeface="Calibri"/>
                <a:cs typeface="Calibri"/>
              </a:rPr>
              <a:t>platforms.</a:t>
            </a:r>
            <a:r>
              <a:rPr dirty="0" sz="1550" spc="-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As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long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as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Python</a:t>
            </a:r>
            <a:r>
              <a:rPr dirty="0" sz="1550" spc="2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versions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2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same,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working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Python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code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written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one </a:t>
            </a:r>
            <a:r>
              <a:rPr dirty="0" sz="1550">
                <a:latin typeface="Calibri"/>
                <a:cs typeface="Calibri"/>
              </a:rPr>
              <a:t>platform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20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ported</a:t>
            </a:r>
            <a:r>
              <a:rPr dirty="0" sz="1550" spc="2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2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another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platform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without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code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manipulation,</a:t>
            </a:r>
            <a:r>
              <a:rPr dirty="0" sz="1550" spc="-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except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configuration </a:t>
            </a:r>
            <a:r>
              <a:rPr dirty="0" sz="1550">
                <a:latin typeface="Calibri"/>
                <a:cs typeface="Calibri"/>
              </a:rPr>
              <a:t>parameters.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Python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named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after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British</a:t>
            </a:r>
            <a:r>
              <a:rPr dirty="0" sz="1550" spc="1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comedy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group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Monty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Python.</a:t>
            </a:r>
            <a:endParaRPr sz="155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730"/>
              </a:spcBef>
            </a:pPr>
            <a:r>
              <a:rPr dirty="0" sz="1800">
                <a:latin typeface="Calibri"/>
                <a:cs typeface="Calibri"/>
              </a:rPr>
              <a:t>Why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Python?</a:t>
            </a:r>
            <a:endParaRPr sz="1800">
              <a:latin typeface="Calibri"/>
              <a:cs typeface="Calibri"/>
            </a:endParaRPr>
          </a:p>
          <a:p>
            <a:pPr marL="471170" marR="27940">
              <a:lnSpc>
                <a:spcPts val="1730"/>
              </a:lnSpc>
              <a:spcBef>
                <a:spcPts val="570"/>
              </a:spcBef>
            </a:pPr>
            <a:r>
              <a:rPr dirty="0" sz="1550">
                <a:latin typeface="Calibri"/>
                <a:cs typeface="Calibri"/>
              </a:rPr>
              <a:t>Python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free,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powerful</a:t>
            </a:r>
            <a:r>
              <a:rPr dirty="0" sz="1550" spc="-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programming</a:t>
            </a:r>
            <a:r>
              <a:rPr dirty="0" sz="1550" spc="-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language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that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has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multitude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uses.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There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active </a:t>
            </a:r>
            <a:r>
              <a:rPr dirty="0" sz="1550">
                <a:latin typeface="Calibri"/>
                <a:cs typeface="Calibri"/>
              </a:rPr>
              <a:t>community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1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Python</a:t>
            </a:r>
            <a:r>
              <a:rPr dirty="0" sz="1550" spc="1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developers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creating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modules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functions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increase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2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flexibility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and </a:t>
            </a:r>
            <a:r>
              <a:rPr dirty="0" sz="1550">
                <a:latin typeface="Calibri"/>
                <a:cs typeface="Calibri"/>
              </a:rPr>
              <a:t>portability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language.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dirty="0" sz="1800">
                <a:latin typeface="Calibri"/>
                <a:cs typeface="Calibri"/>
              </a:rPr>
              <a:t>What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are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some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examples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where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Python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can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be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used?</a:t>
            </a:r>
            <a:endParaRPr sz="1800">
              <a:latin typeface="Calibri"/>
              <a:cs typeface="Calibri"/>
            </a:endParaRPr>
          </a:p>
          <a:p>
            <a:pPr marL="471170">
              <a:lnSpc>
                <a:spcPct val="100000"/>
              </a:lnSpc>
              <a:spcBef>
                <a:spcPts val="395"/>
              </a:spcBef>
            </a:pPr>
            <a:r>
              <a:rPr dirty="0" sz="1550">
                <a:latin typeface="Calibri"/>
                <a:cs typeface="Calibri"/>
              </a:rPr>
              <a:t>Artificial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intelligence,</a:t>
            </a:r>
            <a:r>
              <a:rPr dirty="0" sz="1550" spc="2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web</a:t>
            </a:r>
            <a:r>
              <a:rPr dirty="0" sz="1550" spc="2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services,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data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manipulation,</a:t>
            </a:r>
            <a:r>
              <a:rPr dirty="0" sz="1550" spc="-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text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parsing,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etc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dirty="0" sz="1800">
                <a:latin typeface="Calibri"/>
                <a:cs typeface="Calibri"/>
              </a:rPr>
              <a:t>What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do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need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start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programming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with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Python?</a:t>
            </a:r>
            <a:endParaRPr sz="1800">
              <a:latin typeface="Calibri"/>
              <a:cs typeface="Calibri"/>
            </a:endParaRPr>
          </a:p>
          <a:p>
            <a:pPr marL="471170">
              <a:lnSpc>
                <a:spcPct val="100000"/>
              </a:lnSpc>
              <a:spcBef>
                <a:spcPts val="395"/>
              </a:spcBef>
            </a:pP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version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Python</a:t>
            </a:r>
            <a:r>
              <a:rPr dirty="0" sz="1550" spc="2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package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(</a:t>
            </a:r>
            <a:r>
              <a:rPr dirty="0" u="sng" sz="155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https://</a:t>
            </a:r>
            <a:r>
              <a:rPr dirty="0" u="sng" sz="155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3"/>
              </a:rPr>
              <a:t>www.python.org/downloads/</a:t>
            </a:r>
            <a:r>
              <a:rPr dirty="0" sz="1550" spc="-10">
                <a:latin typeface="Calibri"/>
                <a:cs typeface="Calibri"/>
                <a:hlinkClick r:id="rId23"/>
              </a:rPr>
              <a:t>)</a:t>
            </a:r>
            <a:endParaRPr sz="1550">
              <a:latin typeface="Calibri"/>
              <a:cs typeface="Calibri"/>
            </a:endParaRPr>
          </a:p>
          <a:p>
            <a:pPr marL="928369">
              <a:lnSpc>
                <a:spcPct val="100000"/>
              </a:lnSpc>
              <a:spcBef>
                <a:spcPts val="370"/>
              </a:spcBef>
            </a:pPr>
            <a:r>
              <a:rPr dirty="0" sz="1550" b="1">
                <a:latin typeface="Calibri"/>
                <a:cs typeface="Calibri"/>
              </a:rPr>
              <a:t>Version</a:t>
            </a:r>
            <a:r>
              <a:rPr dirty="0" sz="1550" spc="130" b="1">
                <a:latin typeface="Calibri"/>
                <a:cs typeface="Calibri"/>
              </a:rPr>
              <a:t> </a:t>
            </a:r>
            <a:r>
              <a:rPr dirty="0" sz="1550" b="1">
                <a:latin typeface="Calibri"/>
                <a:cs typeface="Calibri"/>
              </a:rPr>
              <a:t>2</a:t>
            </a:r>
            <a:r>
              <a:rPr dirty="0" sz="1550">
                <a:latin typeface="Calibri"/>
                <a:cs typeface="Calibri"/>
              </a:rPr>
              <a:t>: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Maintained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older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code.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Will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no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longer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supported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starting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1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January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2020.</a:t>
            </a:r>
            <a:endParaRPr sz="1550">
              <a:latin typeface="Calibri"/>
              <a:cs typeface="Calibri"/>
            </a:endParaRPr>
          </a:p>
          <a:p>
            <a:pPr marL="928369">
              <a:lnSpc>
                <a:spcPct val="100000"/>
              </a:lnSpc>
              <a:spcBef>
                <a:spcPts val="315"/>
              </a:spcBef>
            </a:pPr>
            <a:r>
              <a:rPr dirty="0" sz="1550" b="1">
                <a:latin typeface="Calibri"/>
                <a:cs typeface="Calibri"/>
              </a:rPr>
              <a:t>Version</a:t>
            </a:r>
            <a:r>
              <a:rPr dirty="0" sz="1550" spc="130" b="1">
                <a:latin typeface="Calibri"/>
                <a:cs typeface="Calibri"/>
              </a:rPr>
              <a:t> </a:t>
            </a:r>
            <a:r>
              <a:rPr dirty="0" sz="1550" b="1">
                <a:latin typeface="Calibri"/>
                <a:cs typeface="Calibri"/>
              </a:rPr>
              <a:t>3</a:t>
            </a:r>
            <a:r>
              <a:rPr dirty="0" sz="1550">
                <a:latin typeface="Calibri"/>
                <a:cs typeface="Calibri"/>
              </a:rPr>
              <a:t>: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most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recent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version.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What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this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course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supports.</a:t>
            </a:r>
            <a:endParaRPr sz="1550">
              <a:latin typeface="Calibri"/>
              <a:cs typeface="Calibri"/>
            </a:endParaRPr>
          </a:p>
          <a:p>
            <a:pPr marL="471170">
              <a:lnSpc>
                <a:spcPct val="100000"/>
              </a:lnSpc>
              <a:spcBef>
                <a:spcPts val="370"/>
              </a:spcBef>
            </a:pPr>
            <a:r>
              <a:rPr dirty="0" sz="1550">
                <a:latin typeface="Calibri"/>
                <a:cs typeface="Calibri"/>
              </a:rPr>
              <a:t>An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editor</a:t>
            </a:r>
            <a:endParaRPr sz="1550">
              <a:latin typeface="Calibri"/>
              <a:cs typeface="Calibri"/>
            </a:endParaRPr>
          </a:p>
          <a:p>
            <a:pPr marL="928369" marR="5080">
              <a:lnSpc>
                <a:spcPts val="1730"/>
              </a:lnSpc>
              <a:spcBef>
                <a:spcPts val="540"/>
              </a:spcBef>
            </a:pP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something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as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simple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as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notepad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gedit</a:t>
            </a:r>
            <a:r>
              <a:rPr dirty="0" sz="1550" spc="1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something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more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complex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like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an </a:t>
            </a:r>
            <a:r>
              <a:rPr dirty="0" sz="1550">
                <a:latin typeface="Calibri"/>
                <a:cs typeface="Calibri"/>
              </a:rPr>
              <a:t>integrated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development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environment</a:t>
            </a:r>
            <a:r>
              <a:rPr dirty="0" sz="1550" spc="-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(IDE)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where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basic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tools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required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3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write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test </a:t>
            </a:r>
            <a:r>
              <a:rPr dirty="0" sz="1550">
                <a:latin typeface="Calibri"/>
                <a:cs typeface="Calibri"/>
              </a:rPr>
              <a:t>software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language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have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been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consolidated.</a:t>
            </a:r>
            <a:endParaRPr sz="1550">
              <a:latin typeface="Calibri"/>
              <a:cs typeface="Calibri"/>
            </a:endParaRPr>
          </a:p>
          <a:p>
            <a:pPr marL="928369">
              <a:lnSpc>
                <a:spcPct val="100000"/>
              </a:lnSpc>
              <a:spcBef>
                <a:spcPts val="345"/>
              </a:spcBef>
            </a:pPr>
            <a:r>
              <a:rPr dirty="0" sz="1550">
                <a:latin typeface="Calibri"/>
                <a:cs typeface="Calibri"/>
              </a:rPr>
              <a:t>Some</a:t>
            </a:r>
            <a:r>
              <a:rPr dirty="0" sz="1550" spc="229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editors/IDEs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229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found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here:</a:t>
            </a:r>
            <a:r>
              <a:rPr dirty="0" sz="1550" spc="229">
                <a:latin typeface="Calibri"/>
                <a:cs typeface="Calibri"/>
              </a:rPr>
              <a:t> </a:t>
            </a:r>
            <a:r>
              <a:rPr dirty="0" u="sng" sz="155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https://wiki.python.org/moin/PythonEditors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46" name="object 4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00"/>
              </a:lnSpc>
            </a:pPr>
            <a:r>
              <a:rPr dirty="0" spc="-25"/>
              <a:t>TOC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263139" y="3485388"/>
            <a:ext cx="239395" cy="405765"/>
          </a:xfrm>
          <a:custGeom>
            <a:avLst/>
            <a:gdLst/>
            <a:ahLst/>
            <a:cxnLst/>
            <a:rect l="l" t="t" r="r" b="b"/>
            <a:pathLst>
              <a:path w="239394" h="405764">
                <a:moveTo>
                  <a:pt x="1524" y="397764"/>
                </a:moveTo>
                <a:lnTo>
                  <a:pt x="0" y="394716"/>
                </a:lnTo>
                <a:lnTo>
                  <a:pt x="0" y="18288"/>
                </a:lnTo>
                <a:lnTo>
                  <a:pt x="1524" y="10668"/>
                </a:lnTo>
                <a:lnTo>
                  <a:pt x="9144" y="4572"/>
                </a:lnTo>
                <a:lnTo>
                  <a:pt x="13716" y="1524"/>
                </a:lnTo>
                <a:lnTo>
                  <a:pt x="19812" y="0"/>
                </a:lnTo>
                <a:lnTo>
                  <a:pt x="128016" y="0"/>
                </a:lnTo>
                <a:lnTo>
                  <a:pt x="140398" y="2476"/>
                </a:lnTo>
                <a:lnTo>
                  <a:pt x="147089" y="4071"/>
                </a:lnTo>
                <a:lnTo>
                  <a:pt x="153924" y="6096"/>
                </a:lnTo>
                <a:lnTo>
                  <a:pt x="162163" y="7810"/>
                </a:lnTo>
                <a:lnTo>
                  <a:pt x="170688" y="10668"/>
                </a:lnTo>
                <a:lnTo>
                  <a:pt x="179212" y="14668"/>
                </a:lnTo>
                <a:lnTo>
                  <a:pt x="182569" y="16764"/>
                </a:lnTo>
                <a:lnTo>
                  <a:pt x="24384" y="16764"/>
                </a:lnTo>
                <a:lnTo>
                  <a:pt x="22860" y="18288"/>
                </a:lnTo>
                <a:lnTo>
                  <a:pt x="19812" y="19812"/>
                </a:lnTo>
                <a:lnTo>
                  <a:pt x="18288" y="19812"/>
                </a:lnTo>
                <a:lnTo>
                  <a:pt x="16764" y="21336"/>
                </a:lnTo>
                <a:lnTo>
                  <a:pt x="16764" y="387096"/>
                </a:lnTo>
                <a:lnTo>
                  <a:pt x="13716" y="390144"/>
                </a:lnTo>
                <a:lnTo>
                  <a:pt x="34036" y="390144"/>
                </a:lnTo>
                <a:lnTo>
                  <a:pt x="34544" y="393192"/>
                </a:lnTo>
                <a:lnTo>
                  <a:pt x="9144" y="393192"/>
                </a:lnTo>
                <a:lnTo>
                  <a:pt x="1524" y="397764"/>
                </a:lnTo>
                <a:close/>
              </a:path>
              <a:path w="239394" h="405764">
                <a:moveTo>
                  <a:pt x="216408" y="83820"/>
                </a:moveTo>
                <a:lnTo>
                  <a:pt x="196310" y="49172"/>
                </a:lnTo>
                <a:lnTo>
                  <a:pt x="164020" y="27051"/>
                </a:lnTo>
                <a:lnTo>
                  <a:pt x="150876" y="22860"/>
                </a:lnTo>
                <a:lnTo>
                  <a:pt x="140208" y="19812"/>
                </a:lnTo>
                <a:lnTo>
                  <a:pt x="132588" y="18288"/>
                </a:lnTo>
                <a:lnTo>
                  <a:pt x="126492" y="18288"/>
                </a:lnTo>
                <a:lnTo>
                  <a:pt x="118872" y="16764"/>
                </a:lnTo>
                <a:lnTo>
                  <a:pt x="182569" y="16764"/>
                </a:lnTo>
                <a:lnTo>
                  <a:pt x="187452" y="19812"/>
                </a:lnTo>
                <a:lnTo>
                  <a:pt x="221170" y="52220"/>
                </a:lnTo>
                <a:lnTo>
                  <a:pt x="233172" y="77724"/>
                </a:lnTo>
                <a:lnTo>
                  <a:pt x="225552" y="80772"/>
                </a:lnTo>
                <a:lnTo>
                  <a:pt x="216408" y="83820"/>
                </a:lnTo>
                <a:close/>
              </a:path>
              <a:path w="239394" h="405764">
                <a:moveTo>
                  <a:pt x="97536" y="217932"/>
                </a:moveTo>
                <a:lnTo>
                  <a:pt x="36576" y="217932"/>
                </a:lnTo>
                <a:lnTo>
                  <a:pt x="36576" y="32004"/>
                </a:lnTo>
                <a:lnTo>
                  <a:pt x="100584" y="32004"/>
                </a:lnTo>
                <a:lnTo>
                  <a:pt x="107703" y="32027"/>
                </a:lnTo>
                <a:lnTo>
                  <a:pt x="147637" y="37909"/>
                </a:lnTo>
                <a:lnTo>
                  <a:pt x="167405" y="48768"/>
                </a:lnTo>
                <a:lnTo>
                  <a:pt x="53340" y="48768"/>
                </a:lnTo>
                <a:lnTo>
                  <a:pt x="53340" y="201168"/>
                </a:lnTo>
                <a:lnTo>
                  <a:pt x="163132" y="201168"/>
                </a:lnTo>
                <a:lnTo>
                  <a:pt x="160401" y="203073"/>
                </a:lnTo>
                <a:lnTo>
                  <a:pt x="122682" y="216598"/>
                </a:lnTo>
                <a:lnTo>
                  <a:pt x="110680" y="217622"/>
                </a:lnTo>
                <a:lnTo>
                  <a:pt x="97536" y="217932"/>
                </a:lnTo>
                <a:close/>
              </a:path>
              <a:path w="239394" h="405764">
                <a:moveTo>
                  <a:pt x="195072" y="160020"/>
                </a:moveTo>
                <a:lnTo>
                  <a:pt x="187452" y="156972"/>
                </a:lnTo>
                <a:lnTo>
                  <a:pt x="178308" y="153924"/>
                </a:lnTo>
                <a:lnTo>
                  <a:pt x="181189" y="146780"/>
                </a:lnTo>
                <a:lnTo>
                  <a:pt x="183070" y="139065"/>
                </a:lnTo>
                <a:lnTo>
                  <a:pt x="184094" y="130778"/>
                </a:lnTo>
                <a:lnTo>
                  <a:pt x="184404" y="121920"/>
                </a:lnTo>
                <a:lnTo>
                  <a:pt x="183832" y="111037"/>
                </a:lnTo>
                <a:lnTo>
                  <a:pt x="165735" y="70104"/>
                </a:lnTo>
                <a:lnTo>
                  <a:pt x="128016" y="51816"/>
                </a:lnTo>
                <a:lnTo>
                  <a:pt x="100584" y="48768"/>
                </a:lnTo>
                <a:lnTo>
                  <a:pt x="167405" y="48768"/>
                </a:lnTo>
                <a:lnTo>
                  <a:pt x="195381" y="85486"/>
                </a:lnTo>
                <a:lnTo>
                  <a:pt x="201168" y="121920"/>
                </a:lnTo>
                <a:lnTo>
                  <a:pt x="200858" y="132159"/>
                </a:lnTo>
                <a:lnTo>
                  <a:pt x="199834" y="142113"/>
                </a:lnTo>
                <a:lnTo>
                  <a:pt x="197953" y="151495"/>
                </a:lnTo>
                <a:lnTo>
                  <a:pt x="195072" y="160020"/>
                </a:lnTo>
                <a:close/>
              </a:path>
              <a:path w="239394" h="405764">
                <a:moveTo>
                  <a:pt x="36576" y="388620"/>
                </a:moveTo>
                <a:lnTo>
                  <a:pt x="36576" y="233172"/>
                </a:lnTo>
                <a:lnTo>
                  <a:pt x="96012" y="233172"/>
                </a:lnTo>
                <a:lnTo>
                  <a:pt x="111442" y="232600"/>
                </a:lnTo>
                <a:lnTo>
                  <a:pt x="150876" y="224028"/>
                </a:lnTo>
                <a:lnTo>
                  <a:pt x="190500" y="201168"/>
                </a:lnTo>
                <a:lnTo>
                  <a:pt x="213360" y="166116"/>
                </a:lnTo>
                <a:lnTo>
                  <a:pt x="222504" y="118872"/>
                </a:lnTo>
                <a:lnTo>
                  <a:pt x="222238" y="111037"/>
                </a:lnTo>
                <a:lnTo>
                  <a:pt x="222153" y="109394"/>
                </a:lnTo>
                <a:lnTo>
                  <a:pt x="221170" y="100774"/>
                </a:lnTo>
                <a:lnTo>
                  <a:pt x="219289" y="92082"/>
                </a:lnTo>
                <a:lnTo>
                  <a:pt x="216408" y="83820"/>
                </a:lnTo>
                <a:lnTo>
                  <a:pt x="225552" y="80772"/>
                </a:lnTo>
                <a:lnTo>
                  <a:pt x="239146" y="121920"/>
                </a:lnTo>
                <a:lnTo>
                  <a:pt x="238696" y="133207"/>
                </a:lnTo>
                <a:lnTo>
                  <a:pt x="230124" y="172212"/>
                </a:lnTo>
                <a:lnTo>
                  <a:pt x="202692" y="213360"/>
                </a:lnTo>
                <a:lnTo>
                  <a:pt x="169902" y="235648"/>
                </a:lnTo>
                <a:lnTo>
                  <a:pt x="128778" y="247650"/>
                </a:lnTo>
                <a:lnTo>
                  <a:pt x="96012" y="249936"/>
                </a:lnTo>
                <a:lnTo>
                  <a:pt x="53340" y="249936"/>
                </a:lnTo>
                <a:lnTo>
                  <a:pt x="53340" y="387096"/>
                </a:lnTo>
                <a:lnTo>
                  <a:pt x="38100" y="387096"/>
                </a:lnTo>
                <a:lnTo>
                  <a:pt x="36576" y="388620"/>
                </a:lnTo>
                <a:close/>
              </a:path>
              <a:path w="239394" h="405764">
                <a:moveTo>
                  <a:pt x="163132" y="201168"/>
                </a:moveTo>
                <a:lnTo>
                  <a:pt x="97536" y="201168"/>
                </a:lnTo>
                <a:lnTo>
                  <a:pt x="109299" y="200644"/>
                </a:lnTo>
                <a:lnTo>
                  <a:pt x="119634" y="199263"/>
                </a:lnTo>
                <a:lnTo>
                  <a:pt x="157305" y="183499"/>
                </a:lnTo>
                <a:lnTo>
                  <a:pt x="178308" y="153924"/>
                </a:lnTo>
                <a:lnTo>
                  <a:pt x="187452" y="156972"/>
                </a:lnTo>
                <a:lnTo>
                  <a:pt x="195072" y="160020"/>
                </a:lnTo>
                <a:lnTo>
                  <a:pt x="191333" y="168878"/>
                </a:lnTo>
                <a:lnTo>
                  <a:pt x="186880" y="177165"/>
                </a:lnTo>
                <a:lnTo>
                  <a:pt x="181570" y="184880"/>
                </a:lnTo>
                <a:lnTo>
                  <a:pt x="175260" y="192024"/>
                </a:lnTo>
                <a:lnTo>
                  <a:pt x="168116" y="197691"/>
                </a:lnTo>
                <a:lnTo>
                  <a:pt x="163132" y="201168"/>
                </a:lnTo>
                <a:close/>
              </a:path>
              <a:path w="239394" h="405764">
                <a:moveTo>
                  <a:pt x="13716" y="390144"/>
                </a:moveTo>
                <a:lnTo>
                  <a:pt x="16764" y="387096"/>
                </a:lnTo>
                <a:lnTo>
                  <a:pt x="16764" y="388620"/>
                </a:lnTo>
                <a:lnTo>
                  <a:pt x="13716" y="390144"/>
                </a:lnTo>
                <a:close/>
              </a:path>
              <a:path w="239394" h="405764">
                <a:moveTo>
                  <a:pt x="34036" y="390144"/>
                </a:moveTo>
                <a:lnTo>
                  <a:pt x="13716" y="390144"/>
                </a:lnTo>
                <a:lnTo>
                  <a:pt x="16764" y="388620"/>
                </a:lnTo>
                <a:lnTo>
                  <a:pt x="16764" y="387096"/>
                </a:lnTo>
                <a:lnTo>
                  <a:pt x="19812" y="387096"/>
                </a:lnTo>
                <a:lnTo>
                  <a:pt x="21336" y="388620"/>
                </a:lnTo>
                <a:lnTo>
                  <a:pt x="33782" y="388620"/>
                </a:lnTo>
                <a:lnTo>
                  <a:pt x="34036" y="390144"/>
                </a:lnTo>
                <a:close/>
              </a:path>
              <a:path w="239394" h="405764">
                <a:moveTo>
                  <a:pt x="33645" y="387799"/>
                </a:moveTo>
                <a:lnTo>
                  <a:pt x="33528" y="387096"/>
                </a:lnTo>
                <a:lnTo>
                  <a:pt x="35052" y="387096"/>
                </a:lnTo>
                <a:lnTo>
                  <a:pt x="33645" y="387799"/>
                </a:lnTo>
                <a:close/>
              </a:path>
              <a:path w="239394" h="405764">
                <a:moveTo>
                  <a:pt x="35052" y="396240"/>
                </a:moveTo>
                <a:lnTo>
                  <a:pt x="33645" y="387799"/>
                </a:lnTo>
                <a:lnTo>
                  <a:pt x="35052" y="387096"/>
                </a:lnTo>
                <a:lnTo>
                  <a:pt x="35052" y="396240"/>
                </a:lnTo>
                <a:close/>
              </a:path>
              <a:path w="239394" h="405764">
                <a:moveTo>
                  <a:pt x="52578" y="396240"/>
                </a:moveTo>
                <a:lnTo>
                  <a:pt x="35052" y="396240"/>
                </a:lnTo>
                <a:lnTo>
                  <a:pt x="35052" y="387096"/>
                </a:lnTo>
                <a:lnTo>
                  <a:pt x="36576" y="387096"/>
                </a:lnTo>
                <a:lnTo>
                  <a:pt x="36576" y="388620"/>
                </a:lnTo>
                <a:lnTo>
                  <a:pt x="39383" y="390304"/>
                </a:lnTo>
                <a:lnTo>
                  <a:pt x="41148" y="394716"/>
                </a:lnTo>
                <a:lnTo>
                  <a:pt x="53340" y="394716"/>
                </a:lnTo>
                <a:lnTo>
                  <a:pt x="52578" y="396240"/>
                </a:lnTo>
                <a:close/>
              </a:path>
              <a:path w="239394" h="405764">
                <a:moveTo>
                  <a:pt x="39383" y="390304"/>
                </a:moveTo>
                <a:lnTo>
                  <a:pt x="36576" y="388620"/>
                </a:lnTo>
                <a:lnTo>
                  <a:pt x="38100" y="387096"/>
                </a:lnTo>
                <a:lnTo>
                  <a:pt x="38100" y="388620"/>
                </a:lnTo>
                <a:lnTo>
                  <a:pt x="38709" y="388620"/>
                </a:lnTo>
                <a:lnTo>
                  <a:pt x="39383" y="390304"/>
                </a:lnTo>
                <a:close/>
              </a:path>
              <a:path w="239394" h="405764">
                <a:moveTo>
                  <a:pt x="38709" y="388620"/>
                </a:moveTo>
                <a:lnTo>
                  <a:pt x="38100" y="388620"/>
                </a:lnTo>
                <a:lnTo>
                  <a:pt x="38100" y="387096"/>
                </a:lnTo>
                <a:lnTo>
                  <a:pt x="38709" y="388620"/>
                </a:lnTo>
                <a:close/>
              </a:path>
              <a:path w="239394" h="405764">
                <a:moveTo>
                  <a:pt x="53340" y="393192"/>
                </a:moveTo>
                <a:lnTo>
                  <a:pt x="44196" y="393192"/>
                </a:lnTo>
                <a:lnTo>
                  <a:pt x="39383" y="390304"/>
                </a:lnTo>
                <a:lnTo>
                  <a:pt x="38100" y="387096"/>
                </a:lnTo>
                <a:lnTo>
                  <a:pt x="53340" y="387096"/>
                </a:lnTo>
                <a:lnTo>
                  <a:pt x="53340" y="393192"/>
                </a:lnTo>
                <a:close/>
              </a:path>
              <a:path w="239394" h="405764">
                <a:moveTo>
                  <a:pt x="33782" y="388620"/>
                </a:moveTo>
                <a:lnTo>
                  <a:pt x="32004" y="388620"/>
                </a:lnTo>
                <a:lnTo>
                  <a:pt x="33645" y="387799"/>
                </a:lnTo>
                <a:lnTo>
                  <a:pt x="33782" y="388620"/>
                </a:lnTo>
                <a:close/>
              </a:path>
              <a:path w="239394" h="405764">
                <a:moveTo>
                  <a:pt x="53340" y="394716"/>
                </a:moveTo>
                <a:lnTo>
                  <a:pt x="41148" y="394716"/>
                </a:lnTo>
                <a:lnTo>
                  <a:pt x="39383" y="390304"/>
                </a:lnTo>
                <a:lnTo>
                  <a:pt x="44196" y="393192"/>
                </a:lnTo>
                <a:lnTo>
                  <a:pt x="53340" y="393192"/>
                </a:lnTo>
                <a:lnTo>
                  <a:pt x="53340" y="394716"/>
                </a:lnTo>
                <a:close/>
              </a:path>
              <a:path w="239394" h="405764">
                <a:moveTo>
                  <a:pt x="47244" y="402336"/>
                </a:moveTo>
                <a:lnTo>
                  <a:pt x="6096" y="402336"/>
                </a:lnTo>
                <a:lnTo>
                  <a:pt x="4572" y="399288"/>
                </a:lnTo>
                <a:lnTo>
                  <a:pt x="1524" y="397764"/>
                </a:lnTo>
                <a:lnTo>
                  <a:pt x="9144" y="393192"/>
                </a:lnTo>
                <a:lnTo>
                  <a:pt x="34544" y="393192"/>
                </a:lnTo>
                <a:lnTo>
                  <a:pt x="35052" y="396240"/>
                </a:lnTo>
                <a:lnTo>
                  <a:pt x="52578" y="396240"/>
                </a:lnTo>
                <a:lnTo>
                  <a:pt x="51816" y="397764"/>
                </a:lnTo>
                <a:lnTo>
                  <a:pt x="47244" y="402336"/>
                </a:lnTo>
                <a:close/>
              </a:path>
              <a:path w="239394" h="405764">
                <a:moveTo>
                  <a:pt x="42672" y="403860"/>
                </a:moveTo>
                <a:lnTo>
                  <a:pt x="12192" y="403860"/>
                </a:lnTo>
                <a:lnTo>
                  <a:pt x="9144" y="402336"/>
                </a:lnTo>
                <a:lnTo>
                  <a:pt x="44196" y="402336"/>
                </a:lnTo>
                <a:lnTo>
                  <a:pt x="42672" y="403860"/>
                </a:lnTo>
                <a:close/>
              </a:path>
              <a:path w="239394" h="405764">
                <a:moveTo>
                  <a:pt x="36576" y="405384"/>
                </a:moveTo>
                <a:lnTo>
                  <a:pt x="16764" y="405384"/>
                </a:lnTo>
                <a:lnTo>
                  <a:pt x="13716" y="403860"/>
                </a:lnTo>
                <a:lnTo>
                  <a:pt x="39624" y="403860"/>
                </a:lnTo>
                <a:lnTo>
                  <a:pt x="36576" y="4053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7939" y="3584447"/>
            <a:ext cx="469391" cy="30861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89148" y="3454908"/>
            <a:ext cx="364236" cy="438150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3509771" y="3584447"/>
            <a:ext cx="256540" cy="308610"/>
          </a:xfrm>
          <a:custGeom>
            <a:avLst/>
            <a:gdLst/>
            <a:ahLst/>
            <a:cxnLst/>
            <a:rect l="l" t="t" r="r" b="b"/>
            <a:pathLst>
              <a:path w="256539" h="308610">
                <a:moveTo>
                  <a:pt x="156781" y="308610"/>
                </a:moveTo>
                <a:lnTo>
                  <a:pt x="121467" y="308610"/>
                </a:lnTo>
                <a:lnTo>
                  <a:pt x="106489" y="306070"/>
                </a:lnTo>
                <a:lnTo>
                  <a:pt x="66341" y="293370"/>
                </a:lnTo>
                <a:lnTo>
                  <a:pt x="35052" y="269240"/>
                </a:lnTo>
                <a:lnTo>
                  <a:pt x="12763" y="233680"/>
                </a:lnTo>
                <a:lnTo>
                  <a:pt x="1524" y="189230"/>
                </a:lnTo>
                <a:lnTo>
                  <a:pt x="0" y="154940"/>
                </a:lnTo>
                <a:lnTo>
                  <a:pt x="571" y="137160"/>
                </a:lnTo>
                <a:lnTo>
                  <a:pt x="9144" y="91440"/>
                </a:lnTo>
                <a:lnTo>
                  <a:pt x="27360" y="50800"/>
                </a:lnTo>
                <a:lnTo>
                  <a:pt x="54673" y="22860"/>
                </a:lnTo>
                <a:lnTo>
                  <a:pt x="90582" y="5080"/>
                </a:lnTo>
                <a:lnTo>
                  <a:pt x="118014" y="0"/>
                </a:lnTo>
                <a:lnTo>
                  <a:pt x="148256" y="0"/>
                </a:lnTo>
                <a:lnTo>
                  <a:pt x="163068" y="1270"/>
                </a:lnTo>
                <a:lnTo>
                  <a:pt x="176736" y="5080"/>
                </a:lnTo>
                <a:lnTo>
                  <a:pt x="188976" y="10160"/>
                </a:lnTo>
                <a:lnTo>
                  <a:pt x="200072" y="16510"/>
                </a:lnTo>
                <a:lnTo>
                  <a:pt x="120062" y="16510"/>
                </a:lnTo>
                <a:lnTo>
                  <a:pt x="107823" y="19050"/>
                </a:lnTo>
                <a:lnTo>
                  <a:pt x="65913" y="36830"/>
                </a:lnTo>
                <a:lnTo>
                  <a:pt x="35052" y="72390"/>
                </a:lnTo>
                <a:lnTo>
                  <a:pt x="19050" y="123190"/>
                </a:lnTo>
                <a:lnTo>
                  <a:pt x="16764" y="154940"/>
                </a:lnTo>
                <a:lnTo>
                  <a:pt x="17311" y="171450"/>
                </a:lnTo>
                <a:lnTo>
                  <a:pt x="24384" y="214630"/>
                </a:lnTo>
                <a:lnTo>
                  <a:pt x="47244" y="256540"/>
                </a:lnTo>
                <a:lnTo>
                  <a:pt x="85344" y="283210"/>
                </a:lnTo>
                <a:lnTo>
                  <a:pt x="137160" y="292100"/>
                </a:lnTo>
                <a:lnTo>
                  <a:pt x="225552" y="292100"/>
                </a:lnTo>
                <a:lnTo>
                  <a:pt x="220980" y="294640"/>
                </a:lnTo>
                <a:lnTo>
                  <a:pt x="213360" y="297180"/>
                </a:lnTo>
                <a:lnTo>
                  <a:pt x="204216" y="299720"/>
                </a:lnTo>
                <a:lnTo>
                  <a:pt x="197977" y="300990"/>
                </a:lnTo>
                <a:lnTo>
                  <a:pt x="190881" y="303530"/>
                </a:lnTo>
                <a:lnTo>
                  <a:pt x="175260" y="306070"/>
                </a:lnTo>
                <a:lnTo>
                  <a:pt x="156781" y="308610"/>
                </a:lnTo>
                <a:close/>
              </a:path>
              <a:path w="256539" h="308610">
                <a:moveTo>
                  <a:pt x="160401" y="278130"/>
                </a:moveTo>
                <a:lnTo>
                  <a:pt x="128325" y="278130"/>
                </a:lnTo>
                <a:lnTo>
                  <a:pt x="115633" y="275590"/>
                </a:lnTo>
                <a:lnTo>
                  <a:pt x="103798" y="274320"/>
                </a:lnTo>
                <a:lnTo>
                  <a:pt x="67460" y="252730"/>
                </a:lnTo>
                <a:lnTo>
                  <a:pt x="45529" y="217170"/>
                </a:lnTo>
                <a:lnTo>
                  <a:pt x="38385" y="171450"/>
                </a:lnTo>
                <a:lnTo>
                  <a:pt x="38100" y="149860"/>
                </a:lnTo>
                <a:lnTo>
                  <a:pt x="231648" y="149860"/>
                </a:lnTo>
                <a:lnTo>
                  <a:pt x="233172" y="148590"/>
                </a:lnTo>
                <a:lnTo>
                  <a:pt x="236220" y="147320"/>
                </a:lnTo>
                <a:lnTo>
                  <a:pt x="237744" y="147320"/>
                </a:lnTo>
                <a:lnTo>
                  <a:pt x="237744" y="146050"/>
                </a:lnTo>
                <a:lnTo>
                  <a:pt x="239268" y="139700"/>
                </a:lnTo>
                <a:lnTo>
                  <a:pt x="239151" y="129540"/>
                </a:lnTo>
                <a:lnTo>
                  <a:pt x="238744" y="120650"/>
                </a:lnTo>
                <a:lnTo>
                  <a:pt x="229433" y="77470"/>
                </a:lnTo>
                <a:lnTo>
                  <a:pt x="207073" y="43180"/>
                </a:lnTo>
                <a:lnTo>
                  <a:pt x="171378" y="21590"/>
                </a:lnTo>
                <a:lnTo>
                  <a:pt x="146851" y="16510"/>
                </a:lnTo>
                <a:lnTo>
                  <a:pt x="200072" y="16510"/>
                </a:lnTo>
                <a:lnTo>
                  <a:pt x="234505" y="49530"/>
                </a:lnTo>
                <a:lnTo>
                  <a:pt x="252817" y="95250"/>
                </a:lnTo>
                <a:lnTo>
                  <a:pt x="256032" y="148590"/>
                </a:lnTo>
                <a:lnTo>
                  <a:pt x="252984" y="156210"/>
                </a:lnTo>
                <a:lnTo>
                  <a:pt x="251764" y="157480"/>
                </a:lnTo>
                <a:lnTo>
                  <a:pt x="45720" y="157480"/>
                </a:lnTo>
                <a:lnTo>
                  <a:pt x="45720" y="167640"/>
                </a:lnTo>
                <a:lnTo>
                  <a:pt x="55092" y="167640"/>
                </a:lnTo>
                <a:lnTo>
                  <a:pt x="55149" y="170180"/>
                </a:lnTo>
                <a:lnTo>
                  <a:pt x="56007" y="181610"/>
                </a:lnTo>
                <a:lnTo>
                  <a:pt x="65341" y="219710"/>
                </a:lnTo>
                <a:lnTo>
                  <a:pt x="74676" y="233680"/>
                </a:lnTo>
                <a:lnTo>
                  <a:pt x="79795" y="240030"/>
                </a:lnTo>
                <a:lnTo>
                  <a:pt x="118872" y="259080"/>
                </a:lnTo>
                <a:lnTo>
                  <a:pt x="141732" y="261620"/>
                </a:lnTo>
                <a:lnTo>
                  <a:pt x="217932" y="261620"/>
                </a:lnTo>
                <a:lnTo>
                  <a:pt x="211836" y="264160"/>
                </a:lnTo>
                <a:lnTo>
                  <a:pt x="204216" y="267970"/>
                </a:lnTo>
                <a:lnTo>
                  <a:pt x="198215" y="269240"/>
                </a:lnTo>
                <a:lnTo>
                  <a:pt x="191643" y="271780"/>
                </a:lnTo>
                <a:lnTo>
                  <a:pt x="184499" y="273050"/>
                </a:lnTo>
                <a:lnTo>
                  <a:pt x="176784" y="275590"/>
                </a:lnTo>
                <a:lnTo>
                  <a:pt x="160401" y="278130"/>
                </a:lnTo>
                <a:close/>
              </a:path>
              <a:path w="256539" h="308610">
                <a:moveTo>
                  <a:pt x="219456" y="138430"/>
                </a:moveTo>
                <a:lnTo>
                  <a:pt x="36576" y="138430"/>
                </a:lnTo>
                <a:lnTo>
                  <a:pt x="38100" y="129540"/>
                </a:lnTo>
                <a:lnTo>
                  <a:pt x="38409" y="119380"/>
                </a:lnTo>
                <a:lnTo>
                  <a:pt x="52197" y="74930"/>
                </a:lnTo>
                <a:lnTo>
                  <a:pt x="62484" y="60960"/>
                </a:lnTo>
                <a:lnTo>
                  <a:pt x="68508" y="53340"/>
                </a:lnTo>
                <a:lnTo>
                  <a:pt x="75247" y="48260"/>
                </a:lnTo>
                <a:lnTo>
                  <a:pt x="82843" y="41910"/>
                </a:lnTo>
                <a:lnTo>
                  <a:pt x="99988" y="34290"/>
                </a:lnTo>
                <a:lnTo>
                  <a:pt x="109537" y="31750"/>
                </a:lnTo>
                <a:lnTo>
                  <a:pt x="131064" y="29210"/>
                </a:lnTo>
                <a:lnTo>
                  <a:pt x="150756" y="31750"/>
                </a:lnTo>
                <a:lnTo>
                  <a:pt x="168592" y="36830"/>
                </a:lnTo>
                <a:lnTo>
                  <a:pt x="184427" y="45720"/>
                </a:lnTo>
                <a:lnTo>
                  <a:pt x="185949" y="46990"/>
                </a:lnTo>
                <a:lnTo>
                  <a:pt x="122205" y="46990"/>
                </a:lnTo>
                <a:lnTo>
                  <a:pt x="113919" y="48260"/>
                </a:lnTo>
                <a:lnTo>
                  <a:pt x="76200" y="71120"/>
                </a:lnTo>
                <a:lnTo>
                  <a:pt x="58721" y="105410"/>
                </a:lnTo>
                <a:lnTo>
                  <a:pt x="55387" y="121920"/>
                </a:lnTo>
                <a:lnTo>
                  <a:pt x="45720" y="121920"/>
                </a:lnTo>
                <a:lnTo>
                  <a:pt x="45720" y="129540"/>
                </a:lnTo>
                <a:lnTo>
                  <a:pt x="54864" y="130810"/>
                </a:lnTo>
                <a:lnTo>
                  <a:pt x="219456" y="130810"/>
                </a:lnTo>
                <a:lnTo>
                  <a:pt x="219456" y="138430"/>
                </a:lnTo>
                <a:close/>
              </a:path>
              <a:path w="256539" h="308610">
                <a:moveTo>
                  <a:pt x="210312" y="129540"/>
                </a:moveTo>
                <a:lnTo>
                  <a:pt x="202692" y="129540"/>
                </a:lnTo>
                <a:lnTo>
                  <a:pt x="202692" y="125730"/>
                </a:lnTo>
                <a:lnTo>
                  <a:pt x="201334" y="107950"/>
                </a:lnTo>
                <a:lnTo>
                  <a:pt x="184404" y="67310"/>
                </a:lnTo>
                <a:lnTo>
                  <a:pt x="147970" y="48260"/>
                </a:lnTo>
                <a:lnTo>
                  <a:pt x="131064" y="46990"/>
                </a:lnTo>
                <a:lnTo>
                  <a:pt x="185949" y="46990"/>
                </a:lnTo>
                <a:lnTo>
                  <a:pt x="213931" y="87630"/>
                </a:lnTo>
                <a:lnTo>
                  <a:pt x="219192" y="121920"/>
                </a:lnTo>
                <a:lnTo>
                  <a:pt x="210312" y="121920"/>
                </a:lnTo>
                <a:lnTo>
                  <a:pt x="210312" y="129540"/>
                </a:lnTo>
                <a:close/>
              </a:path>
              <a:path w="256539" h="308610">
                <a:moveTo>
                  <a:pt x="54864" y="130810"/>
                </a:moveTo>
                <a:lnTo>
                  <a:pt x="45720" y="129540"/>
                </a:lnTo>
                <a:lnTo>
                  <a:pt x="45720" y="121920"/>
                </a:lnTo>
                <a:lnTo>
                  <a:pt x="55387" y="121920"/>
                </a:lnTo>
                <a:lnTo>
                  <a:pt x="54864" y="130810"/>
                </a:lnTo>
                <a:close/>
              </a:path>
              <a:path w="256539" h="308610">
                <a:moveTo>
                  <a:pt x="219456" y="130810"/>
                </a:moveTo>
                <a:lnTo>
                  <a:pt x="54864" y="130810"/>
                </a:lnTo>
                <a:lnTo>
                  <a:pt x="55387" y="121920"/>
                </a:lnTo>
                <a:lnTo>
                  <a:pt x="202401" y="121920"/>
                </a:lnTo>
                <a:lnTo>
                  <a:pt x="202692" y="125730"/>
                </a:lnTo>
                <a:lnTo>
                  <a:pt x="202692" y="129540"/>
                </a:lnTo>
                <a:lnTo>
                  <a:pt x="219456" y="129540"/>
                </a:lnTo>
                <a:lnTo>
                  <a:pt x="219456" y="130810"/>
                </a:lnTo>
                <a:close/>
              </a:path>
              <a:path w="256539" h="308610">
                <a:moveTo>
                  <a:pt x="219456" y="129540"/>
                </a:moveTo>
                <a:lnTo>
                  <a:pt x="210312" y="129540"/>
                </a:lnTo>
                <a:lnTo>
                  <a:pt x="210312" y="121920"/>
                </a:lnTo>
                <a:lnTo>
                  <a:pt x="219192" y="121920"/>
                </a:lnTo>
                <a:lnTo>
                  <a:pt x="219456" y="125730"/>
                </a:lnTo>
                <a:lnTo>
                  <a:pt x="219456" y="129540"/>
                </a:lnTo>
                <a:close/>
              </a:path>
              <a:path w="256539" h="308610">
                <a:moveTo>
                  <a:pt x="55092" y="167640"/>
                </a:moveTo>
                <a:lnTo>
                  <a:pt x="45720" y="167640"/>
                </a:lnTo>
                <a:lnTo>
                  <a:pt x="45720" y="157480"/>
                </a:lnTo>
                <a:lnTo>
                  <a:pt x="54864" y="157480"/>
                </a:lnTo>
                <a:lnTo>
                  <a:pt x="55092" y="167640"/>
                </a:lnTo>
                <a:close/>
              </a:path>
              <a:path w="256539" h="308610">
                <a:moveTo>
                  <a:pt x="236220" y="167640"/>
                </a:moveTo>
                <a:lnTo>
                  <a:pt x="55092" y="167640"/>
                </a:lnTo>
                <a:lnTo>
                  <a:pt x="54864" y="157480"/>
                </a:lnTo>
                <a:lnTo>
                  <a:pt x="251764" y="157480"/>
                </a:lnTo>
                <a:lnTo>
                  <a:pt x="246888" y="162560"/>
                </a:lnTo>
                <a:lnTo>
                  <a:pt x="242316" y="165100"/>
                </a:lnTo>
                <a:lnTo>
                  <a:pt x="236220" y="167640"/>
                </a:lnTo>
                <a:close/>
              </a:path>
              <a:path w="256539" h="308610">
                <a:moveTo>
                  <a:pt x="217932" y="261620"/>
                </a:moveTo>
                <a:lnTo>
                  <a:pt x="150590" y="261620"/>
                </a:lnTo>
                <a:lnTo>
                  <a:pt x="158877" y="260350"/>
                </a:lnTo>
                <a:lnTo>
                  <a:pt x="166592" y="259080"/>
                </a:lnTo>
                <a:lnTo>
                  <a:pt x="173736" y="259080"/>
                </a:lnTo>
                <a:lnTo>
                  <a:pt x="180546" y="256540"/>
                </a:lnTo>
                <a:lnTo>
                  <a:pt x="187071" y="255270"/>
                </a:lnTo>
                <a:lnTo>
                  <a:pt x="193024" y="252730"/>
                </a:lnTo>
                <a:lnTo>
                  <a:pt x="205740" y="247650"/>
                </a:lnTo>
                <a:lnTo>
                  <a:pt x="211836" y="246380"/>
                </a:lnTo>
                <a:lnTo>
                  <a:pt x="214884" y="243840"/>
                </a:lnTo>
                <a:lnTo>
                  <a:pt x="224028" y="240030"/>
                </a:lnTo>
                <a:lnTo>
                  <a:pt x="234696" y="240030"/>
                </a:lnTo>
                <a:lnTo>
                  <a:pt x="237744" y="241300"/>
                </a:lnTo>
                <a:lnTo>
                  <a:pt x="242316" y="246380"/>
                </a:lnTo>
                <a:lnTo>
                  <a:pt x="242316" y="248920"/>
                </a:lnTo>
                <a:lnTo>
                  <a:pt x="243840" y="250190"/>
                </a:lnTo>
                <a:lnTo>
                  <a:pt x="243840" y="254000"/>
                </a:lnTo>
                <a:lnTo>
                  <a:pt x="245364" y="255270"/>
                </a:lnTo>
                <a:lnTo>
                  <a:pt x="227076" y="255270"/>
                </a:lnTo>
                <a:lnTo>
                  <a:pt x="227076" y="257492"/>
                </a:lnTo>
                <a:lnTo>
                  <a:pt x="222504" y="260350"/>
                </a:lnTo>
                <a:lnTo>
                  <a:pt x="217932" y="261620"/>
                </a:lnTo>
                <a:close/>
              </a:path>
              <a:path w="256539" h="308610">
                <a:moveTo>
                  <a:pt x="227076" y="256540"/>
                </a:moveTo>
                <a:lnTo>
                  <a:pt x="227076" y="255270"/>
                </a:lnTo>
                <a:lnTo>
                  <a:pt x="228600" y="255270"/>
                </a:lnTo>
                <a:lnTo>
                  <a:pt x="227076" y="256540"/>
                </a:lnTo>
                <a:close/>
              </a:path>
              <a:path w="256539" h="308610">
                <a:moveTo>
                  <a:pt x="227076" y="257492"/>
                </a:moveTo>
                <a:lnTo>
                  <a:pt x="227076" y="256540"/>
                </a:lnTo>
                <a:lnTo>
                  <a:pt x="228600" y="255270"/>
                </a:lnTo>
                <a:lnTo>
                  <a:pt x="228600" y="256540"/>
                </a:lnTo>
                <a:lnTo>
                  <a:pt x="227076" y="257492"/>
                </a:lnTo>
                <a:close/>
              </a:path>
              <a:path w="256539" h="308610">
                <a:moveTo>
                  <a:pt x="227076" y="259080"/>
                </a:moveTo>
                <a:lnTo>
                  <a:pt x="227076" y="257492"/>
                </a:lnTo>
                <a:lnTo>
                  <a:pt x="228600" y="256540"/>
                </a:lnTo>
                <a:lnTo>
                  <a:pt x="228600" y="255270"/>
                </a:lnTo>
                <a:lnTo>
                  <a:pt x="245364" y="255270"/>
                </a:lnTo>
                <a:lnTo>
                  <a:pt x="245364" y="256540"/>
                </a:lnTo>
                <a:lnTo>
                  <a:pt x="236220" y="256540"/>
                </a:lnTo>
                <a:lnTo>
                  <a:pt x="227076" y="259080"/>
                </a:lnTo>
                <a:close/>
              </a:path>
              <a:path w="256539" h="308610">
                <a:moveTo>
                  <a:pt x="242316" y="279400"/>
                </a:moveTo>
                <a:lnTo>
                  <a:pt x="234696" y="275590"/>
                </a:lnTo>
                <a:lnTo>
                  <a:pt x="228600" y="275590"/>
                </a:lnTo>
                <a:lnTo>
                  <a:pt x="225552" y="271780"/>
                </a:lnTo>
                <a:lnTo>
                  <a:pt x="236220" y="271780"/>
                </a:lnTo>
                <a:lnTo>
                  <a:pt x="227076" y="270510"/>
                </a:lnTo>
                <a:lnTo>
                  <a:pt x="227076" y="267970"/>
                </a:lnTo>
                <a:lnTo>
                  <a:pt x="228600" y="266700"/>
                </a:lnTo>
                <a:lnTo>
                  <a:pt x="228600" y="262890"/>
                </a:lnTo>
                <a:lnTo>
                  <a:pt x="227076" y="260350"/>
                </a:lnTo>
                <a:lnTo>
                  <a:pt x="227076" y="259080"/>
                </a:lnTo>
                <a:lnTo>
                  <a:pt x="236220" y="256540"/>
                </a:lnTo>
                <a:lnTo>
                  <a:pt x="245364" y="256540"/>
                </a:lnTo>
                <a:lnTo>
                  <a:pt x="245364" y="271780"/>
                </a:lnTo>
                <a:lnTo>
                  <a:pt x="243840" y="274320"/>
                </a:lnTo>
                <a:lnTo>
                  <a:pt x="243840" y="276860"/>
                </a:lnTo>
                <a:lnTo>
                  <a:pt x="242316" y="278130"/>
                </a:lnTo>
                <a:lnTo>
                  <a:pt x="242316" y="279400"/>
                </a:lnTo>
                <a:close/>
              </a:path>
              <a:path w="256539" h="308610">
                <a:moveTo>
                  <a:pt x="236220" y="271780"/>
                </a:moveTo>
                <a:lnTo>
                  <a:pt x="227076" y="271780"/>
                </a:lnTo>
                <a:lnTo>
                  <a:pt x="227076" y="270510"/>
                </a:lnTo>
                <a:lnTo>
                  <a:pt x="236220" y="271780"/>
                </a:lnTo>
                <a:close/>
              </a:path>
              <a:path w="256539" h="308610">
                <a:moveTo>
                  <a:pt x="225552" y="292100"/>
                </a:moveTo>
                <a:lnTo>
                  <a:pt x="146280" y="292100"/>
                </a:lnTo>
                <a:lnTo>
                  <a:pt x="172212" y="288290"/>
                </a:lnTo>
                <a:lnTo>
                  <a:pt x="179927" y="287020"/>
                </a:lnTo>
                <a:lnTo>
                  <a:pt x="187071" y="285750"/>
                </a:lnTo>
                <a:lnTo>
                  <a:pt x="193643" y="284480"/>
                </a:lnTo>
                <a:lnTo>
                  <a:pt x="199644" y="283210"/>
                </a:lnTo>
                <a:lnTo>
                  <a:pt x="207264" y="279400"/>
                </a:lnTo>
                <a:lnTo>
                  <a:pt x="214884" y="278130"/>
                </a:lnTo>
                <a:lnTo>
                  <a:pt x="219456" y="276860"/>
                </a:lnTo>
                <a:lnTo>
                  <a:pt x="220980" y="275590"/>
                </a:lnTo>
                <a:lnTo>
                  <a:pt x="224028" y="274320"/>
                </a:lnTo>
                <a:lnTo>
                  <a:pt x="225552" y="274320"/>
                </a:lnTo>
                <a:lnTo>
                  <a:pt x="225552" y="271780"/>
                </a:lnTo>
                <a:lnTo>
                  <a:pt x="228600" y="275590"/>
                </a:lnTo>
                <a:lnTo>
                  <a:pt x="234696" y="275590"/>
                </a:lnTo>
                <a:lnTo>
                  <a:pt x="239776" y="278130"/>
                </a:lnTo>
                <a:lnTo>
                  <a:pt x="231648" y="278130"/>
                </a:lnTo>
                <a:lnTo>
                  <a:pt x="237744" y="285750"/>
                </a:lnTo>
                <a:lnTo>
                  <a:pt x="234696" y="288290"/>
                </a:lnTo>
                <a:lnTo>
                  <a:pt x="231648" y="288290"/>
                </a:lnTo>
                <a:lnTo>
                  <a:pt x="225552" y="292100"/>
                </a:lnTo>
                <a:close/>
              </a:path>
              <a:path w="256539" h="308610">
                <a:moveTo>
                  <a:pt x="237744" y="285750"/>
                </a:moveTo>
                <a:lnTo>
                  <a:pt x="231648" y="278130"/>
                </a:lnTo>
                <a:lnTo>
                  <a:pt x="239776" y="278130"/>
                </a:lnTo>
                <a:lnTo>
                  <a:pt x="242316" y="279400"/>
                </a:lnTo>
                <a:lnTo>
                  <a:pt x="240792" y="283210"/>
                </a:lnTo>
                <a:lnTo>
                  <a:pt x="237744" y="285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31335" y="3584447"/>
            <a:ext cx="403860" cy="306070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4379963" y="3480815"/>
            <a:ext cx="567055" cy="413384"/>
          </a:xfrm>
          <a:custGeom>
            <a:avLst/>
            <a:gdLst/>
            <a:ahLst/>
            <a:cxnLst/>
            <a:rect l="l" t="t" r="r" b="b"/>
            <a:pathLst>
              <a:path w="567054" h="413385">
                <a:moveTo>
                  <a:pt x="246900" y="294652"/>
                </a:moveTo>
                <a:lnTo>
                  <a:pt x="239280" y="251460"/>
                </a:lnTo>
                <a:lnTo>
                  <a:pt x="230136" y="236575"/>
                </a:lnTo>
                <a:lnTo>
                  <a:pt x="230136" y="294652"/>
                </a:lnTo>
                <a:lnTo>
                  <a:pt x="229552" y="306082"/>
                </a:lnTo>
                <a:lnTo>
                  <a:pt x="216128" y="345452"/>
                </a:lnTo>
                <a:lnTo>
                  <a:pt x="204698" y="360692"/>
                </a:lnTo>
                <a:lnTo>
                  <a:pt x="198120" y="368312"/>
                </a:lnTo>
                <a:lnTo>
                  <a:pt x="160020" y="388632"/>
                </a:lnTo>
                <a:lnTo>
                  <a:pt x="112776" y="396252"/>
                </a:lnTo>
                <a:lnTo>
                  <a:pt x="103898" y="394982"/>
                </a:lnTo>
                <a:lnTo>
                  <a:pt x="95440" y="394982"/>
                </a:lnTo>
                <a:lnTo>
                  <a:pt x="79248" y="392442"/>
                </a:lnTo>
                <a:lnTo>
                  <a:pt x="71539" y="389902"/>
                </a:lnTo>
                <a:lnTo>
                  <a:pt x="64389" y="388632"/>
                </a:lnTo>
                <a:lnTo>
                  <a:pt x="57823" y="386092"/>
                </a:lnTo>
                <a:lnTo>
                  <a:pt x="51816" y="383552"/>
                </a:lnTo>
                <a:lnTo>
                  <a:pt x="42672" y="381012"/>
                </a:lnTo>
                <a:lnTo>
                  <a:pt x="30480" y="374662"/>
                </a:lnTo>
                <a:lnTo>
                  <a:pt x="25908" y="370852"/>
                </a:lnTo>
                <a:lnTo>
                  <a:pt x="21336" y="369582"/>
                </a:lnTo>
                <a:lnTo>
                  <a:pt x="21336" y="368312"/>
                </a:lnTo>
                <a:lnTo>
                  <a:pt x="18288" y="365772"/>
                </a:lnTo>
                <a:lnTo>
                  <a:pt x="18288" y="360692"/>
                </a:lnTo>
                <a:lnTo>
                  <a:pt x="16764" y="358152"/>
                </a:lnTo>
                <a:lnTo>
                  <a:pt x="16764" y="347992"/>
                </a:lnTo>
                <a:lnTo>
                  <a:pt x="18288" y="346722"/>
                </a:lnTo>
                <a:lnTo>
                  <a:pt x="19812" y="346722"/>
                </a:lnTo>
                <a:lnTo>
                  <a:pt x="24384" y="350532"/>
                </a:lnTo>
                <a:lnTo>
                  <a:pt x="28956" y="353072"/>
                </a:lnTo>
                <a:lnTo>
                  <a:pt x="44196" y="361962"/>
                </a:lnTo>
                <a:lnTo>
                  <a:pt x="51320" y="365772"/>
                </a:lnTo>
                <a:lnTo>
                  <a:pt x="58864" y="368312"/>
                </a:lnTo>
                <a:lnTo>
                  <a:pt x="66700" y="370852"/>
                </a:lnTo>
                <a:lnTo>
                  <a:pt x="74676" y="374662"/>
                </a:lnTo>
                <a:lnTo>
                  <a:pt x="84353" y="375932"/>
                </a:lnTo>
                <a:lnTo>
                  <a:pt x="105968" y="378472"/>
                </a:lnTo>
                <a:lnTo>
                  <a:pt x="126492" y="378472"/>
                </a:lnTo>
                <a:lnTo>
                  <a:pt x="168973" y="367042"/>
                </a:lnTo>
                <a:lnTo>
                  <a:pt x="177723" y="361962"/>
                </a:lnTo>
                <a:lnTo>
                  <a:pt x="182880" y="358152"/>
                </a:lnTo>
                <a:lnTo>
                  <a:pt x="188556" y="351802"/>
                </a:lnTo>
                <a:lnTo>
                  <a:pt x="193929" y="346722"/>
                </a:lnTo>
                <a:lnTo>
                  <a:pt x="198742" y="339102"/>
                </a:lnTo>
                <a:lnTo>
                  <a:pt x="208788" y="298462"/>
                </a:lnTo>
                <a:lnTo>
                  <a:pt x="208216" y="288302"/>
                </a:lnTo>
                <a:lnTo>
                  <a:pt x="189357" y="248920"/>
                </a:lnTo>
                <a:lnTo>
                  <a:pt x="162687" y="228600"/>
                </a:lnTo>
                <a:lnTo>
                  <a:pt x="154927" y="223520"/>
                </a:lnTo>
                <a:lnTo>
                  <a:pt x="146304" y="218440"/>
                </a:lnTo>
                <a:lnTo>
                  <a:pt x="130111" y="210820"/>
                </a:lnTo>
                <a:lnTo>
                  <a:pt x="121666" y="207010"/>
                </a:lnTo>
                <a:lnTo>
                  <a:pt x="112776" y="203200"/>
                </a:lnTo>
                <a:lnTo>
                  <a:pt x="88773" y="191770"/>
                </a:lnTo>
                <a:lnTo>
                  <a:pt x="80772" y="186690"/>
                </a:lnTo>
                <a:lnTo>
                  <a:pt x="73063" y="181610"/>
                </a:lnTo>
                <a:lnTo>
                  <a:pt x="65913" y="177800"/>
                </a:lnTo>
                <a:lnTo>
                  <a:pt x="38773" y="147320"/>
                </a:lnTo>
                <a:lnTo>
                  <a:pt x="27432" y="104140"/>
                </a:lnTo>
                <a:lnTo>
                  <a:pt x="27990" y="93980"/>
                </a:lnTo>
                <a:lnTo>
                  <a:pt x="44005" y="52070"/>
                </a:lnTo>
                <a:lnTo>
                  <a:pt x="56388" y="40640"/>
                </a:lnTo>
                <a:lnTo>
                  <a:pt x="62674" y="35560"/>
                </a:lnTo>
                <a:lnTo>
                  <a:pt x="97853" y="20320"/>
                </a:lnTo>
                <a:lnTo>
                  <a:pt x="119049" y="16510"/>
                </a:lnTo>
                <a:lnTo>
                  <a:pt x="138684" y="16510"/>
                </a:lnTo>
                <a:lnTo>
                  <a:pt x="169164" y="22860"/>
                </a:lnTo>
                <a:lnTo>
                  <a:pt x="176784" y="25400"/>
                </a:lnTo>
                <a:lnTo>
                  <a:pt x="182880" y="26670"/>
                </a:lnTo>
                <a:lnTo>
                  <a:pt x="190500" y="30480"/>
                </a:lnTo>
                <a:lnTo>
                  <a:pt x="204216" y="38100"/>
                </a:lnTo>
                <a:lnTo>
                  <a:pt x="204216" y="39370"/>
                </a:lnTo>
                <a:lnTo>
                  <a:pt x="205740" y="40640"/>
                </a:lnTo>
                <a:lnTo>
                  <a:pt x="207264" y="40640"/>
                </a:lnTo>
                <a:lnTo>
                  <a:pt x="207264" y="43180"/>
                </a:lnTo>
                <a:lnTo>
                  <a:pt x="208788" y="43180"/>
                </a:lnTo>
                <a:lnTo>
                  <a:pt x="208788" y="57150"/>
                </a:lnTo>
                <a:lnTo>
                  <a:pt x="207264" y="58420"/>
                </a:lnTo>
                <a:lnTo>
                  <a:pt x="205740" y="58420"/>
                </a:lnTo>
                <a:lnTo>
                  <a:pt x="204216" y="57150"/>
                </a:lnTo>
                <a:lnTo>
                  <a:pt x="199644" y="54610"/>
                </a:lnTo>
                <a:lnTo>
                  <a:pt x="191516" y="49530"/>
                </a:lnTo>
                <a:lnTo>
                  <a:pt x="187452" y="46990"/>
                </a:lnTo>
                <a:lnTo>
                  <a:pt x="181483" y="44450"/>
                </a:lnTo>
                <a:lnTo>
                  <a:pt x="175069" y="41910"/>
                </a:lnTo>
                <a:lnTo>
                  <a:pt x="168389" y="39370"/>
                </a:lnTo>
                <a:lnTo>
                  <a:pt x="161544" y="38100"/>
                </a:lnTo>
                <a:lnTo>
                  <a:pt x="153289" y="35560"/>
                </a:lnTo>
                <a:lnTo>
                  <a:pt x="135623" y="33020"/>
                </a:lnTo>
                <a:lnTo>
                  <a:pt x="117398" y="33020"/>
                </a:lnTo>
                <a:lnTo>
                  <a:pt x="78867" y="44450"/>
                </a:lnTo>
                <a:lnTo>
                  <a:pt x="51816" y="73660"/>
                </a:lnTo>
                <a:lnTo>
                  <a:pt x="47244" y="101600"/>
                </a:lnTo>
                <a:lnTo>
                  <a:pt x="47815" y="110490"/>
                </a:lnTo>
                <a:lnTo>
                  <a:pt x="66675" y="149860"/>
                </a:lnTo>
                <a:lnTo>
                  <a:pt x="109728" y="179070"/>
                </a:lnTo>
                <a:lnTo>
                  <a:pt x="117970" y="184150"/>
                </a:lnTo>
                <a:lnTo>
                  <a:pt x="135026" y="191770"/>
                </a:lnTo>
                <a:lnTo>
                  <a:pt x="151498" y="199390"/>
                </a:lnTo>
                <a:lnTo>
                  <a:pt x="160020" y="203200"/>
                </a:lnTo>
                <a:lnTo>
                  <a:pt x="168554" y="208280"/>
                </a:lnTo>
                <a:lnTo>
                  <a:pt x="176784" y="213360"/>
                </a:lnTo>
                <a:lnTo>
                  <a:pt x="183642" y="217170"/>
                </a:lnTo>
                <a:lnTo>
                  <a:pt x="214503" y="245110"/>
                </a:lnTo>
                <a:lnTo>
                  <a:pt x="229577" y="284492"/>
                </a:lnTo>
                <a:lnTo>
                  <a:pt x="230136" y="294652"/>
                </a:lnTo>
                <a:lnTo>
                  <a:pt x="230136" y="236575"/>
                </a:lnTo>
                <a:lnTo>
                  <a:pt x="228981" y="234950"/>
                </a:lnTo>
                <a:lnTo>
                  <a:pt x="222986" y="227330"/>
                </a:lnTo>
                <a:lnTo>
                  <a:pt x="216408" y="220980"/>
                </a:lnTo>
                <a:lnTo>
                  <a:pt x="209270" y="213360"/>
                </a:lnTo>
                <a:lnTo>
                  <a:pt x="201549" y="208280"/>
                </a:lnTo>
                <a:lnTo>
                  <a:pt x="193268" y="201930"/>
                </a:lnTo>
                <a:lnTo>
                  <a:pt x="184404" y="198120"/>
                </a:lnTo>
                <a:lnTo>
                  <a:pt x="176390" y="193040"/>
                </a:lnTo>
                <a:lnTo>
                  <a:pt x="168211" y="187960"/>
                </a:lnTo>
                <a:lnTo>
                  <a:pt x="159766" y="184150"/>
                </a:lnTo>
                <a:lnTo>
                  <a:pt x="150876" y="179070"/>
                </a:lnTo>
                <a:lnTo>
                  <a:pt x="134112" y="172720"/>
                </a:lnTo>
                <a:lnTo>
                  <a:pt x="125590" y="167640"/>
                </a:lnTo>
                <a:lnTo>
                  <a:pt x="117348" y="163830"/>
                </a:lnTo>
                <a:lnTo>
                  <a:pt x="109639" y="160020"/>
                </a:lnTo>
                <a:lnTo>
                  <a:pt x="102489" y="156210"/>
                </a:lnTo>
                <a:lnTo>
                  <a:pt x="95923" y="151130"/>
                </a:lnTo>
                <a:lnTo>
                  <a:pt x="89916" y="147320"/>
                </a:lnTo>
                <a:lnTo>
                  <a:pt x="84493" y="142240"/>
                </a:lnTo>
                <a:lnTo>
                  <a:pt x="79629" y="138430"/>
                </a:lnTo>
                <a:lnTo>
                  <a:pt x="75349" y="133350"/>
                </a:lnTo>
                <a:lnTo>
                  <a:pt x="71628" y="127000"/>
                </a:lnTo>
                <a:lnTo>
                  <a:pt x="68516" y="121920"/>
                </a:lnTo>
                <a:lnTo>
                  <a:pt x="66103" y="115570"/>
                </a:lnTo>
                <a:lnTo>
                  <a:pt x="64566" y="109220"/>
                </a:lnTo>
                <a:lnTo>
                  <a:pt x="64008" y="101600"/>
                </a:lnTo>
                <a:lnTo>
                  <a:pt x="64008" y="93980"/>
                </a:lnTo>
                <a:lnTo>
                  <a:pt x="65532" y="87630"/>
                </a:lnTo>
                <a:lnTo>
                  <a:pt x="68580" y="81280"/>
                </a:lnTo>
                <a:lnTo>
                  <a:pt x="70104" y="76200"/>
                </a:lnTo>
                <a:lnTo>
                  <a:pt x="74676" y="69850"/>
                </a:lnTo>
                <a:lnTo>
                  <a:pt x="83820" y="60960"/>
                </a:lnTo>
                <a:lnTo>
                  <a:pt x="89916" y="57150"/>
                </a:lnTo>
                <a:lnTo>
                  <a:pt x="97536" y="54610"/>
                </a:lnTo>
                <a:lnTo>
                  <a:pt x="103784" y="52070"/>
                </a:lnTo>
                <a:lnTo>
                  <a:pt x="110871" y="50800"/>
                </a:lnTo>
                <a:lnTo>
                  <a:pt x="118541" y="49530"/>
                </a:lnTo>
                <a:lnTo>
                  <a:pt x="134454" y="49530"/>
                </a:lnTo>
                <a:lnTo>
                  <a:pt x="142113" y="50800"/>
                </a:lnTo>
                <a:lnTo>
                  <a:pt x="149212" y="52070"/>
                </a:lnTo>
                <a:lnTo>
                  <a:pt x="155448" y="54610"/>
                </a:lnTo>
                <a:lnTo>
                  <a:pt x="164592" y="57150"/>
                </a:lnTo>
                <a:lnTo>
                  <a:pt x="172212" y="60960"/>
                </a:lnTo>
                <a:lnTo>
                  <a:pt x="178308" y="63500"/>
                </a:lnTo>
                <a:lnTo>
                  <a:pt x="185928" y="66040"/>
                </a:lnTo>
                <a:lnTo>
                  <a:pt x="195072" y="72390"/>
                </a:lnTo>
                <a:lnTo>
                  <a:pt x="204216" y="77470"/>
                </a:lnTo>
                <a:lnTo>
                  <a:pt x="213360" y="77470"/>
                </a:lnTo>
                <a:lnTo>
                  <a:pt x="219456" y="73660"/>
                </a:lnTo>
                <a:lnTo>
                  <a:pt x="220980" y="72390"/>
                </a:lnTo>
                <a:lnTo>
                  <a:pt x="222504" y="69850"/>
                </a:lnTo>
                <a:lnTo>
                  <a:pt x="224028" y="68580"/>
                </a:lnTo>
                <a:lnTo>
                  <a:pt x="224028" y="64770"/>
                </a:lnTo>
                <a:lnTo>
                  <a:pt x="225552" y="63500"/>
                </a:lnTo>
                <a:lnTo>
                  <a:pt x="225552" y="39370"/>
                </a:lnTo>
                <a:lnTo>
                  <a:pt x="224028" y="38100"/>
                </a:lnTo>
                <a:lnTo>
                  <a:pt x="224028" y="35560"/>
                </a:lnTo>
                <a:lnTo>
                  <a:pt x="222504" y="34290"/>
                </a:lnTo>
                <a:lnTo>
                  <a:pt x="222504" y="33020"/>
                </a:lnTo>
                <a:lnTo>
                  <a:pt x="220980" y="30480"/>
                </a:lnTo>
                <a:lnTo>
                  <a:pt x="213360" y="22860"/>
                </a:lnTo>
                <a:lnTo>
                  <a:pt x="204216" y="17780"/>
                </a:lnTo>
                <a:lnTo>
                  <a:pt x="202692" y="17780"/>
                </a:lnTo>
                <a:lnTo>
                  <a:pt x="201168" y="16510"/>
                </a:lnTo>
                <a:lnTo>
                  <a:pt x="196596" y="12700"/>
                </a:lnTo>
                <a:lnTo>
                  <a:pt x="190500" y="10160"/>
                </a:lnTo>
                <a:lnTo>
                  <a:pt x="181356" y="8890"/>
                </a:lnTo>
                <a:lnTo>
                  <a:pt x="175628" y="6350"/>
                </a:lnTo>
                <a:lnTo>
                  <a:pt x="169735" y="5080"/>
                </a:lnTo>
                <a:lnTo>
                  <a:pt x="163576" y="2540"/>
                </a:lnTo>
                <a:lnTo>
                  <a:pt x="150139" y="0"/>
                </a:lnTo>
                <a:lnTo>
                  <a:pt x="117881" y="0"/>
                </a:lnTo>
                <a:lnTo>
                  <a:pt x="93776" y="2540"/>
                </a:lnTo>
                <a:lnTo>
                  <a:pt x="52730" y="20320"/>
                </a:lnTo>
                <a:lnTo>
                  <a:pt x="24053" y="50800"/>
                </a:lnTo>
                <a:lnTo>
                  <a:pt x="19812" y="60960"/>
                </a:lnTo>
                <a:lnTo>
                  <a:pt x="15811" y="69850"/>
                </a:lnTo>
                <a:lnTo>
                  <a:pt x="12954" y="81280"/>
                </a:lnTo>
                <a:lnTo>
                  <a:pt x="11239" y="92710"/>
                </a:lnTo>
                <a:lnTo>
                  <a:pt x="10668" y="104140"/>
                </a:lnTo>
                <a:lnTo>
                  <a:pt x="11226" y="115570"/>
                </a:lnTo>
                <a:lnTo>
                  <a:pt x="23152" y="156210"/>
                </a:lnTo>
                <a:lnTo>
                  <a:pt x="48272" y="185420"/>
                </a:lnTo>
                <a:lnTo>
                  <a:pt x="89154" y="210820"/>
                </a:lnTo>
                <a:lnTo>
                  <a:pt x="106680" y="218440"/>
                </a:lnTo>
                <a:lnTo>
                  <a:pt x="114681" y="223520"/>
                </a:lnTo>
                <a:lnTo>
                  <a:pt x="130683" y="231140"/>
                </a:lnTo>
                <a:lnTo>
                  <a:pt x="138684" y="236220"/>
                </a:lnTo>
                <a:lnTo>
                  <a:pt x="146405" y="238760"/>
                </a:lnTo>
                <a:lnTo>
                  <a:pt x="153543" y="243840"/>
                </a:lnTo>
                <a:lnTo>
                  <a:pt x="160121" y="247650"/>
                </a:lnTo>
                <a:lnTo>
                  <a:pt x="166116" y="252730"/>
                </a:lnTo>
                <a:lnTo>
                  <a:pt x="189928" y="283222"/>
                </a:lnTo>
                <a:lnTo>
                  <a:pt x="192024" y="298462"/>
                </a:lnTo>
                <a:lnTo>
                  <a:pt x="191719" y="306082"/>
                </a:lnTo>
                <a:lnTo>
                  <a:pt x="190690" y="312432"/>
                </a:lnTo>
                <a:lnTo>
                  <a:pt x="188810" y="320052"/>
                </a:lnTo>
                <a:lnTo>
                  <a:pt x="185928" y="325132"/>
                </a:lnTo>
                <a:lnTo>
                  <a:pt x="182880" y="332752"/>
                </a:lnTo>
                <a:lnTo>
                  <a:pt x="154406" y="354342"/>
                </a:lnTo>
                <a:lnTo>
                  <a:pt x="147828" y="358152"/>
                </a:lnTo>
                <a:lnTo>
                  <a:pt x="140716" y="359422"/>
                </a:lnTo>
                <a:lnTo>
                  <a:pt x="125336" y="361962"/>
                </a:lnTo>
                <a:lnTo>
                  <a:pt x="106489" y="361962"/>
                </a:lnTo>
                <a:lnTo>
                  <a:pt x="96774" y="360692"/>
                </a:lnTo>
                <a:lnTo>
                  <a:pt x="88201" y="359422"/>
                </a:lnTo>
                <a:lnTo>
                  <a:pt x="80772" y="358152"/>
                </a:lnTo>
                <a:lnTo>
                  <a:pt x="72186" y="354342"/>
                </a:lnTo>
                <a:lnTo>
                  <a:pt x="64579" y="351802"/>
                </a:lnTo>
                <a:lnTo>
                  <a:pt x="57848" y="347992"/>
                </a:lnTo>
                <a:lnTo>
                  <a:pt x="51816" y="345452"/>
                </a:lnTo>
                <a:lnTo>
                  <a:pt x="48006" y="344182"/>
                </a:lnTo>
                <a:lnTo>
                  <a:pt x="44196" y="342912"/>
                </a:lnTo>
                <a:lnTo>
                  <a:pt x="38100" y="337832"/>
                </a:lnTo>
                <a:lnTo>
                  <a:pt x="33528" y="335292"/>
                </a:lnTo>
                <a:lnTo>
                  <a:pt x="27432" y="331482"/>
                </a:lnTo>
                <a:lnTo>
                  <a:pt x="22860" y="328942"/>
                </a:lnTo>
                <a:lnTo>
                  <a:pt x="12192" y="328942"/>
                </a:lnTo>
                <a:lnTo>
                  <a:pt x="6096" y="331482"/>
                </a:lnTo>
                <a:lnTo>
                  <a:pt x="4572" y="335292"/>
                </a:lnTo>
                <a:lnTo>
                  <a:pt x="3048" y="336562"/>
                </a:lnTo>
                <a:lnTo>
                  <a:pt x="1524" y="339102"/>
                </a:lnTo>
                <a:lnTo>
                  <a:pt x="1524" y="342912"/>
                </a:lnTo>
                <a:lnTo>
                  <a:pt x="0" y="344182"/>
                </a:lnTo>
                <a:lnTo>
                  <a:pt x="0" y="363232"/>
                </a:lnTo>
                <a:lnTo>
                  <a:pt x="4572" y="377202"/>
                </a:lnTo>
                <a:lnTo>
                  <a:pt x="7620" y="381012"/>
                </a:lnTo>
                <a:lnTo>
                  <a:pt x="16764" y="386092"/>
                </a:lnTo>
                <a:lnTo>
                  <a:pt x="28956" y="393712"/>
                </a:lnTo>
                <a:lnTo>
                  <a:pt x="36576" y="397522"/>
                </a:lnTo>
                <a:lnTo>
                  <a:pt x="45720" y="400062"/>
                </a:lnTo>
                <a:lnTo>
                  <a:pt x="52844" y="402602"/>
                </a:lnTo>
                <a:lnTo>
                  <a:pt x="60388" y="405142"/>
                </a:lnTo>
                <a:lnTo>
                  <a:pt x="68224" y="407682"/>
                </a:lnTo>
                <a:lnTo>
                  <a:pt x="76200" y="408952"/>
                </a:lnTo>
                <a:lnTo>
                  <a:pt x="94488" y="411492"/>
                </a:lnTo>
                <a:lnTo>
                  <a:pt x="103632" y="411492"/>
                </a:lnTo>
                <a:lnTo>
                  <a:pt x="112776" y="412762"/>
                </a:lnTo>
                <a:lnTo>
                  <a:pt x="127114" y="411492"/>
                </a:lnTo>
                <a:lnTo>
                  <a:pt x="140589" y="411492"/>
                </a:lnTo>
                <a:lnTo>
                  <a:pt x="153504" y="408952"/>
                </a:lnTo>
                <a:lnTo>
                  <a:pt x="199339" y="389902"/>
                </a:lnTo>
                <a:lnTo>
                  <a:pt x="231724" y="354342"/>
                </a:lnTo>
                <a:lnTo>
                  <a:pt x="246329" y="308622"/>
                </a:lnTo>
                <a:lnTo>
                  <a:pt x="246900" y="294652"/>
                </a:lnTo>
                <a:close/>
              </a:path>
              <a:path w="567054" h="413385">
                <a:moveTo>
                  <a:pt x="528802" y="256044"/>
                </a:moveTo>
                <a:lnTo>
                  <a:pt x="524256" y="211594"/>
                </a:lnTo>
                <a:lnTo>
                  <a:pt x="510514" y="176631"/>
                </a:lnTo>
                <a:lnTo>
                  <a:pt x="510514" y="256044"/>
                </a:lnTo>
                <a:lnTo>
                  <a:pt x="510476" y="259854"/>
                </a:lnTo>
                <a:lnTo>
                  <a:pt x="505968" y="300494"/>
                </a:lnTo>
                <a:lnTo>
                  <a:pt x="485609" y="341134"/>
                </a:lnTo>
                <a:lnTo>
                  <a:pt x="448246" y="361454"/>
                </a:lnTo>
                <a:lnTo>
                  <a:pt x="428244" y="363994"/>
                </a:lnTo>
                <a:lnTo>
                  <a:pt x="416267" y="362724"/>
                </a:lnTo>
                <a:lnTo>
                  <a:pt x="374713" y="344944"/>
                </a:lnTo>
                <a:lnTo>
                  <a:pt x="352234" y="308114"/>
                </a:lnTo>
                <a:lnTo>
                  <a:pt x="350520" y="297954"/>
                </a:lnTo>
                <a:lnTo>
                  <a:pt x="348526" y="289064"/>
                </a:lnTo>
                <a:lnTo>
                  <a:pt x="347091" y="277634"/>
                </a:lnTo>
                <a:lnTo>
                  <a:pt x="346240" y="267474"/>
                </a:lnTo>
                <a:lnTo>
                  <a:pt x="346024" y="259854"/>
                </a:lnTo>
                <a:lnTo>
                  <a:pt x="345986" y="256044"/>
                </a:lnTo>
                <a:lnTo>
                  <a:pt x="346214" y="245884"/>
                </a:lnTo>
                <a:lnTo>
                  <a:pt x="353339" y="203974"/>
                </a:lnTo>
                <a:lnTo>
                  <a:pt x="370890" y="173494"/>
                </a:lnTo>
                <a:lnTo>
                  <a:pt x="376999" y="167144"/>
                </a:lnTo>
                <a:lnTo>
                  <a:pt x="383984" y="162064"/>
                </a:lnTo>
                <a:lnTo>
                  <a:pt x="399313" y="154444"/>
                </a:lnTo>
                <a:lnTo>
                  <a:pt x="408241" y="151904"/>
                </a:lnTo>
                <a:lnTo>
                  <a:pt x="418033" y="150634"/>
                </a:lnTo>
                <a:lnTo>
                  <a:pt x="440232" y="150634"/>
                </a:lnTo>
                <a:lnTo>
                  <a:pt x="482536" y="168414"/>
                </a:lnTo>
                <a:lnTo>
                  <a:pt x="504926" y="206514"/>
                </a:lnTo>
                <a:lnTo>
                  <a:pt x="510286" y="247154"/>
                </a:lnTo>
                <a:lnTo>
                  <a:pt x="510514" y="256044"/>
                </a:lnTo>
                <a:lnTo>
                  <a:pt x="510514" y="176631"/>
                </a:lnTo>
                <a:lnTo>
                  <a:pt x="477012" y="144284"/>
                </a:lnTo>
                <a:lnTo>
                  <a:pt x="428244" y="132854"/>
                </a:lnTo>
                <a:lnTo>
                  <a:pt x="404431" y="135394"/>
                </a:lnTo>
                <a:lnTo>
                  <a:pt x="365760" y="154444"/>
                </a:lnTo>
                <a:lnTo>
                  <a:pt x="340614" y="187464"/>
                </a:lnTo>
                <a:lnTo>
                  <a:pt x="329565" y="231914"/>
                </a:lnTo>
                <a:lnTo>
                  <a:pt x="327723" y="256044"/>
                </a:lnTo>
                <a:lnTo>
                  <a:pt x="327723" y="259854"/>
                </a:lnTo>
                <a:lnTo>
                  <a:pt x="332232" y="303034"/>
                </a:lnTo>
                <a:lnTo>
                  <a:pt x="348996" y="342404"/>
                </a:lnTo>
                <a:lnTo>
                  <a:pt x="379476" y="370344"/>
                </a:lnTo>
                <a:lnTo>
                  <a:pt x="428244" y="380504"/>
                </a:lnTo>
                <a:lnTo>
                  <a:pt x="452056" y="377964"/>
                </a:lnTo>
                <a:lnTo>
                  <a:pt x="462749" y="375424"/>
                </a:lnTo>
                <a:lnTo>
                  <a:pt x="472440" y="371614"/>
                </a:lnTo>
                <a:lnTo>
                  <a:pt x="482155" y="366534"/>
                </a:lnTo>
                <a:lnTo>
                  <a:pt x="485584" y="363994"/>
                </a:lnTo>
                <a:lnTo>
                  <a:pt x="490728" y="360184"/>
                </a:lnTo>
                <a:lnTo>
                  <a:pt x="498157" y="352564"/>
                </a:lnTo>
                <a:lnTo>
                  <a:pt x="504444" y="343674"/>
                </a:lnTo>
                <a:lnTo>
                  <a:pt x="510730" y="336054"/>
                </a:lnTo>
                <a:lnTo>
                  <a:pt x="515874" y="325894"/>
                </a:lnTo>
                <a:lnTo>
                  <a:pt x="519874" y="317004"/>
                </a:lnTo>
                <a:lnTo>
                  <a:pt x="522732" y="305574"/>
                </a:lnTo>
                <a:lnTo>
                  <a:pt x="525614" y="294144"/>
                </a:lnTo>
                <a:lnTo>
                  <a:pt x="527494" y="282714"/>
                </a:lnTo>
                <a:lnTo>
                  <a:pt x="528523" y="270014"/>
                </a:lnTo>
                <a:lnTo>
                  <a:pt x="528777" y="259854"/>
                </a:lnTo>
                <a:lnTo>
                  <a:pt x="528802" y="256044"/>
                </a:lnTo>
                <a:close/>
              </a:path>
              <a:path w="567054" h="413385">
                <a:moveTo>
                  <a:pt x="566928" y="256044"/>
                </a:moveTo>
                <a:lnTo>
                  <a:pt x="561784" y="207784"/>
                </a:lnTo>
                <a:lnTo>
                  <a:pt x="548640" y="167957"/>
                </a:lnTo>
                <a:lnTo>
                  <a:pt x="548640" y="256044"/>
                </a:lnTo>
                <a:lnTo>
                  <a:pt x="548309" y="270014"/>
                </a:lnTo>
                <a:lnTo>
                  <a:pt x="541020" y="311924"/>
                </a:lnTo>
                <a:lnTo>
                  <a:pt x="518160" y="356374"/>
                </a:lnTo>
                <a:lnTo>
                  <a:pt x="480060" y="385584"/>
                </a:lnTo>
                <a:lnTo>
                  <a:pt x="425196" y="395744"/>
                </a:lnTo>
                <a:lnTo>
                  <a:pt x="397573" y="393204"/>
                </a:lnTo>
                <a:lnTo>
                  <a:pt x="353949" y="375424"/>
                </a:lnTo>
                <a:lnTo>
                  <a:pt x="324421" y="341134"/>
                </a:lnTo>
                <a:lnTo>
                  <a:pt x="311708" y="304304"/>
                </a:lnTo>
                <a:lnTo>
                  <a:pt x="307848" y="259854"/>
                </a:lnTo>
                <a:lnTo>
                  <a:pt x="308406" y="244614"/>
                </a:lnTo>
                <a:lnTo>
                  <a:pt x="315468" y="203974"/>
                </a:lnTo>
                <a:lnTo>
                  <a:pt x="330898" y="168414"/>
                </a:lnTo>
                <a:lnTo>
                  <a:pt x="365556" y="136664"/>
                </a:lnTo>
                <a:lnTo>
                  <a:pt x="401574" y="122694"/>
                </a:lnTo>
                <a:lnTo>
                  <a:pt x="415861" y="120154"/>
                </a:lnTo>
                <a:lnTo>
                  <a:pt x="445604" y="120154"/>
                </a:lnTo>
                <a:lnTo>
                  <a:pt x="483108" y="129044"/>
                </a:lnTo>
                <a:lnTo>
                  <a:pt x="519684" y="154444"/>
                </a:lnTo>
                <a:lnTo>
                  <a:pt x="541020" y="197624"/>
                </a:lnTo>
                <a:lnTo>
                  <a:pt x="548309" y="239534"/>
                </a:lnTo>
                <a:lnTo>
                  <a:pt x="548640" y="256044"/>
                </a:lnTo>
                <a:lnTo>
                  <a:pt x="548640" y="167957"/>
                </a:lnTo>
                <a:lnTo>
                  <a:pt x="523074" y="134124"/>
                </a:lnTo>
                <a:lnTo>
                  <a:pt x="489204" y="113804"/>
                </a:lnTo>
                <a:lnTo>
                  <a:pt x="446989" y="103644"/>
                </a:lnTo>
                <a:lnTo>
                  <a:pt x="414464" y="103644"/>
                </a:lnTo>
                <a:lnTo>
                  <a:pt x="368808" y="115074"/>
                </a:lnTo>
                <a:lnTo>
                  <a:pt x="334314" y="137934"/>
                </a:lnTo>
                <a:lnTo>
                  <a:pt x="309372" y="170954"/>
                </a:lnTo>
                <a:lnTo>
                  <a:pt x="294703" y="212864"/>
                </a:lnTo>
                <a:lnTo>
                  <a:pt x="289560" y="259854"/>
                </a:lnTo>
                <a:lnTo>
                  <a:pt x="290131" y="276364"/>
                </a:lnTo>
                <a:lnTo>
                  <a:pt x="298704" y="322084"/>
                </a:lnTo>
                <a:lnTo>
                  <a:pt x="316064" y="360184"/>
                </a:lnTo>
                <a:lnTo>
                  <a:pt x="343662" y="389394"/>
                </a:lnTo>
                <a:lnTo>
                  <a:pt x="380415" y="407174"/>
                </a:lnTo>
                <a:lnTo>
                  <a:pt x="409511" y="412254"/>
                </a:lnTo>
                <a:lnTo>
                  <a:pt x="442010" y="412254"/>
                </a:lnTo>
                <a:lnTo>
                  <a:pt x="457962" y="409714"/>
                </a:lnTo>
                <a:lnTo>
                  <a:pt x="472782" y="405904"/>
                </a:lnTo>
                <a:lnTo>
                  <a:pt x="486156" y="400824"/>
                </a:lnTo>
                <a:lnTo>
                  <a:pt x="496671" y="395744"/>
                </a:lnTo>
                <a:lnTo>
                  <a:pt x="499300" y="394474"/>
                </a:lnTo>
                <a:lnTo>
                  <a:pt x="531876" y="366534"/>
                </a:lnTo>
                <a:lnTo>
                  <a:pt x="552665" y="330974"/>
                </a:lnTo>
                <a:lnTo>
                  <a:pt x="564642" y="286524"/>
                </a:lnTo>
                <a:lnTo>
                  <a:pt x="566356" y="271284"/>
                </a:lnTo>
                <a:lnTo>
                  <a:pt x="566928" y="2560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5009388" y="3454908"/>
            <a:ext cx="52069" cy="436245"/>
          </a:xfrm>
          <a:custGeom>
            <a:avLst/>
            <a:gdLst/>
            <a:ahLst/>
            <a:cxnLst/>
            <a:rect l="l" t="t" r="r" b="b"/>
            <a:pathLst>
              <a:path w="52070" h="436245">
                <a:moveTo>
                  <a:pt x="13106" y="12192"/>
                </a:moveTo>
                <a:lnTo>
                  <a:pt x="9144" y="12192"/>
                </a:lnTo>
                <a:lnTo>
                  <a:pt x="1524" y="9144"/>
                </a:lnTo>
                <a:lnTo>
                  <a:pt x="3048" y="6096"/>
                </a:lnTo>
                <a:lnTo>
                  <a:pt x="6096" y="3048"/>
                </a:lnTo>
                <a:lnTo>
                  <a:pt x="7620" y="3048"/>
                </a:lnTo>
                <a:lnTo>
                  <a:pt x="13716" y="0"/>
                </a:lnTo>
                <a:lnTo>
                  <a:pt x="38100" y="0"/>
                </a:lnTo>
                <a:lnTo>
                  <a:pt x="47244" y="4572"/>
                </a:lnTo>
                <a:lnTo>
                  <a:pt x="48768" y="6096"/>
                </a:lnTo>
                <a:lnTo>
                  <a:pt x="50292" y="9144"/>
                </a:lnTo>
                <a:lnTo>
                  <a:pt x="18288" y="9144"/>
                </a:lnTo>
                <a:lnTo>
                  <a:pt x="18288" y="10668"/>
                </a:lnTo>
                <a:lnTo>
                  <a:pt x="12192" y="10668"/>
                </a:lnTo>
                <a:lnTo>
                  <a:pt x="13106" y="12192"/>
                </a:lnTo>
                <a:close/>
              </a:path>
              <a:path w="52070" h="436245">
                <a:moveTo>
                  <a:pt x="1524" y="426720"/>
                </a:moveTo>
                <a:lnTo>
                  <a:pt x="0" y="425196"/>
                </a:lnTo>
                <a:lnTo>
                  <a:pt x="0" y="10668"/>
                </a:lnTo>
                <a:lnTo>
                  <a:pt x="1524" y="9144"/>
                </a:lnTo>
                <a:lnTo>
                  <a:pt x="9144" y="12192"/>
                </a:lnTo>
                <a:lnTo>
                  <a:pt x="13106" y="12192"/>
                </a:lnTo>
                <a:lnTo>
                  <a:pt x="14935" y="15240"/>
                </a:lnTo>
                <a:lnTo>
                  <a:pt x="13716" y="15240"/>
                </a:lnTo>
                <a:lnTo>
                  <a:pt x="16764" y="18288"/>
                </a:lnTo>
                <a:lnTo>
                  <a:pt x="16764" y="417576"/>
                </a:lnTo>
                <a:lnTo>
                  <a:pt x="15240" y="417576"/>
                </a:lnTo>
                <a:lnTo>
                  <a:pt x="13716" y="420624"/>
                </a:lnTo>
                <a:lnTo>
                  <a:pt x="19304" y="420624"/>
                </a:lnTo>
                <a:lnTo>
                  <a:pt x="18796" y="423672"/>
                </a:lnTo>
                <a:lnTo>
                  <a:pt x="9144" y="423672"/>
                </a:lnTo>
                <a:lnTo>
                  <a:pt x="1524" y="426720"/>
                </a:lnTo>
                <a:close/>
              </a:path>
              <a:path w="52070" h="436245">
                <a:moveTo>
                  <a:pt x="33528" y="16764"/>
                </a:moveTo>
                <a:lnTo>
                  <a:pt x="18288" y="16764"/>
                </a:lnTo>
                <a:lnTo>
                  <a:pt x="18288" y="9144"/>
                </a:lnTo>
                <a:lnTo>
                  <a:pt x="35052" y="9144"/>
                </a:lnTo>
                <a:lnTo>
                  <a:pt x="33528" y="16764"/>
                </a:lnTo>
                <a:close/>
              </a:path>
              <a:path w="52070" h="436245">
                <a:moveTo>
                  <a:pt x="35052" y="18288"/>
                </a:moveTo>
                <a:lnTo>
                  <a:pt x="33528" y="16764"/>
                </a:lnTo>
                <a:lnTo>
                  <a:pt x="35052" y="9144"/>
                </a:lnTo>
                <a:lnTo>
                  <a:pt x="50292" y="9144"/>
                </a:lnTo>
                <a:lnTo>
                  <a:pt x="51816" y="10668"/>
                </a:lnTo>
                <a:lnTo>
                  <a:pt x="39624" y="10668"/>
                </a:lnTo>
                <a:lnTo>
                  <a:pt x="36480" y="15906"/>
                </a:lnTo>
                <a:lnTo>
                  <a:pt x="35052" y="16764"/>
                </a:lnTo>
                <a:lnTo>
                  <a:pt x="35052" y="18288"/>
                </a:lnTo>
                <a:close/>
              </a:path>
              <a:path w="52070" h="436245">
                <a:moveTo>
                  <a:pt x="16764" y="18288"/>
                </a:moveTo>
                <a:lnTo>
                  <a:pt x="16764" y="16764"/>
                </a:lnTo>
                <a:lnTo>
                  <a:pt x="15457" y="16110"/>
                </a:lnTo>
                <a:lnTo>
                  <a:pt x="12192" y="10668"/>
                </a:lnTo>
                <a:lnTo>
                  <a:pt x="18288" y="10668"/>
                </a:lnTo>
                <a:lnTo>
                  <a:pt x="18288" y="16764"/>
                </a:lnTo>
                <a:lnTo>
                  <a:pt x="16764" y="18288"/>
                </a:lnTo>
                <a:close/>
              </a:path>
              <a:path w="52070" h="436245">
                <a:moveTo>
                  <a:pt x="36480" y="15906"/>
                </a:moveTo>
                <a:lnTo>
                  <a:pt x="39624" y="10668"/>
                </a:lnTo>
                <a:lnTo>
                  <a:pt x="37859" y="15079"/>
                </a:lnTo>
                <a:lnTo>
                  <a:pt x="36480" y="15906"/>
                </a:lnTo>
                <a:close/>
              </a:path>
              <a:path w="52070" h="436245">
                <a:moveTo>
                  <a:pt x="37859" y="15079"/>
                </a:moveTo>
                <a:lnTo>
                  <a:pt x="39624" y="10668"/>
                </a:lnTo>
                <a:lnTo>
                  <a:pt x="51816" y="10668"/>
                </a:lnTo>
                <a:lnTo>
                  <a:pt x="51816" y="12192"/>
                </a:lnTo>
                <a:lnTo>
                  <a:pt x="42672" y="12192"/>
                </a:lnTo>
                <a:lnTo>
                  <a:pt x="37859" y="15079"/>
                </a:lnTo>
                <a:close/>
              </a:path>
              <a:path w="52070" h="436245">
                <a:moveTo>
                  <a:pt x="51816" y="18288"/>
                </a:moveTo>
                <a:lnTo>
                  <a:pt x="36576" y="18288"/>
                </a:lnTo>
                <a:lnTo>
                  <a:pt x="38100" y="15240"/>
                </a:lnTo>
                <a:lnTo>
                  <a:pt x="37795" y="15240"/>
                </a:lnTo>
                <a:lnTo>
                  <a:pt x="37859" y="15079"/>
                </a:lnTo>
                <a:lnTo>
                  <a:pt x="42672" y="12192"/>
                </a:lnTo>
                <a:lnTo>
                  <a:pt x="51816" y="12192"/>
                </a:lnTo>
                <a:lnTo>
                  <a:pt x="51816" y="15240"/>
                </a:lnTo>
                <a:lnTo>
                  <a:pt x="38100" y="15240"/>
                </a:lnTo>
                <a:lnTo>
                  <a:pt x="37719" y="15430"/>
                </a:lnTo>
                <a:lnTo>
                  <a:pt x="51816" y="15430"/>
                </a:lnTo>
                <a:lnTo>
                  <a:pt x="51816" y="18288"/>
                </a:lnTo>
                <a:close/>
              </a:path>
              <a:path w="52070" h="436245">
                <a:moveTo>
                  <a:pt x="36358" y="16110"/>
                </a:moveTo>
                <a:lnTo>
                  <a:pt x="36480" y="15906"/>
                </a:lnTo>
                <a:lnTo>
                  <a:pt x="37859" y="15079"/>
                </a:lnTo>
                <a:lnTo>
                  <a:pt x="37719" y="15430"/>
                </a:lnTo>
                <a:lnTo>
                  <a:pt x="36358" y="16110"/>
                </a:lnTo>
                <a:close/>
              </a:path>
              <a:path w="52070" h="436245">
                <a:moveTo>
                  <a:pt x="16764" y="18288"/>
                </a:moveTo>
                <a:lnTo>
                  <a:pt x="13716" y="15240"/>
                </a:lnTo>
                <a:lnTo>
                  <a:pt x="15457" y="16110"/>
                </a:lnTo>
                <a:lnTo>
                  <a:pt x="16764" y="18288"/>
                </a:lnTo>
                <a:close/>
              </a:path>
              <a:path w="52070" h="436245">
                <a:moveTo>
                  <a:pt x="15457" y="16110"/>
                </a:moveTo>
                <a:lnTo>
                  <a:pt x="13716" y="15240"/>
                </a:lnTo>
                <a:lnTo>
                  <a:pt x="14935" y="15240"/>
                </a:lnTo>
                <a:lnTo>
                  <a:pt x="15457" y="16110"/>
                </a:lnTo>
                <a:close/>
              </a:path>
              <a:path w="52070" h="436245">
                <a:moveTo>
                  <a:pt x="36576" y="18288"/>
                </a:moveTo>
                <a:lnTo>
                  <a:pt x="37719" y="15430"/>
                </a:lnTo>
                <a:lnTo>
                  <a:pt x="38100" y="15240"/>
                </a:lnTo>
                <a:lnTo>
                  <a:pt x="36576" y="18288"/>
                </a:lnTo>
                <a:close/>
              </a:path>
              <a:path w="52070" h="436245">
                <a:moveTo>
                  <a:pt x="51816" y="423672"/>
                </a:moveTo>
                <a:lnTo>
                  <a:pt x="42672" y="423672"/>
                </a:lnTo>
                <a:lnTo>
                  <a:pt x="35052" y="419100"/>
                </a:lnTo>
                <a:lnTo>
                  <a:pt x="35052" y="18288"/>
                </a:lnTo>
                <a:lnTo>
                  <a:pt x="36358" y="16110"/>
                </a:lnTo>
                <a:lnTo>
                  <a:pt x="37719" y="15430"/>
                </a:lnTo>
                <a:lnTo>
                  <a:pt x="36576" y="18288"/>
                </a:lnTo>
                <a:lnTo>
                  <a:pt x="51816" y="18288"/>
                </a:lnTo>
                <a:lnTo>
                  <a:pt x="51816" y="417576"/>
                </a:lnTo>
                <a:lnTo>
                  <a:pt x="36576" y="417576"/>
                </a:lnTo>
                <a:lnTo>
                  <a:pt x="38100" y="419100"/>
                </a:lnTo>
                <a:lnTo>
                  <a:pt x="51816" y="419100"/>
                </a:lnTo>
                <a:lnTo>
                  <a:pt x="51816" y="423672"/>
                </a:lnTo>
                <a:close/>
              </a:path>
              <a:path w="52070" h="436245">
                <a:moveTo>
                  <a:pt x="35052" y="16764"/>
                </a:moveTo>
                <a:lnTo>
                  <a:pt x="36480" y="15906"/>
                </a:lnTo>
                <a:lnTo>
                  <a:pt x="36358" y="16110"/>
                </a:lnTo>
                <a:lnTo>
                  <a:pt x="35052" y="16764"/>
                </a:lnTo>
                <a:close/>
              </a:path>
              <a:path w="52070" h="436245">
                <a:moveTo>
                  <a:pt x="16764" y="18288"/>
                </a:moveTo>
                <a:lnTo>
                  <a:pt x="15457" y="16110"/>
                </a:lnTo>
                <a:lnTo>
                  <a:pt x="16764" y="16764"/>
                </a:lnTo>
                <a:lnTo>
                  <a:pt x="16764" y="18288"/>
                </a:lnTo>
                <a:close/>
              </a:path>
              <a:path w="52070" h="436245">
                <a:moveTo>
                  <a:pt x="35052" y="18288"/>
                </a:moveTo>
                <a:lnTo>
                  <a:pt x="35052" y="16764"/>
                </a:lnTo>
                <a:lnTo>
                  <a:pt x="36358" y="16110"/>
                </a:lnTo>
                <a:lnTo>
                  <a:pt x="35052" y="18288"/>
                </a:lnTo>
                <a:close/>
              </a:path>
              <a:path w="52070" h="436245">
                <a:moveTo>
                  <a:pt x="13716" y="420624"/>
                </a:moveTo>
                <a:lnTo>
                  <a:pt x="15240" y="417576"/>
                </a:lnTo>
                <a:lnTo>
                  <a:pt x="16764" y="417576"/>
                </a:lnTo>
                <a:lnTo>
                  <a:pt x="16764" y="419100"/>
                </a:lnTo>
                <a:lnTo>
                  <a:pt x="13716" y="420624"/>
                </a:lnTo>
                <a:close/>
              </a:path>
              <a:path w="52070" h="436245">
                <a:moveTo>
                  <a:pt x="19304" y="420624"/>
                </a:moveTo>
                <a:lnTo>
                  <a:pt x="13716" y="420624"/>
                </a:lnTo>
                <a:lnTo>
                  <a:pt x="16764" y="419100"/>
                </a:lnTo>
                <a:lnTo>
                  <a:pt x="16764" y="417576"/>
                </a:lnTo>
                <a:lnTo>
                  <a:pt x="19812" y="417576"/>
                </a:lnTo>
                <a:lnTo>
                  <a:pt x="19304" y="420624"/>
                </a:lnTo>
                <a:close/>
              </a:path>
              <a:path w="52070" h="436245">
                <a:moveTo>
                  <a:pt x="35052" y="426720"/>
                </a:moveTo>
                <a:lnTo>
                  <a:pt x="18288" y="426720"/>
                </a:lnTo>
                <a:lnTo>
                  <a:pt x="19812" y="417576"/>
                </a:lnTo>
                <a:lnTo>
                  <a:pt x="21336" y="419100"/>
                </a:lnTo>
                <a:lnTo>
                  <a:pt x="33782" y="419100"/>
                </a:lnTo>
                <a:lnTo>
                  <a:pt x="35052" y="426720"/>
                </a:lnTo>
                <a:close/>
              </a:path>
              <a:path w="52070" h="436245">
                <a:moveTo>
                  <a:pt x="33782" y="419100"/>
                </a:moveTo>
                <a:lnTo>
                  <a:pt x="32004" y="419100"/>
                </a:lnTo>
                <a:lnTo>
                  <a:pt x="33528" y="417576"/>
                </a:lnTo>
                <a:lnTo>
                  <a:pt x="33782" y="419100"/>
                </a:lnTo>
                <a:close/>
              </a:path>
              <a:path w="52070" h="436245">
                <a:moveTo>
                  <a:pt x="50292" y="426720"/>
                </a:moveTo>
                <a:lnTo>
                  <a:pt x="35052" y="426720"/>
                </a:lnTo>
                <a:lnTo>
                  <a:pt x="33528" y="417576"/>
                </a:lnTo>
                <a:lnTo>
                  <a:pt x="35052" y="417576"/>
                </a:lnTo>
                <a:lnTo>
                  <a:pt x="35052" y="419100"/>
                </a:lnTo>
                <a:lnTo>
                  <a:pt x="42672" y="423672"/>
                </a:lnTo>
                <a:lnTo>
                  <a:pt x="51816" y="423672"/>
                </a:lnTo>
                <a:lnTo>
                  <a:pt x="51816" y="425196"/>
                </a:lnTo>
                <a:lnTo>
                  <a:pt x="50292" y="426720"/>
                </a:lnTo>
                <a:close/>
              </a:path>
              <a:path w="52070" h="436245">
                <a:moveTo>
                  <a:pt x="51816" y="419100"/>
                </a:moveTo>
                <a:lnTo>
                  <a:pt x="38100" y="419100"/>
                </a:lnTo>
                <a:lnTo>
                  <a:pt x="36576" y="417576"/>
                </a:lnTo>
                <a:lnTo>
                  <a:pt x="51816" y="417576"/>
                </a:lnTo>
                <a:lnTo>
                  <a:pt x="51816" y="419100"/>
                </a:lnTo>
                <a:close/>
              </a:path>
              <a:path w="52070" h="436245">
                <a:moveTo>
                  <a:pt x="45720" y="432816"/>
                </a:moveTo>
                <a:lnTo>
                  <a:pt x="6096" y="432816"/>
                </a:lnTo>
                <a:lnTo>
                  <a:pt x="3048" y="429768"/>
                </a:lnTo>
                <a:lnTo>
                  <a:pt x="1524" y="426720"/>
                </a:lnTo>
                <a:lnTo>
                  <a:pt x="9144" y="423672"/>
                </a:lnTo>
                <a:lnTo>
                  <a:pt x="18796" y="423672"/>
                </a:lnTo>
                <a:lnTo>
                  <a:pt x="18288" y="426720"/>
                </a:lnTo>
                <a:lnTo>
                  <a:pt x="50292" y="426720"/>
                </a:lnTo>
                <a:lnTo>
                  <a:pt x="50292" y="428244"/>
                </a:lnTo>
                <a:lnTo>
                  <a:pt x="45720" y="432816"/>
                </a:lnTo>
                <a:close/>
              </a:path>
              <a:path w="52070" h="436245">
                <a:moveTo>
                  <a:pt x="41148" y="434340"/>
                </a:moveTo>
                <a:lnTo>
                  <a:pt x="10668" y="434340"/>
                </a:lnTo>
                <a:lnTo>
                  <a:pt x="9144" y="432816"/>
                </a:lnTo>
                <a:lnTo>
                  <a:pt x="44196" y="432816"/>
                </a:lnTo>
                <a:lnTo>
                  <a:pt x="41148" y="434340"/>
                </a:lnTo>
                <a:close/>
              </a:path>
              <a:path w="52070" h="436245">
                <a:moveTo>
                  <a:pt x="36576" y="435864"/>
                </a:moveTo>
                <a:lnTo>
                  <a:pt x="16764" y="435864"/>
                </a:lnTo>
                <a:lnTo>
                  <a:pt x="13716" y="434340"/>
                </a:lnTo>
                <a:lnTo>
                  <a:pt x="39624" y="434340"/>
                </a:lnTo>
                <a:lnTo>
                  <a:pt x="36576" y="4358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5109959" y="3479291"/>
            <a:ext cx="360045" cy="412115"/>
          </a:xfrm>
          <a:custGeom>
            <a:avLst/>
            <a:gdLst/>
            <a:ahLst/>
            <a:cxnLst/>
            <a:rect l="l" t="t" r="r" b="b"/>
            <a:pathLst>
              <a:path w="360045" h="412114">
                <a:moveTo>
                  <a:pt x="260616" y="118872"/>
                </a:moveTo>
                <a:lnTo>
                  <a:pt x="259092" y="115824"/>
                </a:lnTo>
                <a:lnTo>
                  <a:pt x="257568" y="112776"/>
                </a:lnTo>
                <a:lnTo>
                  <a:pt x="254520" y="111252"/>
                </a:lnTo>
                <a:lnTo>
                  <a:pt x="252996" y="109728"/>
                </a:lnTo>
                <a:lnTo>
                  <a:pt x="249936" y="108204"/>
                </a:lnTo>
                <a:lnTo>
                  <a:pt x="242316" y="108204"/>
                </a:lnTo>
                <a:lnTo>
                  <a:pt x="242316" y="124980"/>
                </a:lnTo>
                <a:lnTo>
                  <a:pt x="242316" y="128028"/>
                </a:lnTo>
                <a:lnTo>
                  <a:pt x="144780" y="391680"/>
                </a:lnTo>
                <a:lnTo>
                  <a:pt x="144780" y="393204"/>
                </a:lnTo>
                <a:lnTo>
                  <a:pt x="140208" y="393204"/>
                </a:lnTo>
                <a:lnTo>
                  <a:pt x="138684" y="394728"/>
                </a:lnTo>
                <a:lnTo>
                  <a:pt x="124968" y="394728"/>
                </a:lnTo>
                <a:lnTo>
                  <a:pt x="121920" y="393204"/>
                </a:lnTo>
                <a:lnTo>
                  <a:pt x="117348" y="393204"/>
                </a:lnTo>
                <a:lnTo>
                  <a:pt x="115824" y="391680"/>
                </a:lnTo>
                <a:lnTo>
                  <a:pt x="18288" y="128028"/>
                </a:lnTo>
                <a:lnTo>
                  <a:pt x="18288" y="126504"/>
                </a:lnTo>
                <a:lnTo>
                  <a:pt x="16764" y="126504"/>
                </a:lnTo>
                <a:lnTo>
                  <a:pt x="18288" y="124980"/>
                </a:lnTo>
                <a:lnTo>
                  <a:pt x="33528" y="124980"/>
                </a:lnTo>
                <a:lnTo>
                  <a:pt x="35052" y="126504"/>
                </a:lnTo>
                <a:lnTo>
                  <a:pt x="38100" y="126504"/>
                </a:lnTo>
                <a:lnTo>
                  <a:pt x="39624" y="126504"/>
                </a:lnTo>
                <a:lnTo>
                  <a:pt x="39624" y="128028"/>
                </a:lnTo>
                <a:lnTo>
                  <a:pt x="123444" y="364248"/>
                </a:lnTo>
                <a:lnTo>
                  <a:pt x="131064" y="385584"/>
                </a:lnTo>
                <a:lnTo>
                  <a:pt x="140208" y="365772"/>
                </a:lnTo>
                <a:lnTo>
                  <a:pt x="140208" y="364248"/>
                </a:lnTo>
                <a:lnTo>
                  <a:pt x="140754" y="362724"/>
                </a:lnTo>
                <a:lnTo>
                  <a:pt x="224028" y="126504"/>
                </a:lnTo>
                <a:lnTo>
                  <a:pt x="225552" y="126504"/>
                </a:lnTo>
                <a:lnTo>
                  <a:pt x="227076" y="124980"/>
                </a:lnTo>
                <a:lnTo>
                  <a:pt x="227076" y="126504"/>
                </a:lnTo>
                <a:lnTo>
                  <a:pt x="230124" y="124980"/>
                </a:lnTo>
                <a:lnTo>
                  <a:pt x="242316" y="124980"/>
                </a:lnTo>
                <a:lnTo>
                  <a:pt x="242316" y="108204"/>
                </a:lnTo>
                <a:lnTo>
                  <a:pt x="222504" y="108204"/>
                </a:lnTo>
                <a:lnTo>
                  <a:pt x="219456" y="109728"/>
                </a:lnTo>
                <a:lnTo>
                  <a:pt x="217932" y="109728"/>
                </a:lnTo>
                <a:lnTo>
                  <a:pt x="211836" y="112776"/>
                </a:lnTo>
                <a:lnTo>
                  <a:pt x="210312" y="115824"/>
                </a:lnTo>
                <a:lnTo>
                  <a:pt x="208788" y="117348"/>
                </a:lnTo>
                <a:lnTo>
                  <a:pt x="207264" y="120396"/>
                </a:lnTo>
                <a:lnTo>
                  <a:pt x="207264" y="121932"/>
                </a:lnTo>
                <a:lnTo>
                  <a:pt x="131165" y="336410"/>
                </a:lnTo>
                <a:lnTo>
                  <a:pt x="57975" y="124980"/>
                </a:lnTo>
                <a:lnTo>
                  <a:pt x="57454" y="123456"/>
                </a:lnTo>
                <a:lnTo>
                  <a:pt x="56388" y="120396"/>
                </a:lnTo>
                <a:lnTo>
                  <a:pt x="54864" y="118872"/>
                </a:lnTo>
                <a:lnTo>
                  <a:pt x="54864" y="117348"/>
                </a:lnTo>
                <a:lnTo>
                  <a:pt x="48768" y="111252"/>
                </a:lnTo>
                <a:lnTo>
                  <a:pt x="45720" y="109728"/>
                </a:lnTo>
                <a:lnTo>
                  <a:pt x="42672" y="109728"/>
                </a:lnTo>
                <a:lnTo>
                  <a:pt x="39624" y="108204"/>
                </a:lnTo>
                <a:lnTo>
                  <a:pt x="10668" y="108204"/>
                </a:lnTo>
                <a:lnTo>
                  <a:pt x="9144" y="109728"/>
                </a:lnTo>
                <a:lnTo>
                  <a:pt x="3048" y="112776"/>
                </a:lnTo>
                <a:lnTo>
                  <a:pt x="0" y="118872"/>
                </a:lnTo>
                <a:lnTo>
                  <a:pt x="0" y="129552"/>
                </a:lnTo>
                <a:lnTo>
                  <a:pt x="1524" y="131076"/>
                </a:lnTo>
                <a:lnTo>
                  <a:pt x="1524" y="134124"/>
                </a:lnTo>
                <a:lnTo>
                  <a:pt x="99060" y="399300"/>
                </a:lnTo>
                <a:lnTo>
                  <a:pt x="100584" y="400824"/>
                </a:lnTo>
                <a:lnTo>
                  <a:pt x="102108" y="403872"/>
                </a:lnTo>
                <a:lnTo>
                  <a:pt x="105156" y="405396"/>
                </a:lnTo>
                <a:lnTo>
                  <a:pt x="106680" y="406920"/>
                </a:lnTo>
                <a:lnTo>
                  <a:pt x="112776" y="409968"/>
                </a:lnTo>
                <a:lnTo>
                  <a:pt x="114300" y="409968"/>
                </a:lnTo>
                <a:lnTo>
                  <a:pt x="117348" y="411492"/>
                </a:lnTo>
                <a:lnTo>
                  <a:pt x="146304" y="411492"/>
                </a:lnTo>
                <a:lnTo>
                  <a:pt x="147828" y="409968"/>
                </a:lnTo>
                <a:lnTo>
                  <a:pt x="150876" y="408444"/>
                </a:lnTo>
                <a:lnTo>
                  <a:pt x="153924" y="408444"/>
                </a:lnTo>
                <a:lnTo>
                  <a:pt x="155448" y="405396"/>
                </a:lnTo>
                <a:lnTo>
                  <a:pt x="158496" y="403872"/>
                </a:lnTo>
                <a:lnTo>
                  <a:pt x="159258" y="402348"/>
                </a:lnTo>
                <a:lnTo>
                  <a:pt x="161544" y="397776"/>
                </a:lnTo>
                <a:lnTo>
                  <a:pt x="162674" y="394728"/>
                </a:lnTo>
                <a:lnTo>
                  <a:pt x="259092" y="134124"/>
                </a:lnTo>
                <a:lnTo>
                  <a:pt x="259092" y="131076"/>
                </a:lnTo>
                <a:lnTo>
                  <a:pt x="260616" y="129552"/>
                </a:lnTo>
                <a:lnTo>
                  <a:pt x="260616" y="126504"/>
                </a:lnTo>
                <a:lnTo>
                  <a:pt x="260616" y="118872"/>
                </a:lnTo>
                <a:close/>
              </a:path>
              <a:path w="360045" h="412114">
                <a:moveTo>
                  <a:pt x="353568" y="118872"/>
                </a:moveTo>
                <a:lnTo>
                  <a:pt x="352044" y="117348"/>
                </a:lnTo>
                <a:lnTo>
                  <a:pt x="350520" y="114300"/>
                </a:lnTo>
                <a:lnTo>
                  <a:pt x="348996" y="112776"/>
                </a:lnTo>
                <a:lnTo>
                  <a:pt x="339852" y="108204"/>
                </a:lnTo>
                <a:lnTo>
                  <a:pt x="336804" y="108204"/>
                </a:lnTo>
                <a:lnTo>
                  <a:pt x="336804" y="126492"/>
                </a:lnTo>
                <a:lnTo>
                  <a:pt x="336804" y="393192"/>
                </a:lnTo>
                <a:lnTo>
                  <a:pt x="335280" y="393192"/>
                </a:lnTo>
                <a:lnTo>
                  <a:pt x="333756" y="394716"/>
                </a:lnTo>
                <a:lnTo>
                  <a:pt x="323088" y="394716"/>
                </a:lnTo>
                <a:lnTo>
                  <a:pt x="321564" y="393192"/>
                </a:lnTo>
                <a:lnTo>
                  <a:pt x="318516" y="393192"/>
                </a:lnTo>
                <a:lnTo>
                  <a:pt x="318516" y="126492"/>
                </a:lnTo>
                <a:lnTo>
                  <a:pt x="320040" y="124968"/>
                </a:lnTo>
                <a:lnTo>
                  <a:pt x="335280" y="124968"/>
                </a:lnTo>
                <a:lnTo>
                  <a:pt x="336804" y="126492"/>
                </a:lnTo>
                <a:lnTo>
                  <a:pt x="336804" y="108204"/>
                </a:lnTo>
                <a:lnTo>
                  <a:pt x="315468" y="108204"/>
                </a:lnTo>
                <a:lnTo>
                  <a:pt x="309372" y="111252"/>
                </a:lnTo>
                <a:lnTo>
                  <a:pt x="307848" y="111252"/>
                </a:lnTo>
                <a:lnTo>
                  <a:pt x="304800" y="114300"/>
                </a:lnTo>
                <a:lnTo>
                  <a:pt x="303276" y="117348"/>
                </a:lnTo>
                <a:lnTo>
                  <a:pt x="301752" y="118872"/>
                </a:lnTo>
                <a:lnTo>
                  <a:pt x="301752" y="400812"/>
                </a:lnTo>
                <a:lnTo>
                  <a:pt x="303276" y="402336"/>
                </a:lnTo>
                <a:lnTo>
                  <a:pt x="304800" y="405384"/>
                </a:lnTo>
                <a:lnTo>
                  <a:pt x="307848" y="408432"/>
                </a:lnTo>
                <a:lnTo>
                  <a:pt x="310896" y="408432"/>
                </a:lnTo>
                <a:lnTo>
                  <a:pt x="312420" y="409956"/>
                </a:lnTo>
                <a:lnTo>
                  <a:pt x="315468" y="409956"/>
                </a:lnTo>
                <a:lnTo>
                  <a:pt x="318516" y="411480"/>
                </a:lnTo>
                <a:lnTo>
                  <a:pt x="338328" y="411480"/>
                </a:lnTo>
                <a:lnTo>
                  <a:pt x="341376" y="409956"/>
                </a:lnTo>
                <a:lnTo>
                  <a:pt x="342900" y="409956"/>
                </a:lnTo>
                <a:lnTo>
                  <a:pt x="345948" y="408432"/>
                </a:lnTo>
                <a:lnTo>
                  <a:pt x="347472" y="408432"/>
                </a:lnTo>
                <a:lnTo>
                  <a:pt x="352044" y="403860"/>
                </a:lnTo>
                <a:lnTo>
                  <a:pt x="352044" y="402336"/>
                </a:lnTo>
                <a:lnTo>
                  <a:pt x="353568" y="400812"/>
                </a:lnTo>
                <a:lnTo>
                  <a:pt x="353568" y="123634"/>
                </a:lnTo>
                <a:lnTo>
                  <a:pt x="339750" y="123634"/>
                </a:lnTo>
                <a:lnTo>
                  <a:pt x="339471" y="123634"/>
                </a:lnTo>
                <a:lnTo>
                  <a:pt x="339547" y="123444"/>
                </a:lnTo>
                <a:lnTo>
                  <a:pt x="339852" y="123444"/>
                </a:lnTo>
                <a:lnTo>
                  <a:pt x="353568" y="123444"/>
                </a:lnTo>
                <a:lnTo>
                  <a:pt x="353568" y="120396"/>
                </a:lnTo>
                <a:lnTo>
                  <a:pt x="353568" y="118872"/>
                </a:lnTo>
                <a:close/>
              </a:path>
              <a:path w="360045" h="412114">
                <a:moveTo>
                  <a:pt x="359600" y="33528"/>
                </a:moveTo>
                <a:lnTo>
                  <a:pt x="342900" y="2082"/>
                </a:lnTo>
                <a:lnTo>
                  <a:pt x="342900" y="24384"/>
                </a:lnTo>
                <a:lnTo>
                  <a:pt x="342900" y="41148"/>
                </a:lnTo>
                <a:lnTo>
                  <a:pt x="341376" y="45720"/>
                </a:lnTo>
                <a:lnTo>
                  <a:pt x="339852" y="45720"/>
                </a:lnTo>
                <a:lnTo>
                  <a:pt x="339852" y="47244"/>
                </a:lnTo>
                <a:lnTo>
                  <a:pt x="335280" y="48768"/>
                </a:lnTo>
                <a:lnTo>
                  <a:pt x="320040" y="48768"/>
                </a:lnTo>
                <a:lnTo>
                  <a:pt x="315468" y="47244"/>
                </a:lnTo>
                <a:lnTo>
                  <a:pt x="315468" y="45720"/>
                </a:lnTo>
                <a:lnTo>
                  <a:pt x="312420" y="41148"/>
                </a:lnTo>
                <a:lnTo>
                  <a:pt x="312420" y="24384"/>
                </a:lnTo>
                <a:lnTo>
                  <a:pt x="315468" y="19812"/>
                </a:lnTo>
                <a:lnTo>
                  <a:pt x="315468" y="18288"/>
                </a:lnTo>
                <a:lnTo>
                  <a:pt x="320040" y="16764"/>
                </a:lnTo>
                <a:lnTo>
                  <a:pt x="336804" y="16764"/>
                </a:lnTo>
                <a:lnTo>
                  <a:pt x="339852" y="18288"/>
                </a:lnTo>
                <a:lnTo>
                  <a:pt x="339852" y="19812"/>
                </a:lnTo>
                <a:lnTo>
                  <a:pt x="341376" y="19812"/>
                </a:lnTo>
                <a:lnTo>
                  <a:pt x="327660" y="0"/>
                </a:lnTo>
                <a:lnTo>
                  <a:pt x="320852" y="342"/>
                </a:lnTo>
                <a:lnTo>
                  <a:pt x="295656" y="33528"/>
                </a:lnTo>
                <a:lnTo>
                  <a:pt x="295998" y="40347"/>
                </a:lnTo>
                <a:lnTo>
                  <a:pt x="327660" y="65532"/>
                </a:lnTo>
                <a:lnTo>
                  <a:pt x="335114" y="65201"/>
                </a:lnTo>
                <a:lnTo>
                  <a:pt x="359333" y="39700"/>
                </a:lnTo>
                <a:lnTo>
                  <a:pt x="359600" y="335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5547359" y="3584447"/>
            <a:ext cx="236220" cy="306070"/>
          </a:xfrm>
          <a:custGeom>
            <a:avLst/>
            <a:gdLst/>
            <a:ahLst/>
            <a:cxnLst/>
            <a:rect l="l" t="t" r="r" b="b"/>
            <a:pathLst>
              <a:path w="236220" h="306070">
                <a:moveTo>
                  <a:pt x="54972" y="57150"/>
                </a:moveTo>
                <a:lnTo>
                  <a:pt x="50292" y="57150"/>
                </a:lnTo>
                <a:lnTo>
                  <a:pt x="50399" y="35560"/>
                </a:lnTo>
                <a:lnTo>
                  <a:pt x="83820" y="11430"/>
                </a:lnTo>
                <a:lnTo>
                  <a:pt x="120038" y="0"/>
                </a:lnTo>
                <a:lnTo>
                  <a:pt x="145994" y="0"/>
                </a:lnTo>
                <a:lnTo>
                  <a:pt x="191071" y="13970"/>
                </a:lnTo>
                <a:lnTo>
                  <a:pt x="194500" y="16510"/>
                </a:lnTo>
                <a:lnTo>
                  <a:pt x="122301" y="16510"/>
                </a:lnTo>
                <a:lnTo>
                  <a:pt x="112014" y="19050"/>
                </a:lnTo>
                <a:lnTo>
                  <a:pt x="91440" y="26670"/>
                </a:lnTo>
                <a:lnTo>
                  <a:pt x="81129" y="33020"/>
                </a:lnTo>
                <a:lnTo>
                  <a:pt x="70675" y="41910"/>
                </a:lnTo>
                <a:lnTo>
                  <a:pt x="59936" y="52070"/>
                </a:lnTo>
                <a:lnTo>
                  <a:pt x="54972" y="57150"/>
                </a:lnTo>
                <a:close/>
              </a:path>
              <a:path w="236220" h="306070">
                <a:moveTo>
                  <a:pt x="12954" y="13970"/>
                </a:moveTo>
                <a:lnTo>
                  <a:pt x="9144" y="13970"/>
                </a:lnTo>
                <a:lnTo>
                  <a:pt x="1524" y="11430"/>
                </a:lnTo>
                <a:lnTo>
                  <a:pt x="3048" y="8890"/>
                </a:lnTo>
                <a:lnTo>
                  <a:pt x="6096" y="5080"/>
                </a:lnTo>
                <a:lnTo>
                  <a:pt x="7620" y="5080"/>
                </a:lnTo>
                <a:lnTo>
                  <a:pt x="13716" y="2540"/>
                </a:lnTo>
                <a:lnTo>
                  <a:pt x="38100" y="2540"/>
                </a:lnTo>
                <a:lnTo>
                  <a:pt x="39624" y="3810"/>
                </a:lnTo>
                <a:lnTo>
                  <a:pt x="45720" y="6350"/>
                </a:lnTo>
                <a:lnTo>
                  <a:pt x="48768" y="11430"/>
                </a:lnTo>
                <a:lnTo>
                  <a:pt x="33528" y="11430"/>
                </a:lnTo>
                <a:lnTo>
                  <a:pt x="33274" y="12700"/>
                </a:lnTo>
                <a:lnTo>
                  <a:pt x="12192" y="12700"/>
                </a:lnTo>
                <a:lnTo>
                  <a:pt x="12954" y="13970"/>
                </a:lnTo>
                <a:close/>
              </a:path>
              <a:path w="236220" h="306070">
                <a:moveTo>
                  <a:pt x="1524" y="297180"/>
                </a:moveTo>
                <a:lnTo>
                  <a:pt x="0" y="294640"/>
                </a:lnTo>
                <a:lnTo>
                  <a:pt x="0" y="12700"/>
                </a:lnTo>
                <a:lnTo>
                  <a:pt x="1524" y="11430"/>
                </a:lnTo>
                <a:lnTo>
                  <a:pt x="9144" y="13970"/>
                </a:lnTo>
                <a:lnTo>
                  <a:pt x="12954" y="13970"/>
                </a:lnTo>
                <a:lnTo>
                  <a:pt x="15240" y="17780"/>
                </a:lnTo>
                <a:lnTo>
                  <a:pt x="13716" y="17780"/>
                </a:lnTo>
                <a:lnTo>
                  <a:pt x="16764" y="20320"/>
                </a:lnTo>
                <a:lnTo>
                  <a:pt x="16764" y="287020"/>
                </a:lnTo>
                <a:lnTo>
                  <a:pt x="15240" y="287020"/>
                </a:lnTo>
                <a:lnTo>
                  <a:pt x="13716" y="290830"/>
                </a:lnTo>
                <a:lnTo>
                  <a:pt x="18288" y="290830"/>
                </a:lnTo>
                <a:lnTo>
                  <a:pt x="18288" y="293370"/>
                </a:lnTo>
                <a:lnTo>
                  <a:pt x="9144" y="293370"/>
                </a:lnTo>
                <a:lnTo>
                  <a:pt x="1524" y="297180"/>
                </a:lnTo>
                <a:close/>
              </a:path>
              <a:path w="236220" h="306070">
                <a:moveTo>
                  <a:pt x="33528" y="20320"/>
                </a:moveTo>
                <a:lnTo>
                  <a:pt x="32004" y="19050"/>
                </a:lnTo>
                <a:lnTo>
                  <a:pt x="33528" y="11430"/>
                </a:lnTo>
                <a:lnTo>
                  <a:pt x="48768" y="11430"/>
                </a:lnTo>
                <a:lnTo>
                  <a:pt x="50292" y="12700"/>
                </a:lnTo>
                <a:lnTo>
                  <a:pt x="38100" y="12700"/>
                </a:lnTo>
                <a:lnTo>
                  <a:pt x="35052" y="17780"/>
                </a:lnTo>
                <a:lnTo>
                  <a:pt x="33528" y="19050"/>
                </a:lnTo>
                <a:lnTo>
                  <a:pt x="33528" y="20320"/>
                </a:lnTo>
                <a:close/>
              </a:path>
              <a:path w="236220" h="306070">
                <a:moveTo>
                  <a:pt x="16764" y="20320"/>
                </a:moveTo>
                <a:lnTo>
                  <a:pt x="16764" y="19050"/>
                </a:lnTo>
                <a:lnTo>
                  <a:pt x="15748" y="18626"/>
                </a:lnTo>
                <a:lnTo>
                  <a:pt x="12192" y="12700"/>
                </a:lnTo>
                <a:lnTo>
                  <a:pt x="33274" y="12700"/>
                </a:lnTo>
                <a:lnTo>
                  <a:pt x="32004" y="19050"/>
                </a:lnTo>
                <a:lnTo>
                  <a:pt x="18288" y="19050"/>
                </a:lnTo>
                <a:lnTo>
                  <a:pt x="16764" y="20320"/>
                </a:lnTo>
                <a:close/>
              </a:path>
              <a:path w="236220" h="306070">
                <a:moveTo>
                  <a:pt x="34798" y="18203"/>
                </a:moveTo>
                <a:lnTo>
                  <a:pt x="38100" y="12700"/>
                </a:lnTo>
                <a:lnTo>
                  <a:pt x="50292" y="12700"/>
                </a:lnTo>
                <a:lnTo>
                  <a:pt x="50292" y="13970"/>
                </a:lnTo>
                <a:lnTo>
                  <a:pt x="41148" y="13970"/>
                </a:lnTo>
                <a:lnTo>
                  <a:pt x="34798" y="18203"/>
                </a:lnTo>
                <a:close/>
              </a:path>
              <a:path w="236220" h="306070">
                <a:moveTo>
                  <a:pt x="33528" y="80010"/>
                </a:moveTo>
                <a:lnTo>
                  <a:pt x="33528" y="20320"/>
                </a:lnTo>
                <a:lnTo>
                  <a:pt x="34798" y="18203"/>
                </a:lnTo>
                <a:lnTo>
                  <a:pt x="41148" y="13970"/>
                </a:lnTo>
                <a:lnTo>
                  <a:pt x="50292" y="13970"/>
                </a:lnTo>
                <a:lnTo>
                  <a:pt x="50292" y="35650"/>
                </a:lnTo>
                <a:lnTo>
                  <a:pt x="47386" y="38100"/>
                </a:lnTo>
                <a:lnTo>
                  <a:pt x="35052" y="50800"/>
                </a:lnTo>
                <a:lnTo>
                  <a:pt x="41148" y="57150"/>
                </a:lnTo>
                <a:lnTo>
                  <a:pt x="54972" y="57150"/>
                </a:lnTo>
                <a:lnTo>
                  <a:pt x="48768" y="63500"/>
                </a:lnTo>
                <a:lnTo>
                  <a:pt x="33528" y="80010"/>
                </a:lnTo>
                <a:close/>
              </a:path>
              <a:path w="236220" h="306070">
                <a:moveTo>
                  <a:pt x="236220" y="293370"/>
                </a:moveTo>
                <a:lnTo>
                  <a:pt x="227076" y="293370"/>
                </a:lnTo>
                <a:lnTo>
                  <a:pt x="219456" y="288290"/>
                </a:lnTo>
                <a:lnTo>
                  <a:pt x="219456" y="125730"/>
                </a:lnTo>
                <a:lnTo>
                  <a:pt x="219170" y="113030"/>
                </a:lnTo>
                <a:lnTo>
                  <a:pt x="212288" y="69850"/>
                </a:lnTo>
                <a:lnTo>
                  <a:pt x="199644" y="46990"/>
                </a:lnTo>
                <a:lnTo>
                  <a:pt x="194524" y="40640"/>
                </a:lnTo>
                <a:lnTo>
                  <a:pt x="155448" y="19050"/>
                </a:lnTo>
                <a:lnTo>
                  <a:pt x="144589" y="16510"/>
                </a:lnTo>
                <a:lnTo>
                  <a:pt x="194500" y="16510"/>
                </a:lnTo>
                <a:lnTo>
                  <a:pt x="224790" y="53340"/>
                </a:lnTo>
                <a:lnTo>
                  <a:pt x="235077" y="97790"/>
                </a:lnTo>
                <a:lnTo>
                  <a:pt x="236220" y="125730"/>
                </a:lnTo>
                <a:lnTo>
                  <a:pt x="236220" y="287020"/>
                </a:lnTo>
                <a:lnTo>
                  <a:pt x="220980" y="287020"/>
                </a:lnTo>
                <a:lnTo>
                  <a:pt x="222504" y="288290"/>
                </a:lnTo>
                <a:lnTo>
                  <a:pt x="236220" y="288290"/>
                </a:lnTo>
                <a:lnTo>
                  <a:pt x="236220" y="293370"/>
                </a:lnTo>
                <a:close/>
              </a:path>
              <a:path w="236220" h="306070">
                <a:moveTo>
                  <a:pt x="16764" y="20320"/>
                </a:moveTo>
                <a:lnTo>
                  <a:pt x="13716" y="17780"/>
                </a:lnTo>
                <a:lnTo>
                  <a:pt x="15748" y="18626"/>
                </a:lnTo>
                <a:lnTo>
                  <a:pt x="16764" y="20320"/>
                </a:lnTo>
                <a:close/>
              </a:path>
              <a:path w="236220" h="306070">
                <a:moveTo>
                  <a:pt x="15748" y="18626"/>
                </a:moveTo>
                <a:lnTo>
                  <a:pt x="13716" y="17780"/>
                </a:lnTo>
                <a:lnTo>
                  <a:pt x="15240" y="17780"/>
                </a:lnTo>
                <a:lnTo>
                  <a:pt x="15748" y="18626"/>
                </a:lnTo>
                <a:close/>
              </a:path>
              <a:path w="236220" h="306070">
                <a:moveTo>
                  <a:pt x="33528" y="19050"/>
                </a:moveTo>
                <a:lnTo>
                  <a:pt x="35052" y="17780"/>
                </a:lnTo>
                <a:lnTo>
                  <a:pt x="34798" y="18203"/>
                </a:lnTo>
                <a:lnTo>
                  <a:pt x="33528" y="19050"/>
                </a:lnTo>
                <a:close/>
              </a:path>
              <a:path w="236220" h="306070">
                <a:moveTo>
                  <a:pt x="33528" y="20320"/>
                </a:moveTo>
                <a:lnTo>
                  <a:pt x="33528" y="19050"/>
                </a:lnTo>
                <a:lnTo>
                  <a:pt x="34798" y="18203"/>
                </a:lnTo>
                <a:lnTo>
                  <a:pt x="33528" y="20320"/>
                </a:lnTo>
                <a:close/>
              </a:path>
              <a:path w="236220" h="306070">
                <a:moveTo>
                  <a:pt x="16764" y="20320"/>
                </a:moveTo>
                <a:lnTo>
                  <a:pt x="15748" y="18626"/>
                </a:lnTo>
                <a:lnTo>
                  <a:pt x="16764" y="19050"/>
                </a:lnTo>
                <a:lnTo>
                  <a:pt x="16764" y="20320"/>
                </a:lnTo>
                <a:close/>
              </a:path>
              <a:path w="236220" h="306070">
                <a:moveTo>
                  <a:pt x="37822" y="290137"/>
                </a:moveTo>
                <a:lnTo>
                  <a:pt x="35052" y="288290"/>
                </a:lnTo>
                <a:lnTo>
                  <a:pt x="35052" y="92710"/>
                </a:lnTo>
                <a:lnTo>
                  <a:pt x="36576" y="91440"/>
                </a:lnTo>
                <a:lnTo>
                  <a:pt x="48006" y="76200"/>
                </a:lnTo>
                <a:lnTo>
                  <a:pt x="82296" y="44450"/>
                </a:lnTo>
                <a:lnTo>
                  <a:pt x="129540" y="29210"/>
                </a:lnTo>
                <a:lnTo>
                  <a:pt x="154185" y="33020"/>
                </a:lnTo>
                <a:lnTo>
                  <a:pt x="161544" y="35560"/>
                </a:lnTo>
                <a:lnTo>
                  <a:pt x="168116" y="39370"/>
                </a:lnTo>
                <a:lnTo>
                  <a:pt x="174117" y="44450"/>
                </a:lnTo>
                <a:lnTo>
                  <a:pt x="176288" y="46990"/>
                </a:lnTo>
                <a:lnTo>
                  <a:pt x="120396" y="46990"/>
                </a:lnTo>
                <a:lnTo>
                  <a:pt x="111252" y="49530"/>
                </a:lnTo>
                <a:lnTo>
                  <a:pt x="92964" y="59690"/>
                </a:lnTo>
                <a:lnTo>
                  <a:pt x="82653" y="68580"/>
                </a:lnTo>
                <a:lnTo>
                  <a:pt x="72199" y="77470"/>
                </a:lnTo>
                <a:lnTo>
                  <a:pt x="61460" y="88900"/>
                </a:lnTo>
                <a:lnTo>
                  <a:pt x="55876" y="95250"/>
                </a:lnTo>
                <a:lnTo>
                  <a:pt x="44196" y="95250"/>
                </a:lnTo>
                <a:lnTo>
                  <a:pt x="50292" y="101600"/>
                </a:lnTo>
                <a:lnTo>
                  <a:pt x="51816" y="101600"/>
                </a:lnTo>
                <a:lnTo>
                  <a:pt x="51816" y="287020"/>
                </a:lnTo>
                <a:lnTo>
                  <a:pt x="36576" y="287020"/>
                </a:lnTo>
                <a:lnTo>
                  <a:pt x="36576" y="288290"/>
                </a:lnTo>
                <a:lnTo>
                  <a:pt x="37084" y="288290"/>
                </a:lnTo>
                <a:lnTo>
                  <a:pt x="37822" y="290137"/>
                </a:lnTo>
                <a:close/>
              </a:path>
              <a:path w="236220" h="306070">
                <a:moveTo>
                  <a:pt x="50292" y="57150"/>
                </a:moveTo>
                <a:lnTo>
                  <a:pt x="41148" y="57150"/>
                </a:lnTo>
                <a:lnTo>
                  <a:pt x="35052" y="50800"/>
                </a:lnTo>
                <a:lnTo>
                  <a:pt x="47386" y="38100"/>
                </a:lnTo>
                <a:lnTo>
                  <a:pt x="50292" y="35650"/>
                </a:lnTo>
                <a:lnTo>
                  <a:pt x="50292" y="57150"/>
                </a:lnTo>
                <a:close/>
              </a:path>
              <a:path w="236220" h="306070">
                <a:moveTo>
                  <a:pt x="185928" y="298450"/>
                </a:moveTo>
                <a:lnTo>
                  <a:pt x="184404" y="294640"/>
                </a:lnTo>
                <a:lnTo>
                  <a:pt x="184308" y="125730"/>
                </a:lnTo>
                <a:lnTo>
                  <a:pt x="184118" y="118110"/>
                </a:lnTo>
                <a:lnTo>
                  <a:pt x="183261" y="107950"/>
                </a:lnTo>
                <a:lnTo>
                  <a:pt x="181832" y="99060"/>
                </a:lnTo>
                <a:lnTo>
                  <a:pt x="179832" y="91440"/>
                </a:lnTo>
                <a:lnTo>
                  <a:pt x="178403" y="83820"/>
                </a:lnTo>
                <a:lnTo>
                  <a:pt x="153924" y="52070"/>
                </a:lnTo>
                <a:lnTo>
                  <a:pt x="138684" y="46990"/>
                </a:lnTo>
                <a:lnTo>
                  <a:pt x="176288" y="46990"/>
                </a:lnTo>
                <a:lnTo>
                  <a:pt x="198120" y="86360"/>
                </a:lnTo>
                <a:lnTo>
                  <a:pt x="201168" y="287020"/>
                </a:lnTo>
                <a:lnTo>
                  <a:pt x="199644" y="287020"/>
                </a:lnTo>
                <a:lnTo>
                  <a:pt x="197104" y="293370"/>
                </a:lnTo>
                <a:lnTo>
                  <a:pt x="193548" y="293370"/>
                </a:lnTo>
                <a:lnTo>
                  <a:pt x="185928" y="297180"/>
                </a:lnTo>
                <a:lnTo>
                  <a:pt x="186472" y="298087"/>
                </a:lnTo>
                <a:lnTo>
                  <a:pt x="185928" y="298450"/>
                </a:lnTo>
                <a:close/>
              </a:path>
              <a:path w="236220" h="306070">
                <a:moveTo>
                  <a:pt x="50292" y="101600"/>
                </a:moveTo>
                <a:lnTo>
                  <a:pt x="44196" y="95250"/>
                </a:lnTo>
                <a:lnTo>
                  <a:pt x="51816" y="95250"/>
                </a:lnTo>
                <a:lnTo>
                  <a:pt x="51816" y="99866"/>
                </a:lnTo>
                <a:lnTo>
                  <a:pt x="50292" y="101600"/>
                </a:lnTo>
                <a:close/>
              </a:path>
              <a:path w="236220" h="306070">
                <a:moveTo>
                  <a:pt x="51816" y="99866"/>
                </a:moveTo>
                <a:lnTo>
                  <a:pt x="51816" y="95250"/>
                </a:lnTo>
                <a:lnTo>
                  <a:pt x="55876" y="95250"/>
                </a:lnTo>
                <a:lnTo>
                  <a:pt x="51816" y="99866"/>
                </a:lnTo>
                <a:close/>
              </a:path>
              <a:path w="236220" h="306070">
                <a:moveTo>
                  <a:pt x="51816" y="101600"/>
                </a:moveTo>
                <a:lnTo>
                  <a:pt x="50292" y="101600"/>
                </a:lnTo>
                <a:lnTo>
                  <a:pt x="51816" y="99866"/>
                </a:lnTo>
                <a:lnTo>
                  <a:pt x="51816" y="101600"/>
                </a:lnTo>
                <a:close/>
              </a:path>
              <a:path w="236220" h="306070">
                <a:moveTo>
                  <a:pt x="13716" y="290830"/>
                </a:moveTo>
                <a:lnTo>
                  <a:pt x="15240" y="287020"/>
                </a:lnTo>
                <a:lnTo>
                  <a:pt x="16764" y="287020"/>
                </a:lnTo>
                <a:lnTo>
                  <a:pt x="16764" y="288290"/>
                </a:lnTo>
                <a:lnTo>
                  <a:pt x="13716" y="290830"/>
                </a:lnTo>
                <a:close/>
              </a:path>
              <a:path w="236220" h="306070">
                <a:moveTo>
                  <a:pt x="18288" y="290830"/>
                </a:moveTo>
                <a:lnTo>
                  <a:pt x="13716" y="290830"/>
                </a:lnTo>
                <a:lnTo>
                  <a:pt x="16764" y="288290"/>
                </a:lnTo>
                <a:lnTo>
                  <a:pt x="16764" y="287020"/>
                </a:lnTo>
                <a:lnTo>
                  <a:pt x="18288" y="287020"/>
                </a:lnTo>
                <a:lnTo>
                  <a:pt x="18288" y="290830"/>
                </a:lnTo>
                <a:close/>
              </a:path>
              <a:path w="236220" h="306070">
                <a:moveTo>
                  <a:pt x="18288" y="297180"/>
                </a:moveTo>
                <a:lnTo>
                  <a:pt x="18288" y="287020"/>
                </a:lnTo>
                <a:lnTo>
                  <a:pt x="19722" y="287617"/>
                </a:lnTo>
                <a:lnTo>
                  <a:pt x="18288" y="297180"/>
                </a:lnTo>
                <a:close/>
              </a:path>
              <a:path w="236220" h="306070">
                <a:moveTo>
                  <a:pt x="19722" y="287617"/>
                </a:moveTo>
                <a:lnTo>
                  <a:pt x="18288" y="287020"/>
                </a:lnTo>
                <a:lnTo>
                  <a:pt x="19812" y="287020"/>
                </a:lnTo>
                <a:lnTo>
                  <a:pt x="19722" y="287617"/>
                </a:lnTo>
                <a:close/>
              </a:path>
              <a:path w="236220" h="306070">
                <a:moveTo>
                  <a:pt x="33718" y="288290"/>
                </a:moveTo>
                <a:lnTo>
                  <a:pt x="32004" y="288290"/>
                </a:lnTo>
                <a:lnTo>
                  <a:pt x="33528" y="287020"/>
                </a:lnTo>
                <a:lnTo>
                  <a:pt x="33718" y="288290"/>
                </a:lnTo>
                <a:close/>
              </a:path>
              <a:path w="236220" h="306070">
                <a:moveTo>
                  <a:pt x="50292" y="297180"/>
                </a:moveTo>
                <a:lnTo>
                  <a:pt x="35052" y="297180"/>
                </a:lnTo>
                <a:lnTo>
                  <a:pt x="33528" y="287020"/>
                </a:lnTo>
                <a:lnTo>
                  <a:pt x="35052" y="287020"/>
                </a:lnTo>
                <a:lnTo>
                  <a:pt x="35052" y="288290"/>
                </a:lnTo>
                <a:lnTo>
                  <a:pt x="37822" y="290137"/>
                </a:lnTo>
                <a:lnTo>
                  <a:pt x="39624" y="294640"/>
                </a:lnTo>
                <a:lnTo>
                  <a:pt x="51816" y="294640"/>
                </a:lnTo>
                <a:lnTo>
                  <a:pt x="50292" y="297180"/>
                </a:lnTo>
                <a:close/>
              </a:path>
              <a:path w="236220" h="306070">
                <a:moveTo>
                  <a:pt x="37084" y="288290"/>
                </a:moveTo>
                <a:lnTo>
                  <a:pt x="36576" y="288290"/>
                </a:lnTo>
                <a:lnTo>
                  <a:pt x="36576" y="287020"/>
                </a:lnTo>
                <a:lnTo>
                  <a:pt x="37084" y="288290"/>
                </a:lnTo>
                <a:close/>
              </a:path>
              <a:path w="236220" h="306070">
                <a:moveTo>
                  <a:pt x="51816" y="293370"/>
                </a:moveTo>
                <a:lnTo>
                  <a:pt x="42672" y="293370"/>
                </a:lnTo>
                <a:lnTo>
                  <a:pt x="37822" y="290137"/>
                </a:lnTo>
                <a:lnTo>
                  <a:pt x="36576" y="287020"/>
                </a:lnTo>
                <a:lnTo>
                  <a:pt x="51816" y="287020"/>
                </a:lnTo>
                <a:lnTo>
                  <a:pt x="51816" y="293370"/>
                </a:lnTo>
                <a:close/>
              </a:path>
              <a:path w="236220" h="306070">
                <a:moveTo>
                  <a:pt x="202692" y="294640"/>
                </a:moveTo>
                <a:lnTo>
                  <a:pt x="196596" y="294640"/>
                </a:lnTo>
                <a:lnTo>
                  <a:pt x="199644" y="287020"/>
                </a:lnTo>
                <a:lnTo>
                  <a:pt x="199644" y="290830"/>
                </a:lnTo>
                <a:lnTo>
                  <a:pt x="202692" y="290830"/>
                </a:lnTo>
                <a:lnTo>
                  <a:pt x="202692" y="294640"/>
                </a:lnTo>
                <a:close/>
              </a:path>
              <a:path w="236220" h="306070">
                <a:moveTo>
                  <a:pt x="199644" y="290830"/>
                </a:moveTo>
                <a:lnTo>
                  <a:pt x="199644" y="287020"/>
                </a:lnTo>
                <a:lnTo>
                  <a:pt x="201168" y="287020"/>
                </a:lnTo>
                <a:lnTo>
                  <a:pt x="201168" y="288290"/>
                </a:lnTo>
                <a:lnTo>
                  <a:pt x="199644" y="290830"/>
                </a:lnTo>
                <a:close/>
              </a:path>
              <a:path w="236220" h="306070">
                <a:moveTo>
                  <a:pt x="202692" y="290830"/>
                </a:moveTo>
                <a:lnTo>
                  <a:pt x="199644" y="290830"/>
                </a:lnTo>
                <a:lnTo>
                  <a:pt x="201168" y="288290"/>
                </a:lnTo>
                <a:lnTo>
                  <a:pt x="201168" y="287020"/>
                </a:lnTo>
                <a:lnTo>
                  <a:pt x="202692" y="287020"/>
                </a:lnTo>
                <a:lnTo>
                  <a:pt x="202692" y="290830"/>
                </a:lnTo>
                <a:close/>
              </a:path>
              <a:path w="236220" h="306070">
                <a:moveTo>
                  <a:pt x="202692" y="297180"/>
                </a:moveTo>
                <a:lnTo>
                  <a:pt x="202692" y="287020"/>
                </a:lnTo>
                <a:lnTo>
                  <a:pt x="204126" y="287617"/>
                </a:lnTo>
                <a:lnTo>
                  <a:pt x="202692" y="297180"/>
                </a:lnTo>
                <a:close/>
              </a:path>
              <a:path w="236220" h="306070">
                <a:moveTo>
                  <a:pt x="204126" y="287617"/>
                </a:moveTo>
                <a:lnTo>
                  <a:pt x="202692" y="287020"/>
                </a:lnTo>
                <a:lnTo>
                  <a:pt x="204216" y="287020"/>
                </a:lnTo>
                <a:lnTo>
                  <a:pt x="204126" y="287617"/>
                </a:lnTo>
                <a:close/>
              </a:path>
              <a:path w="236220" h="306070">
                <a:moveTo>
                  <a:pt x="218122" y="288290"/>
                </a:moveTo>
                <a:lnTo>
                  <a:pt x="216408" y="288290"/>
                </a:lnTo>
                <a:lnTo>
                  <a:pt x="217932" y="287020"/>
                </a:lnTo>
                <a:lnTo>
                  <a:pt x="218122" y="288290"/>
                </a:lnTo>
                <a:close/>
              </a:path>
              <a:path w="236220" h="306070">
                <a:moveTo>
                  <a:pt x="234696" y="297180"/>
                </a:moveTo>
                <a:lnTo>
                  <a:pt x="219456" y="297180"/>
                </a:lnTo>
                <a:lnTo>
                  <a:pt x="217932" y="287020"/>
                </a:lnTo>
                <a:lnTo>
                  <a:pt x="219456" y="287020"/>
                </a:lnTo>
                <a:lnTo>
                  <a:pt x="219456" y="288290"/>
                </a:lnTo>
                <a:lnTo>
                  <a:pt x="227076" y="293370"/>
                </a:lnTo>
                <a:lnTo>
                  <a:pt x="236220" y="293370"/>
                </a:lnTo>
                <a:lnTo>
                  <a:pt x="236220" y="294640"/>
                </a:lnTo>
                <a:lnTo>
                  <a:pt x="234696" y="297180"/>
                </a:lnTo>
                <a:close/>
              </a:path>
              <a:path w="236220" h="306070">
                <a:moveTo>
                  <a:pt x="236220" y="288290"/>
                </a:moveTo>
                <a:lnTo>
                  <a:pt x="222504" y="288290"/>
                </a:lnTo>
                <a:lnTo>
                  <a:pt x="220980" y="287020"/>
                </a:lnTo>
                <a:lnTo>
                  <a:pt x="236220" y="287020"/>
                </a:lnTo>
                <a:lnTo>
                  <a:pt x="236220" y="288290"/>
                </a:lnTo>
                <a:close/>
              </a:path>
              <a:path w="236220" h="306070">
                <a:moveTo>
                  <a:pt x="35052" y="297180"/>
                </a:moveTo>
                <a:lnTo>
                  <a:pt x="18288" y="297180"/>
                </a:lnTo>
                <a:lnTo>
                  <a:pt x="19722" y="287617"/>
                </a:lnTo>
                <a:lnTo>
                  <a:pt x="21336" y="288290"/>
                </a:lnTo>
                <a:lnTo>
                  <a:pt x="33718" y="288290"/>
                </a:lnTo>
                <a:lnTo>
                  <a:pt x="35052" y="297180"/>
                </a:lnTo>
                <a:close/>
              </a:path>
              <a:path w="236220" h="306070">
                <a:moveTo>
                  <a:pt x="219456" y="297180"/>
                </a:moveTo>
                <a:lnTo>
                  <a:pt x="202692" y="297180"/>
                </a:lnTo>
                <a:lnTo>
                  <a:pt x="204126" y="287617"/>
                </a:lnTo>
                <a:lnTo>
                  <a:pt x="205740" y="288290"/>
                </a:lnTo>
                <a:lnTo>
                  <a:pt x="218122" y="288290"/>
                </a:lnTo>
                <a:lnTo>
                  <a:pt x="219456" y="297180"/>
                </a:lnTo>
                <a:close/>
              </a:path>
              <a:path w="236220" h="306070">
                <a:moveTo>
                  <a:pt x="51816" y="294640"/>
                </a:moveTo>
                <a:lnTo>
                  <a:pt x="39624" y="294640"/>
                </a:lnTo>
                <a:lnTo>
                  <a:pt x="37822" y="290137"/>
                </a:lnTo>
                <a:lnTo>
                  <a:pt x="42672" y="293370"/>
                </a:lnTo>
                <a:lnTo>
                  <a:pt x="51816" y="293370"/>
                </a:lnTo>
                <a:lnTo>
                  <a:pt x="51816" y="294640"/>
                </a:lnTo>
                <a:close/>
              </a:path>
              <a:path w="236220" h="306070">
                <a:moveTo>
                  <a:pt x="45720" y="302260"/>
                </a:moveTo>
                <a:lnTo>
                  <a:pt x="6096" y="302260"/>
                </a:lnTo>
                <a:lnTo>
                  <a:pt x="3048" y="299720"/>
                </a:lnTo>
                <a:lnTo>
                  <a:pt x="1524" y="297180"/>
                </a:lnTo>
                <a:lnTo>
                  <a:pt x="9144" y="293370"/>
                </a:lnTo>
                <a:lnTo>
                  <a:pt x="18288" y="293370"/>
                </a:lnTo>
                <a:lnTo>
                  <a:pt x="18288" y="297180"/>
                </a:lnTo>
                <a:lnTo>
                  <a:pt x="50292" y="297180"/>
                </a:lnTo>
                <a:lnTo>
                  <a:pt x="50292" y="298450"/>
                </a:lnTo>
                <a:lnTo>
                  <a:pt x="45720" y="302260"/>
                </a:lnTo>
                <a:close/>
              </a:path>
              <a:path w="236220" h="306070">
                <a:moveTo>
                  <a:pt x="186472" y="298087"/>
                </a:moveTo>
                <a:lnTo>
                  <a:pt x="185928" y="297180"/>
                </a:lnTo>
                <a:lnTo>
                  <a:pt x="193548" y="293370"/>
                </a:lnTo>
                <a:lnTo>
                  <a:pt x="186472" y="298087"/>
                </a:lnTo>
                <a:close/>
              </a:path>
              <a:path w="236220" h="306070">
                <a:moveTo>
                  <a:pt x="230124" y="302260"/>
                </a:moveTo>
                <a:lnTo>
                  <a:pt x="190500" y="302260"/>
                </a:lnTo>
                <a:lnTo>
                  <a:pt x="187452" y="299720"/>
                </a:lnTo>
                <a:lnTo>
                  <a:pt x="186472" y="298087"/>
                </a:lnTo>
                <a:lnTo>
                  <a:pt x="193548" y="293370"/>
                </a:lnTo>
                <a:lnTo>
                  <a:pt x="197104" y="293370"/>
                </a:lnTo>
                <a:lnTo>
                  <a:pt x="196596" y="294640"/>
                </a:lnTo>
                <a:lnTo>
                  <a:pt x="202692" y="294640"/>
                </a:lnTo>
                <a:lnTo>
                  <a:pt x="202692" y="297180"/>
                </a:lnTo>
                <a:lnTo>
                  <a:pt x="234696" y="297180"/>
                </a:lnTo>
                <a:lnTo>
                  <a:pt x="234696" y="298450"/>
                </a:lnTo>
                <a:lnTo>
                  <a:pt x="230124" y="302260"/>
                </a:lnTo>
                <a:close/>
              </a:path>
              <a:path w="236220" h="306070">
                <a:moveTo>
                  <a:pt x="41148" y="304800"/>
                </a:moveTo>
                <a:lnTo>
                  <a:pt x="10668" y="304800"/>
                </a:lnTo>
                <a:lnTo>
                  <a:pt x="9144" y="302260"/>
                </a:lnTo>
                <a:lnTo>
                  <a:pt x="44196" y="302260"/>
                </a:lnTo>
                <a:lnTo>
                  <a:pt x="41148" y="304800"/>
                </a:lnTo>
                <a:close/>
              </a:path>
              <a:path w="236220" h="306070">
                <a:moveTo>
                  <a:pt x="225552" y="304800"/>
                </a:moveTo>
                <a:lnTo>
                  <a:pt x="195072" y="304800"/>
                </a:lnTo>
                <a:lnTo>
                  <a:pt x="193548" y="302260"/>
                </a:lnTo>
                <a:lnTo>
                  <a:pt x="228600" y="302260"/>
                </a:lnTo>
                <a:lnTo>
                  <a:pt x="225552" y="304800"/>
                </a:lnTo>
                <a:close/>
              </a:path>
              <a:path w="236220" h="306070">
                <a:moveTo>
                  <a:pt x="36576" y="306070"/>
                </a:moveTo>
                <a:lnTo>
                  <a:pt x="15240" y="306070"/>
                </a:lnTo>
                <a:lnTo>
                  <a:pt x="13716" y="304800"/>
                </a:lnTo>
                <a:lnTo>
                  <a:pt x="39624" y="304800"/>
                </a:lnTo>
                <a:lnTo>
                  <a:pt x="36576" y="306070"/>
                </a:lnTo>
                <a:close/>
              </a:path>
              <a:path w="236220" h="306070">
                <a:moveTo>
                  <a:pt x="220980" y="306070"/>
                </a:moveTo>
                <a:lnTo>
                  <a:pt x="201168" y="306070"/>
                </a:lnTo>
                <a:lnTo>
                  <a:pt x="198120" y="304800"/>
                </a:lnTo>
                <a:lnTo>
                  <a:pt x="224028" y="304800"/>
                </a:lnTo>
                <a:lnTo>
                  <a:pt x="220980" y="3060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1" name="object 1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29300" y="3584447"/>
            <a:ext cx="265176" cy="414020"/>
          </a:xfrm>
          <a:prstGeom prst="rect">
            <a:avLst/>
          </a:prstGeom>
        </p:spPr>
      </p:pic>
      <p:sp>
        <p:nvSpPr>
          <p:cNvPr id="12" name="object 12" descr=""/>
          <p:cNvSpPr/>
          <p:nvPr/>
        </p:nvSpPr>
        <p:spPr>
          <a:xfrm>
            <a:off x="6249924" y="3485388"/>
            <a:ext cx="241300" cy="405765"/>
          </a:xfrm>
          <a:custGeom>
            <a:avLst/>
            <a:gdLst/>
            <a:ahLst/>
            <a:cxnLst/>
            <a:rect l="l" t="t" r="r" b="b"/>
            <a:pathLst>
              <a:path w="241300" h="405764">
                <a:moveTo>
                  <a:pt x="1524" y="397764"/>
                </a:moveTo>
                <a:lnTo>
                  <a:pt x="0" y="394716"/>
                </a:lnTo>
                <a:lnTo>
                  <a:pt x="0" y="18288"/>
                </a:lnTo>
                <a:lnTo>
                  <a:pt x="3048" y="10668"/>
                </a:lnTo>
                <a:lnTo>
                  <a:pt x="9144" y="4572"/>
                </a:lnTo>
                <a:lnTo>
                  <a:pt x="13716" y="1524"/>
                </a:lnTo>
                <a:lnTo>
                  <a:pt x="19812" y="0"/>
                </a:lnTo>
                <a:lnTo>
                  <a:pt x="128016" y="0"/>
                </a:lnTo>
                <a:lnTo>
                  <a:pt x="140398" y="2476"/>
                </a:lnTo>
                <a:lnTo>
                  <a:pt x="147089" y="4071"/>
                </a:lnTo>
                <a:lnTo>
                  <a:pt x="153924" y="6096"/>
                </a:lnTo>
                <a:lnTo>
                  <a:pt x="162806" y="7810"/>
                </a:lnTo>
                <a:lnTo>
                  <a:pt x="171259" y="10668"/>
                </a:lnTo>
                <a:lnTo>
                  <a:pt x="179427" y="14668"/>
                </a:lnTo>
                <a:lnTo>
                  <a:pt x="182696" y="16764"/>
                </a:lnTo>
                <a:lnTo>
                  <a:pt x="24384" y="16764"/>
                </a:lnTo>
                <a:lnTo>
                  <a:pt x="22860" y="18288"/>
                </a:lnTo>
                <a:lnTo>
                  <a:pt x="19812" y="19812"/>
                </a:lnTo>
                <a:lnTo>
                  <a:pt x="18288" y="19812"/>
                </a:lnTo>
                <a:lnTo>
                  <a:pt x="18288" y="387096"/>
                </a:lnTo>
                <a:lnTo>
                  <a:pt x="16764" y="387096"/>
                </a:lnTo>
                <a:lnTo>
                  <a:pt x="13716" y="390144"/>
                </a:lnTo>
                <a:lnTo>
                  <a:pt x="35560" y="390144"/>
                </a:lnTo>
                <a:lnTo>
                  <a:pt x="36068" y="393192"/>
                </a:lnTo>
                <a:lnTo>
                  <a:pt x="9144" y="393192"/>
                </a:lnTo>
                <a:lnTo>
                  <a:pt x="1524" y="397764"/>
                </a:lnTo>
                <a:close/>
              </a:path>
              <a:path w="241300" h="405764">
                <a:moveTo>
                  <a:pt x="216408" y="83820"/>
                </a:moveTo>
                <a:lnTo>
                  <a:pt x="196953" y="49172"/>
                </a:lnTo>
                <a:lnTo>
                  <a:pt x="164592" y="27051"/>
                </a:lnTo>
                <a:lnTo>
                  <a:pt x="150876" y="22860"/>
                </a:lnTo>
                <a:lnTo>
                  <a:pt x="141732" y="19812"/>
                </a:lnTo>
                <a:lnTo>
                  <a:pt x="132588" y="18288"/>
                </a:lnTo>
                <a:lnTo>
                  <a:pt x="126492" y="18288"/>
                </a:lnTo>
                <a:lnTo>
                  <a:pt x="118872" y="16764"/>
                </a:lnTo>
                <a:lnTo>
                  <a:pt x="182696" y="16764"/>
                </a:lnTo>
                <a:lnTo>
                  <a:pt x="187452" y="19812"/>
                </a:lnTo>
                <a:lnTo>
                  <a:pt x="221813" y="52220"/>
                </a:lnTo>
                <a:lnTo>
                  <a:pt x="233172" y="77724"/>
                </a:lnTo>
                <a:lnTo>
                  <a:pt x="225552" y="80772"/>
                </a:lnTo>
                <a:lnTo>
                  <a:pt x="216408" y="83820"/>
                </a:lnTo>
                <a:close/>
              </a:path>
              <a:path w="241300" h="405764">
                <a:moveTo>
                  <a:pt x="97536" y="217932"/>
                </a:moveTo>
                <a:lnTo>
                  <a:pt x="36576" y="217932"/>
                </a:lnTo>
                <a:lnTo>
                  <a:pt x="36576" y="32004"/>
                </a:lnTo>
                <a:lnTo>
                  <a:pt x="100584" y="32004"/>
                </a:lnTo>
                <a:lnTo>
                  <a:pt x="107703" y="32027"/>
                </a:lnTo>
                <a:lnTo>
                  <a:pt x="147637" y="37909"/>
                </a:lnTo>
                <a:lnTo>
                  <a:pt x="167405" y="48768"/>
                </a:lnTo>
                <a:lnTo>
                  <a:pt x="54864" y="48768"/>
                </a:lnTo>
                <a:lnTo>
                  <a:pt x="54864" y="201168"/>
                </a:lnTo>
                <a:lnTo>
                  <a:pt x="163132" y="201168"/>
                </a:lnTo>
                <a:lnTo>
                  <a:pt x="160401" y="203073"/>
                </a:lnTo>
                <a:lnTo>
                  <a:pt x="122682" y="216598"/>
                </a:lnTo>
                <a:lnTo>
                  <a:pt x="110680" y="217622"/>
                </a:lnTo>
                <a:lnTo>
                  <a:pt x="97536" y="217932"/>
                </a:lnTo>
                <a:close/>
              </a:path>
              <a:path w="241300" h="405764">
                <a:moveTo>
                  <a:pt x="195072" y="160020"/>
                </a:moveTo>
                <a:lnTo>
                  <a:pt x="187452" y="156972"/>
                </a:lnTo>
                <a:lnTo>
                  <a:pt x="178308" y="153924"/>
                </a:lnTo>
                <a:lnTo>
                  <a:pt x="181189" y="146780"/>
                </a:lnTo>
                <a:lnTo>
                  <a:pt x="183070" y="139065"/>
                </a:lnTo>
                <a:lnTo>
                  <a:pt x="184094" y="130778"/>
                </a:lnTo>
                <a:lnTo>
                  <a:pt x="184404" y="121920"/>
                </a:lnTo>
                <a:lnTo>
                  <a:pt x="183832" y="111037"/>
                </a:lnTo>
                <a:lnTo>
                  <a:pt x="165925" y="70104"/>
                </a:lnTo>
                <a:lnTo>
                  <a:pt x="128016" y="51816"/>
                </a:lnTo>
                <a:lnTo>
                  <a:pt x="100584" y="48768"/>
                </a:lnTo>
                <a:lnTo>
                  <a:pt x="167405" y="48768"/>
                </a:lnTo>
                <a:lnTo>
                  <a:pt x="195619" y="85486"/>
                </a:lnTo>
                <a:lnTo>
                  <a:pt x="202692" y="121920"/>
                </a:lnTo>
                <a:lnTo>
                  <a:pt x="202144" y="132159"/>
                </a:lnTo>
                <a:lnTo>
                  <a:pt x="200596" y="142113"/>
                </a:lnTo>
                <a:lnTo>
                  <a:pt x="198191" y="151495"/>
                </a:lnTo>
                <a:lnTo>
                  <a:pt x="195072" y="160020"/>
                </a:lnTo>
                <a:close/>
              </a:path>
              <a:path w="241300" h="405764">
                <a:moveTo>
                  <a:pt x="36576" y="388620"/>
                </a:moveTo>
                <a:lnTo>
                  <a:pt x="36576" y="233172"/>
                </a:lnTo>
                <a:lnTo>
                  <a:pt x="96012" y="233172"/>
                </a:lnTo>
                <a:lnTo>
                  <a:pt x="111656" y="232600"/>
                </a:lnTo>
                <a:lnTo>
                  <a:pt x="162639" y="219813"/>
                </a:lnTo>
                <a:lnTo>
                  <a:pt x="197929" y="193119"/>
                </a:lnTo>
                <a:lnTo>
                  <a:pt x="217360" y="155519"/>
                </a:lnTo>
                <a:lnTo>
                  <a:pt x="222504" y="118872"/>
                </a:lnTo>
                <a:lnTo>
                  <a:pt x="222238" y="111037"/>
                </a:lnTo>
                <a:lnTo>
                  <a:pt x="222153" y="109394"/>
                </a:lnTo>
                <a:lnTo>
                  <a:pt x="221170" y="100774"/>
                </a:lnTo>
                <a:lnTo>
                  <a:pt x="219289" y="92082"/>
                </a:lnTo>
                <a:lnTo>
                  <a:pt x="216408" y="83820"/>
                </a:lnTo>
                <a:lnTo>
                  <a:pt x="225552" y="80772"/>
                </a:lnTo>
                <a:lnTo>
                  <a:pt x="240792" y="118872"/>
                </a:lnTo>
                <a:lnTo>
                  <a:pt x="239982" y="133207"/>
                </a:lnTo>
                <a:lnTo>
                  <a:pt x="230124" y="172212"/>
                </a:lnTo>
                <a:lnTo>
                  <a:pt x="202692" y="213360"/>
                </a:lnTo>
                <a:lnTo>
                  <a:pt x="170116" y="235648"/>
                </a:lnTo>
                <a:lnTo>
                  <a:pt x="128778" y="247650"/>
                </a:lnTo>
                <a:lnTo>
                  <a:pt x="96012" y="249936"/>
                </a:lnTo>
                <a:lnTo>
                  <a:pt x="54864" y="249936"/>
                </a:lnTo>
                <a:lnTo>
                  <a:pt x="54864" y="387096"/>
                </a:lnTo>
                <a:lnTo>
                  <a:pt x="38100" y="387096"/>
                </a:lnTo>
                <a:lnTo>
                  <a:pt x="36576" y="388620"/>
                </a:lnTo>
                <a:close/>
              </a:path>
              <a:path w="241300" h="405764">
                <a:moveTo>
                  <a:pt x="163132" y="201168"/>
                </a:moveTo>
                <a:lnTo>
                  <a:pt x="97536" y="201168"/>
                </a:lnTo>
                <a:lnTo>
                  <a:pt x="109513" y="200644"/>
                </a:lnTo>
                <a:lnTo>
                  <a:pt x="120205" y="199263"/>
                </a:lnTo>
                <a:lnTo>
                  <a:pt x="157948" y="183499"/>
                </a:lnTo>
                <a:lnTo>
                  <a:pt x="163068" y="178308"/>
                </a:lnTo>
                <a:lnTo>
                  <a:pt x="168235" y="173426"/>
                </a:lnTo>
                <a:lnTo>
                  <a:pt x="172402" y="167830"/>
                </a:lnTo>
                <a:lnTo>
                  <a:pt x="175712" y="161377"/>
                </a:lnTo>
                <a:lnTo>
                  <a:pt x="178308" y="153924"/>
                </a:lnTo>
                <a:lnTo>
                  <a:pt x="187452" y="156972"/>
                </a:lnTo>
                <a:lnTo>
                  <a:pt x="195072" y="160020"/>
                </a:lnTo>
                <a:lnTo>
                  <a:pt x="191333" y="168878"/>
                </a:lnTo>
                <a:lnTo>
                  <a:pt x="186880" y="177165"/>
                </a:lnTo>
                <a:lnTo>
                  <a:pt x="181570" y="184880"/>
                </a:lnTo>
                <a:lnTo>
                  <a:pt x="175260" y="192024"/>
                </a:lnTo>
                <a:lnTo>
                  <a:pt x="168116" y="197691"/>
                </a:lnTo>
                <a:lnTo>
                  <a:pt x="163132" y="201168"/>
                </a:lnTo>
                <a:close/>
              </a:path>
              <a:path w="241300" h="405764">
                <a:moveTo>
                  <a:pt x="13716" y="390144"/>
                </a:moveTo>
                <a:lnTo>
                  <a:pt x="16764" y="387096"/>
                </a:lnTo>
                <a:lnTo>
                  <a:pt x="16764" y="388620"/>
                </a:lnTo>
                <a:lnTo>
                  <a:pt x="13716" y="390144"/>
                </a:lnTo>
                <a:close/>
              </a:path>
              <a:path w="241300" h="405764">
                <a:moveTo>
                  <a:pt x="35560" y="390144"/>
                </a:moveTo>
                <a:lnTo>
                  <a:pt x="13716" y="390144"/>
                </a:lnTo>
                <a:lnTo>
                  <a:pt x="16764" y="388620"/>
                </a:lnTo>
                <a:lnTo>
                  <a:pt x="16764" y="387096"/>
                </a:lnTo>
                <a:lnTo>
                  <a:pt x="18288" y="387096"/>
                </a:lnTo>
                <a:lnTo>
                  <a:pt x="18288" y="388620"/>
                </a:lnTo>
                <a:lnTo>
                  <a:pt x="35306" y="388620"/>
                </a:lnTo>
                <a:lnTo>
                  <a:pt x="35560" y="390144"/>
                </a:lnTo>
                <a:close/>
              </a:path>
              <a:path w="241300" h="405764">
                <a:moveTo>
                  <a:pt x="21336" y="388620"/>
                </a:moveTo>
                <a:lnTo>
                  <a:pt x="18288" y="388620"/>
                </a:lnTo>
                <a:lnTo>
                  <a:pt x="18288" y="387096"/>
                </a:lnTo>
                <a:lnTo>
                  <a:pt x="19812" y="387096"/>
                </a:lnTo>
                <a:lnTo>
                  <a:pt x="21336" y="388620"/>
                </a:lnTo>
                <a:close/>
              </a:path>
              <a:path w="241300" h="405764">
                <a:moveTo>
                  <a:pt x="35306" y="388620"/>
                </a:moveTo>
                <a:lnTo>
                  <a:pt x="33528" y="388620"/>
                </a:lnTo>
                <a:lnTo>
                  <a:pt x="35052" y="387096"/>
                </a:lnTo>
                <a:lnTo>
                  <a:pt x="35306" y="388620"/>
                </a:lnTo>
                <a:close/>
              </a:path>
              <a:path w="241300" h="405764">
                <a:moveTo>
                  <a:pt x="52578" y="396240"/>
                </a:moveTo>
                <a:lnTo>
                  <a:pt x="36576" y="396240"/>
                </a:lnTo>
                <a:lnTo>
                  <a:pt x="35052" y="387096"/>
                </a:lnTo>
                <a:lnTo>
                  <a:pt x="36576" y="387096"/>
                </a:lnTo>
                <a:lnTo>
                  <a:pt x="36576" y="388620"/>
                </a:lnTo>
                <a:lnTo>
                  <a:pt x="39383" y="390304"/>
                </a:lnTo>
                <a:lnTo>
                  <a:pt x="41148" y="394716"/>
                </a:lnTo>
                <a:lnTo>
                  <a:pt x="53340" y="394716"/>
                </a:lnTo>
                <a:lnTo>
                  <a:pt x="52578" y="396240"/>
                </a:lnTo>
                <a:close/>
              </a:path>
              <a:path w="241300" h="405764">
                <a:moveTo>
                  <a:pt x="39383" y="390304"/>
                </a:moveTo>
                <a:lnTo>
                  <a:pt x="36576" y="388620"/>
                </a:lnTo>
                <a:lnTo>
                  <a:pt x="38100" y="387096"/>
                </a:lnTo>
                <a:lnTo>
                  <a:pt x="39383" y="390304"/>
                </a:lnTo>
                <a:close/>
              </a:path>
              <a:path w="241300" h="405764">
                <a:moveTo>
                  <a:pt x="54102" y="393192"/>
                </a:moveTo>
                <a:lnTo>
                  <a:pt x="44196" y="393192"/>
                </a:lnTo>
                <a:lnTo>
                  <a:pt x="39383" y="390304"/>
                </a:lnTo>
                <a:lnTo>
                  <a:pt x="38100" y="387096"/>
                </a:lnTo>
                <a:lnTo>
                  <a:pt x="39624" y="388620"/>
                </a:lnTo>
                <a:lnTo>
                  <a:pt x="54864" y="388620"/>
                </a:lnTo>
                <a:lnTo>
                  <a:pt x="54864" y="391668"/>
                </a:lnTo>
                <a:lnTo>
                  <a:pt x="54102" y="393192"/>
                </a:lnTo>
                <a:close/>
              </a:path>
              <a:path w="241300" h="405764">
                <a:moveTo>
                  <a:pt x="54864" y="388620"/>
                </a:moveTo>
                <a:lnTo>
                  <a:pt x="39624" y="388620"/>
                </a:lnTo>
                <a:lnTo>
                  <a:pt x="38100" y="387096"/>
                </a:lnTo>
                <a:lnTo>
                  <a:pt x="54864" y="387096"/>
                </a:lnTo>
                <a:lnTo>
                  <a:pt x="54864" y="388620"/>
                </a:lnTo>
                <a:close/>
              </a:path>
              <a:path w="241300" h="405764">
                <a:moveTo>
                  <a:pt x="53340" y="394716"/>
                </a:moveTo>
                <a:lnTo>
                  <a:pt x="41148" y="394716"/>
                </a:lnTo>
                <a:lnTo>
                  <a:pt x="39383" y="390304"/>
                </a:lnTo>
                <a:lnTo>
                  <a:pt x="44196" y="393192"/>
                </a:lnTo>
                <a:lnTo>
                  <a:pt x="54102" y="393192"/>
                </a:lnTo>
                <a:lnTo>
                  <a:pt x="53340" y="394716"/>
                </a:lnTo>
                <a:close/>
              </a:path>
              <a:path w="241300" h="405764">
                <a:moveTo>
                  <a:pt x="47244" y="402336"/>
                </a:moveTo>
                <a:lnTo>
                  <a:pt x="6096" y="402336"/>
                </a:lnTo>
                <a:lnTo>
                  <a:pt x="4572" y="399288"/>
                </a:lnTo>
                <a:lnTo>
                  <a:pt x="1524" y="397764"/>
                </a:lnTo>
                <a:lnTo>
                  <a:pt x="9144" y="393192"/>
                </a:lnTo>
                <a:lnTo>
                  <a:pt x="36068" y="393192"/>
                </a:lnTo>
                <a:lnTo>
                  <a:pt x="36576" y="396240"/>
                </a:lnTo>
                <a:lnTo>
                  <a:pt x="52578" y="396240"/>
                </a:lnTo>
                <a:lnTo>
                  <a:pt x="51816" y="397764"/>
                </a:lnTo>
                <a:lnTo>
                  <a:pt x="47244" y="402336"/>
                </a:lnTo>
                <a:close/>
              </a:path>
              <a:path w="241300" h="405764">
                <a:moveTo>
                  <a:pt x="42672" y="403860"/>
                </a:moveTo>
                <a:lnTo>
                  <a:pt x="12192" y="403860"/>
                </a:lnTo>
                <a:lnTo>
                  <a:pt x="9144" y="402336"/>
                </a:lnTo>
                <a:lnTo>
                  <a:pt x="44196" y="402336"/>
                </a:lnTo>
                <a:lnTo>
                  <a:pt x="42672" y="403860"/>
                </a:lnTo>
                <a:close/>
              </a:path>
              <a:path w="241300" h="405764">
                <a:moveTo>
                  <a:pt x="38100" y="405384"/>
                </a:moveTo>
                <a:lnTo>
                  <a:pt x="16764" y="405384"/>
                </a:lnTo>
                <a:lnTo>
                  <a:pt x="13716" y="403860"/>
                </a:lnTo>
                <a:lnTo>
                  <a:pt x="39624" y="403860"/>
                </a:lnTo>
                <a:lnTo>
                  <a:pt x="38100" y="4053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3" name="object 13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54723" y="3479291"/>
            <a:ext cx="277367" cy="411480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09816" y="3584447"/>
            <a:ext cx="402336" cy="306070"/>
          </a:xfrm>
          <a:prstGeom prst="rect">
            <a:avLst/>
          </a:prstGeom>
        </p:spPr>
      </p:pic>
      <p:sp>
        <p:nvSpPr>
          <p:cNvPr id="15" name="object 15" descr=""/>
          <p:cNvSpPr/>
          <p:nvPr/>
        </p:nvSpPr>
        <p:spPr>
          <a:xfrm>
            <a:off x="7357871" y="3584447"/>
            <a:ext cx="257810" cy="308610"/>
          </a:xfrm>
          <a:custGeom>
            <a:avLst/>
            <a:gdLst/>
            <a:ahLst/>
            <a:cxnLst/>
            <a:rect l="l" t="t" r="r" b="b"/>
            <a:pathLst>
              <a:path w="257809" h="308610">
                <a:moveTo>
                  <a:pt x="157543" y="308610"/>
                </a:moveTo>
                <a:lnTo>
                  <a:pt x="122967" y="308610"/>
                </a:lnTo>
                <a:lnTo>
                  <a:pt x="93249" y="303530"/>
                </a:lnTo>
                <a:lnTo>
                  <a:pt x="55435" y="287020"/>
                </a:lnTo>
                <a:lnTo>
                  <a:pt x="27360" y="257810"/>
                </a:lnTo>
                <a:lnTo>
                  <a:pt x="9144" y="220980"/>
                </a:lnTo>
                <a:lnTo>
                  <a:pt x="571" y="172720"/>
                </a:lnTo>
                <a:lnTo>
                  <a:pt x="0" y="154940"/>
                </a:lnTo>
                <a:lnTo>
                  <a:pt x="571" y="137160"/>
                </a:lnTo>
                <a:lnTo>
                  <a:pt x="9144" y="91440"/>
                </a:lnTo>
                <a:lnTo>
                  <a:pt x="28003" y="50800"/>
                </a:lnTo>
                <a:lnTo>
                  <a:pt x="56197" y="22860"/>
                </a:lnTo>
                <a:lnTo>
                  <a:pt x="92106" y="5080"/>
                </a:lnTo>
                <a:lnTo>
                  <a:pt x="119538" y="0"/>
                </a:lnTo>
                <a:lnTo>
                  <a:pt x="149566" y="0"/>
                </a:lnTo>
                <a:lnTo>
                  <a:pt x="164020" y="1270"/>
                </a:lnTo>
                <a:lnTo>
                  <a:pt x="177617" y="5080"/>
                </a:lnTo>
                <a:lnTo>
                  <a:pt x="190500" y="10160"/>
                </a:lnTo>
                <a:lnTo>
                  <a:pt x="201382" y="16510"/>
                </a:lnTo>
                <a:lnTo>
                  <a:pt x="120919" y="16510"/>
                </a:lnTo>
                <a:lnTo>
                  <a:pt x="108585" y="19050"/>
                </a:lnTo>
                <a:lnTo>
                  <a:pt x="66103" y="36830"/>
                </a:lnTo>
                <a:lnTo>
                  <a:pt x="36385" y="72390"/>
                </a:lnTo>
                <a:lnTo>
                  <a:pt x="22145" y="107950"/>
                </a:lnTo>
                <a:lnTo>
                  <a:pt x="18390" y="149860"/>
                </a:lnTo>
                <a:lnTo>
                  <a:pt x="18441" y="162560"/>
                </a:lnTo>
                <a:lnTo>
                  <a:pt x="22145" y="200660"/>
                </a:lnTo>
                <a:lnTo>
                  <a:pt x="35052" y="238760"/>
                </a:lnTo>
                <a:lnTo>
                  <a:pt x="48768" y="256540"/>
                </a:lnTo>
                <a:lnTo>
                  <a:pt x="57054" y="265430"/>
                </a:lnTo>
                <a:lnTo>
                  <a:pt x="97321" y="287020"/>
                </a:lnTo>
                <a:lnTo>
                  <a:pt x="138684" y="292100"/>
                </a:lnTo>
                <a:lnTo>
                  <a:pt x="225856" y="292100"/>
                </a:lnTo>
                <a:lnTo>
                  <a:pt x="220980" y="294640"/>
                </a:lnTo>
                <a:lnTo>
                  <a:pt x="214884" y="297180"/>
                </a:lnTo>
                <a:lnTo>
                  <a:pt x="205740" y="299720"/>
                </a:lnTo>
                <a:lnTo>
                  <a:pt x="198834" y="300990"/>
                </a:lnTo>
                <a:lnTo>
                  <a:pt x="191643" y="303530"/>
                </a:lnTo>
                <a:lnTo>
                  <a:pt x="183880" y="304800"/>
                </a:lnTo>
                <a:lnTo>
                  <a:pt x="166758" y="307340"/>
                </a:lnTo>
                <a:lnTo>
                  <a:pt x="157543" y="308610"/>
                </a:lnTo>
                <a:close/>
              </a:path>
              <a:path w="257809" h="308610">
                <a:moveTo>
                  <a:pt x="161353" y="278130"/>
                </a:moveTo>
                <a:lnTo>
                  <a:pt x="129206" y="278130"/>
                </a:lnTo>
                <a:lnTo>
                  <a:pt x="116586" y="275590"/>
                </a:lnTo>
                <a:lnTo>
                  <a:pt x="105108" y="274320"/>
                </a:lnTo>
                <a:lnTo>
                  <a:pt x="68127" y="252730"/>
                </a:lnTo>
                <a:lnTo>
                  <a:pt x="46386" y="217170"/>
                </a:lnTo>
                <a:lnTo>
                  <a:pt x="38385" y="171450"/>
                </a:lnTo>
                <a:lnTo>
                  <a:pt x="38100" y="149860"/>
                </a:lnTo>
                <a:lnTo>
                  <a:pt x="233172" y="149860"/>
                </a:lnTo>
                <a:lnTo>
                  <a:pt x="234696" y="148590"/>
                </a:lnTo>
                <a:lnTo>
                  <a:pt x="237744" y="147320"/>
                </a:lnTo>
                <a:lnTo>
                  <a:pt x="239268" y="146050"/>
                </a:lnTo>
                <a:lnTo>
                  <a:pt x="239199" y="129540"/>
                </a:lnTo>
                <a:lnTo>
                  <a:pt x="233172" y="87630"/>
                </a:lnTo>
                <a:lnTo>
                  <a:pt x="214884" y="50800"/>
                </a:lnTo>
                <a:lnTo>
                  <a:pt x="182880" y="25400"/>
                </a:lnTo>
                <a:lnTo>
                  <a:pt x="148161" y="16510"/>
                </a:lnTo>
                <a:lnTo>
                  <a:pt x="201382" y="16510"/>
                </a:lnTo>
                <a:lnTo>
                  <a:pt x="235148" y="49530"/>
                </a:lnTo>
                <a:lnTo>
                  <a:pt x="253055" y="95250"/>
                </a:lnTo>
                <a:lnTo>
                  <a:pt x="257556" y="148590"/>
                </a:lnTo>
                <a:lnTo>
                  <a:pt x="254508" y="156210"/>
                </a:lnTo>
                <a:lnTo>
                  <a:pt x="252984" y="157480"/>
                </a:lnTo>
                <a:lnTo>
                  <a:pt x="47244" y="157480"/>
                </a:lnTo>
                <a:lnTo>
                  <a:pt x="47244" y="167640"/>
                </a:lnTo>
                <a:lnTo>
                  <a:pt x="56616" y="167640"/>
                </a:lnTo>
                <a:lnTo>
                  <a:pt x="56673" y="170180"/>
                </a:lnTo>
                <a:lnTo>
                  <a:pt x="57531" y="181610"/>
                </a:lnTo>
                <a:lnTo>
                  <a:pt x="66675" y="219710"/>
                </a:lnTo>
                <a:lnTo>
                  <a:pt x="93106" y="250190"/>
                </a:lnTo>
                <a:lnTo>
                  <a:pt x="130373" y="260350"/>
                </a:lnTo>
                <a:lnTo>
                  <a:pt x="143256" y="261620"/>
                </a:lnTo>
                <a:lnTo>
                  <a:pt x="219456" y="261620"/>
                </a:lnTo>
                <a:lnTo>
                  <a:pt x="211836" y="264160"/>
                </a:lnTo>
                <a:lnTo>
                  <a:pt x="205740" y="267970"/>
                </a:lnTo>
                <a:lnTo>
                  <a:pt x="199739" y="269240"/>
                </a:lnTo>
                <a:lnTo>
                  <a:pt x="193167" y="271780"/>
                </a:lnTo>
                <a:lnTo>
                  <a:pt x="186023" y="273050"/>
                </a:lnTo>
                <a:lnTo>
                  <a:pt x="178308" y="275590"/>
                </a:lnTo>
                <a:lnTo>
                  <a:pt x="161353" y="278130"/>
                </a:lnTo>
                <a:close/>
              </a:path>
              <a:path w="257809" h="308610">
                <a:moveTo>
                  <a:pt x="219456" y="138430"/>
                </a:moveTo>
                <a:lnTo>
                  <a:pt x="38100" y="138430"/>
                </a:lnTo>
                <a:lnTo>
                  <a:pt x="38100" y="129540"/>
                </a:lnTo>
                <a:lnTo>
                  <a:pt x="48553" y="83820"/>
                </a:lnTo>
                <a:lnTo>
                  <a:pt x="76390" y="48260"/>
                </a:lnTo>
                <a:lnTo>
                  <a:pt x="83700" y="41910"/>
                </a:lnTo>
                <a:lnTo>
                  <a:pt x="91440" y="38100"/>
                </a:lnTo>
                <a:lnTo>
                  <a:pt x="100845" y="34290"/>
                </a:lnTo>
                <a:lnTo>
                  <a:pt x="110680" y="31750"/>
                </a:lnTo>
                <a:lnTo>
                  <a:pt x="131064" y="29210"/>
                </a:lnTo>
                <a:lnTo>
                  <a:pt x="151614" y="31750"/>
                </a:lnTo>
                <a:lnTo>
                  <a:pt x="169735" y="36830"/>
                </a:lnTo>
                <a:lnTo>
                  <a:pt x="185285" y="45720"/>
                </a:lnTo>
                <a:lnTo>
                  <a:pt x="186711" y="46990"/>
                </a:lnTo>
                <a:lnTo>
                  <a:pt x="122205" y="46990"/>
                </a:lnTo>
                <a:lnTo>
                  <a:pt x="113919" y="48260"/>
                </a:lnTo>
                <a:lnTo>
                  <a:pt x="76200" y="71120"/>
                </a:lnTo>
                <a:lnTo>
                  <a:pt x="62484" y="97790"/>
                </a:lnTo>
                <a:lnTo>
                  <a:pt x="59602" y="105410"/>
                </a:lnTo>
                <a:lnTo>
                  <a:pt x="57721" y="113030"/>
                </a:lnTo>
                <a:lnTo>
                  <a:pt x="56697" y="121920"/>
                </a:lnTo>
                <a:lnTo>
                  <a:pt x="47244" y="121920"/>
                </a:lnTo>
                <a:lnTo>
                  <a:pt x="47244" y="129540"/>
                </a:lnTo>
                <a:lnTo>
                  <a:pt x="56388" y="130810"/>
                </a:lnTo>
                <a:lnTo>
                  <a:pt x="220980" y="130810"/>
                </a:lnTo>
                <a:lnTo>
                  <a:pt x="219456" y="138430"/>
                </a:lnTo>
                <a:close/>
              </a:path>
              <a:path w="257809" h="308610">
                <a:moveTo>
                  <a:pt x="211836" y="129540"/>
                </a:moveTo>
                <a:lnTo>
                  <a:pt x="202692" y="129540"/>
                </a:lnTo>
                <a:lnTo>
                  <a:pt x="202692" y="125730"/>
                </a:lnTo>
                <a:lnTo>
                  <a:pt x="201549" y="107950"/>
                </a:lnTo>
                <a:lnTo>
                  <a:pt x="184404" y="67310"/>
                </a:lnTo>
                <a:lnTo>
                  <a:pt x="148828" y="48260"/>
                </a:lnTo>
                <a:lnTo>
                  <a:pt x="131064" y="46990"/>
                </a:lnTo>
                <a:lnTo>
                  <a:pt x="186711" y="46990"/>
                </a:lnTo>
                <a:lnTo>
                  <a:pt x="215265" y="87630"/>
                </a:lnTo>
                <a:lnTo>
                  <a:pt x="220712" y="121920"/>
                </a:lnTo>
                <a:lnTo>
                  <a:pt x="211836" y="121920"/>
                </a:lnTo>
                <a:lnTo>
                  <a:pt x="211836" y="129540"/>
                </a:lnTo>
                <a:close/>
              </a:path>
              <a:path w="257809" h="308610">
                <a:moveTo>
                  <a:pt x="56388" y="130810"/>
                </a:moveTo>
                <a:lnTo>
                  <a:pt x="47244" y="129540"/>
                </a:lnTo>
                <a:lnTo>
                  <a:pt x="47244" y="121920"/>
                </a:lnTo>
                <a:lnTo>
                  <a:pt x="56697" y="121920"/>
                </a:lnTo>
                <a:lnTo>
                  <a:pt x="56388" y="130810"/>
                </a:lnTo>
                <a:close/>
              </a:path>
              <a:path w="257809" h="308610">
                <a:moveTo>
                  <a:pt x="220980" y="130810"/>
                </a:moveTo>
                <a:lnTo>
                  <a:pt x="56388" y="130810"/>
                </a:lnTo>
                <a:lnTo>
                  <a:pt x="56697" y="121920"/>
                </a:lnTo>
                <a:lnTo>
                  <a:pt x="202447" y="121920"/>
                </a:lnTo>
                <a:lnTo>
                  <a:pt x="202692" y="125730"/>
                </a:lnTo>
                <a:lnTo>
                  <a:pt x="202692" y="129540"/>
                </a:lnTo>
                <a:lnTo>
                  <a:pt x="220980" y="129540"/>
                </a:lnTo>
                <a:lnTo>
                  <a:pt x="220980" y="130810"/>
                </a:lnTo>
                <a:close/>
              </a:path>
              <a:path w="257809" h="308610">
                <a:moveTo>
                  <a:pt x="220980" y="129540"/>
                </a:moveTo>
                <a:lnTo>
                  <a:pt x="211836" y="129540"/>
                </a:lnTo>
                <a:lnTo>
                  <a:pt x="211836" y="121920"/>
                </a:lnTo>
                <a:lnTo>
                  <a:pt x="220712" y="121920"/>
                </a:lnTo>
                <a:lnTo>
                  <a:pt x="220980" y="125730"/>
                </a:lnTo>
                <a:lnTo>
                  <a:pt x="220980" y="129540"/>
                </a:lnTo>
                <a:close/>
              </a:path>
              <a:path w="257809" h="308610">
                <a:moveTo>
                  <a:pt x="56616" y="167640"/>
                </a:moveTo>
                <a:lnTo>
                  <a:pt x="47244" y="167640"/>
                </a:lnTo>
                <a:lnTo>
                  <a:pt x="47244" y="157480"/>
                </a:lnTo>
                <a:lnTo>
                  <a:pt x="56388" y="157480"/>
                </a:lnTo>
                <a:lnTo>
                  <a:pt x="56616" y="167640"/>
                </a:lnTo>
                <a:close/>
              </a:path>
              <a:path w="257809" h="308610">
                <a:moveTo>
                  <a:pt x="237744" y="167640"/>
                </a:moveTo>
                <a:lnTo>
                  <a:pt x="56616" y="167640"/>
                </a:lnTo>
                <a:lnTo>
                  <a:pt x="56388" y="157480"/>
                </a:lnTo>
                <a:lnTo>
                  <a:pt x="252984" y="157480"/>
                </a:lnTo>
                <a:lnTo>
                  <a:pt x="246888" y="162560"/>
                </a:lnTo>
                <a:lnTo>
                  <a:pt x="237744" y="167640"/>
                </a:lnTo>
                <a:close/>
              </a:path>
              <a:path w="257809" h="308610">
                <a:moveTo>
                  <a:pt x="219456" y="261620"/>
                </a:moveTo>
                <a:lnTo>
                  <a:pt x="151233" y="261620"/>
                </a:lnTo>
                <a:lnTo>
                  <a:pt x="166616" y="259080"/>
                </a:lnTo>
                <a:lnTo>
                  <a:pt x="173736" y="259080"/>
                </a:lnTo>
                <a:lnTo>
                  <a:pt x="181213" y="256540"/>
                </a:lnTo>
                <a:lnTo>
                  <a:pt x="187833" y="255270"/>
                </a:lnTo>
                <a:lnTo>
                  <a:pt x="193881" y="252730"/>
                </a:lnTo>
                <a:lnTo>
                  <a:pt x="199644" y="250190"/>
                </a:lnTo>
                <a:lnTo>
                  <a:pt x="205740" y="247650"/>
                </a:lnTo>
                <a:lnTo>
                  <a:pt x="211836" y="246380"/>
                </a:lnTo>
                <a:lnTo>
                  <a:pt x="216408" y="243840"/>
                </a:lnTo>
                <a:lnTo>
                  <a:pt x="225552" y="240030"/>
                </a:lnTo>
                <a:lnTo>
                  <a:pt x="236220" y="240030"/>
                </a:lnTo>
                <a:lnTo>
                  <a:pt x="240792" y="243840"/>
                </a:lnTo>
                <a:lnTo>
                  <a:pt x="243840" y="248920"/>
                </a:lnTo>
                <a:lnTo>
                  <a:pt x="245364" y="250190"/>
                </a:lnTo>
                <a:lnTo>
                  <a:pt x="245364" y="255270"/>
                </a:lnTo>
                <a:lnTo>
                  <a:pt x="227076" y="255270"/>
                </a:lnTo>
                <a:lnTo>
                  <a:pt x="228600" y="256540"/>
                </a:lnTo>
                <a:lnTo>
                  <a:pt x="227076" y="259080"/>
                </a:lnTo>
                <a:lnTo>
                  <a:pt x="224028" y="260350"/>
                </a:lnTo>
                <a:lnTo>
                  <a:pt x="219456" y="261620"/>
                </a:lnTo>
                <a:close/>
              </a:path>
              <a:path w="257809" h="308610">
                <a:moveTo>
                  <a:pt x="228600" y="256540"/>
                </a:moveTo>
                <a:lnTo>
                  <a:pt x="227076" y="255270"/>
                </a:lnTo>
                <a:lnTo>
                  <a:pt x="230124" y="255270"/>
                </a:lnTo>
                <a:lnTo>
                  <a:pt x="228600" y="256540"/>
                </a:lnTo>
                <a:close/>
              </a:path>
              <a:path w="257809" h="308610">
                <a:moveTo>
                  <a:pt x="228600" y="259080"/>
                </a:moveTo>
                <a:lnTo>
                  <a:pt x="228600" y="256540"/>
                </a:lnTo>
                <a:lnTo>
                  <a:pt x="230124" y="255270"/>
                </a:lnTo>
                <a:lnTo>
                  <a:pt x="230124" y="256540"/>
                </a:lnTo>
                <a:lnTo>
                  <a:pt x="237744" y="256540"/>
                </a:lnTo>
                <a:lnTo>
                  <a:pt x="228600" y="259080"/>
                </a:lnTo>
                <a:close/>
              </a:path>
              <a:path w="257809" h="308610">
                <a:moveTo>
                  <a:pt x="245364" y="271780"/>
                </a:moveTo>
                <a:lnTo>
                  <a:pt x="236220" y="271780"/>
                </a:lnTo>
                <a:lnTo>
                  <a:pt x="228600" y="270510"/>
                </a:lnTo>
                <a:lnTo>
                  <a:pt x="228600" y="259080"/>
                </a:lnTo>
                <a:lnTo>
                  <a:pt x="237744" y="256540"/>
                </a:lnTo>
                <a:lnTo>
                  <a:pt x="230124" y="256540"/>
                </a:lnTo>
                <a:lnTo>
                  <a:pt x="230124" y="255270"/>
                </a:lnTo>
                <a:lnTo>
                  <a:pt x="245364" y="255270"/>
                </a:lnTo>
                <a:lnTo>
                  <a:pt x="245364" y="259080"/>
                </a:lnTo>
                <a:lnTo>
                  <a:pt x="246888" y="261620"/>
                </a:lnTo>
                <a:lnTo>
                  <a:pt x="246888" y="267970"/>
                </a:lnTo>
                <a:lnTo>
                  <a:pt x="245364" y="269240"/>
                </a:lnTo>
                <a:lnTo>
                  <a:pt x="245364" y="271780"/>
                </a:lnTo>
                <a:close/>
              </a:path>
              <a:path w="257809" h="308610">
                <a:moveTo>
                  <a:pt x="242316" y="279400"/>
                </a:moveTo>
                <a:lnTo>
                  <a:pt x="234696" y="275590"/>
                </a:lnTo>
                <a:lnTo>
                  <a:pt x="228600" y="275590"/>
                </a:lnTo>
                <a:lnTo>
                  <a:pt x="227076" y="271780"/>
                </a:lnTo>
                <a:lnTo>
                  <a:pt x="227076" y="270510"/>
                </a:lnTo>
                <a:lnTo>
                  <a:pt x="228600" y="270510"/>
                </a:lnTo>
                <a:lnTo>
                  <a:pt x="236220" y="271780"/>
                </a:lnTo>
                <a:lnTo>
                  <a:pt x="245364" y="271780"/>
                </a:lnTo>
                <a:lnTo>
                  <a:pt x="245364" y="275590"/>
                </a:lnTo>
                <a:lnTo>
                  <a:pt x="243840" y="276860"/>
                </a:lnTo>
                <a:lnTo>
                  <a:pt x="243840" y="278130"/>
                </a:lnTo>
                <a:lnTo>
                  <a:pt x="242316" y="279400"/>
                </a:lnTo>
                <a:close/>
              </a:path>
              <a:path w="257809" h="308610">
                <a:moveTo>
                  <a:pt x="225856" y="292100"/>
                </a:moveTo>
                <a:lnTo>
                  <a:pt x="147566" y="292100"/>
                </a:lnTo>
                <a:lnTo>
                  <a:pt x="187833" y="285750"/>
                </a:lnTo>
                <a:lnTo>
                  <a:pt x="194929" y="284480"/>
                </a:lnTo>
                <a:lnTo>
                  <a:pt x="201168" y="283210"/>
                </a:lnTo>
                <a:lnTo>
                  <a:pt x="208788" y="279400"/>
                </a:lnTo>
                <a:lnTo>
                  <a:pt x="214884" y="278130"/>
                </a:lnTo>
                <a:lnTo>
                  <a:pt x="219456" y="276860"/>
                </a:lnTo>
                <a:lnTo>
                  <a:pt x="222504" y="275590"/>
                </a:lnTo>
                <a:lnTo>
                  <a:pt x="224028" y="274320"/>
                </a:lnTo>
                <a:lnTo>
                  <a:pt x="225552" y="274320"/>
                </a:lnTo>
                <a:lnTo>
                  <a:pt x="227076" y="271780"/>
                </a:lnTo>
                <a:lnTo>
                  <a:pt x="228600" y="275590"/>
                </a:lnTo>
                <a:lnTo>
                  <a:pt x="234696" y="275590"/>
                </a:lnTo>
                <a:lnTo>
                  <a:pt x="239776" y="278130"/>
                </a:lnTo>
                <a:lnTo>
                  <a:pt x="233172" y="278130"/>
                </a:lnTo>
                <a:lnTo>
                  <a:pt x="239268" y="285750"/>
                </a:lnTo>
                <a:lnTo>
                  <a:pt x="236220" y="288290"/>
                </a:lnTo>
                <a:lnTo>
                  <a:pt x="233172" y="288290"/>
                </a:lnTo>
                <a:lnTo>
                  <a:pt x="225856" y="292100"/>
                </a:lnTo>
                <a:close/>
              </a:path>
              <a:path w="257809" h="308610">
                <a:moveTo>
                  <a:pt x="239268" y="285750"/>
                </a:moveTo>
                <a:lnTo>
                  <a:pt x="233172" y="278130"/>
                </a:lnTo>
                <a:lnTo>
                  <a:pt x="239776" y="278130"/>
                </a:lnTo>
                <a:lnTo>
                  <a:pt x="242316" y="279400"/>
                </a:lnTo>
                <a:lnTo>
                  <a:pt x="242316" y="283210"/>
                </a:lnTo>
                <a:lnTo>
                  <a:pt x="239268" y="285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203195" y="3255117"/>
            <a:ext cx="5661025" cy="76200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800" spc="-70"/>
              <a:t>Problem</a:t>
            </a:r>
            <a:r>
              <a:rPr dirty="0" sz="4800" spc="-330"/>
              <a:t> </a:t>
            </a:r>
            <a:r>
              <a:rPr dirty="0" sz="4800" spc="-45"/>
              <a:t>Solving</a:t>
            </a:r>
            <a:r>
              <a:rPr dirty="0" sz="4800" spc="-280"/>
              <a:t> </a:t>
            </a:r>
            <a:r>
              <a:rPr dirty="0" sz="4800" spc="-10"/>
              <a:t>Primer</a:t>
            </a:r>
            <a:endParaRPr sz="4800"/>
          </a:p>
        </p:txBody>
      </p:sp>
      <p:sp>
        <p:nvSpPr>
          <p:cNvPr id="17" name="object 17" descr=""/>
          <p:cNvSpPr/>
          <p:nvPr/>
        </p:nvSpPr>
        <p:spPr>
          <a:xfrm>
            <a:off x="7680959" y="3584447"/>
            <a:ext cx="167640" cy="306705"/>
          </a:xfrm>
          <a:custGeom>
            <a:avLst/>
            <a:gdLst/>
            <a:ahLst/>
            <a:cxnLst/>
            <a:rect l="l" t="t" r="r" b="b"/>
            <a:pathLst>
              <a:path w="167640" h="306704">
                <a:moveTo>
                  <a:pt x="52150" y="62484"/>
                </a:moveTo>
                <a:lnTo>
                  <a:pt x="50292" y="62484"/>
                </a:lnTo>
                <a:lnTo>
                  <a:pt x="50292" y="37147"/>
                </a:lnTo>
                <a:lnTo>
                  <a:pt x="52197" y="34956"/>
                </a:lnTo>
                <a:lnTo>
                  <a:pt x="57912" y="28956"/>
                </a:lnTo>
                <a:lnTo>
                  <a:pt x="62722" y="23526"/>
                </a:lnTo>
                <a:lnTo>
                  <a:pt x="97536" y="1524"/>
                </a:lnTo>
                <a:lnTo>
                  <a:pt x="105156" y="0"/>
                </a:lnTo>
                <a:lnTo>
                  <a:pt x="131064" y="0"/>
                </a:lnTo>
                <a:lnTo>
                  <a:pt x="135636" y="1524"/>
                </a:lnTo>
                <a:lnTo>
                  <a:pt x="140208" y="1524"/>
                </a:lnTo>
                <a:lnTo>
                  <a:pt x="144780" y="3048"/>
                </a:lnTo>
                <a:lnTo>
                  <a:pt x="147828" y="4572"/>
                </a:lnTo>
                <a:lnTo>
                  <a:pt x="150876" y="4572"/>
                </a:lnTo>
                <a:lnTo>
                  <a:pt x="155448" y="6096"/>
                </a:lnTo>
                <a:lnTo>
                  <a:pt x="158496" y="7620"/>
                </a:lnTo>
                <a:lnTo>
                  <a:pt x="163068" y="12192"/>
                </a:lnTo>
                <a:lnTo>
                  <a:pt x="164592" y="15240"/>
                </a:lnTo>
                <a:lnTo>
                  <a:pt x="166116" y="16764"/>
                </a:lnTo>
                <a:lnTo>
                  <a:pt x="112776" y="16764"/>
                </a:lnTo>
                <a:lnTo>
                  <a:pt x="108204" y="18288"/>
                </a:lnTo>
                <a:lnTo>
                  <a:pt x="102108" y="18288"/>
                </a:lnTo>
                <a:lnTo>
                  <a:pt x="97536" y="19812"/>
                </a:lnTo>
                <a:lnTo>
                  <a:pt x="92964" y="22860"/>
                </a:lnTo>
                <a:lnTo>
                  <a:pt x="86868" y="25908"/>
                </a:lnTo>
                <a:lnTo>
                  <a:pt x="82296" y="28956"/>
                </a:lnTo>
                <a:lnTo>
                  <a:pt x="76200" y="33528"/>
                </a:lnTo>
                <a:lnTo>
                  <a:pt x="70104" y="41148"/>
                </a:lnTo>
                <a:lnTo>
                  <a:pt x="65270" y="46267"/>
                </a:lnTo>
                <a:lnTo>
                  <a:pt x="60007" y="52387"/>
                </a:lnTo>
                <a:lnTo>
                  <a:pt x="54406" y="59436"/>
                </a:lnTo>
                <a:lnTo>
                  <a:pt x="52150" y="62484"/>
                </a:lnTo>
                <a:close/>
              </a:path>
              <a:path w="167640" h="306704">
                <a:moveTo>
                  <a:pt x="13106" y="15240"/>
                </a:moveTo>
                <a:lnTo>
                  <a:pt x="9144" y="15240"/>
                </a:lnTo>
                <a:lnTo>
                  <a:pt x="1524" y="12192"/>
                </a:lnTo>
                <a:lnTo>
                  <a:pt x="3048" y="9144"/>
                </a:lnTo>
                <a:lnTo>
                  <a:pt x="6096" y="6096"/>
                </a:lnTo>
                <a:lnTo>
                  <a:pt x="7620" y="6096"/>
                </a:lnTo>
                <a:lnTo>
                  <a:pt x="13716" y="3048"/>
                </a:lnTo>
                <a:lnTo>
                  <a:pt x="38100" y="3048"/>
                </a:lnTo>
                <a:lnTo>
                  <a:pt x="39624" y="4572"/>
                </a:lnTo>
                <a:lnTo>
                  <a:pt x="45720" y="7620"/>
                </a:lnTo>
                <a:lnTo>
                  <a:pt x="47244" y="9144"/>
                </a:lnTo>
                <a:lnTo>
                  <a:pt x="48768" y="12192"/>
                </a:lnTo>
                <a:lnTo>
                  <a:pt x="33528" y="12192"/>
                </a:lnTo>
                <a:lnTo>
                  <a:pt x="33223" y="13716"/>
                </a:lnTo>
                <a:lnTo>
                  <a:pt x="12192" y="13716"/>
                </a:lnTo>
                <a:lnTo>
                  <a:pt x="13106" y="15240"/>
                </a:lnTo>
                <a:close/>
              </a:path>
              <a:path w="167640" h="306704">
                <a:moveTo>
                  <a:pt x="1524" y="297180"/>
                </a:moveTo>
                <a:lnTo>
                  <a:pt x="0" y="295656"/>
                </a:lnTo>
                <a:lnTo>
                  <a:pt x="0" y="13716"/>
                </a:lnTo>
                <a:lnTo>
                  <a:pt x="1524" y="12192"/>
                </a:lnTo>
                <a:lnTo>
                  <a:pt x="9144" y="15240"/>
                </a:lnTo>
                <a:lnTo>
                  <a:pt x="13106" y="15240"/>
                </a:lnTo>
                <a:lnTo>
                  <a:pt x="14935" y="18288"/>
                </a:lnTo>
                <a:lnTo>
                  <a:pt x="13716" y="18288"/>
                </a:lnTo>
                <a:lnTo>
                  <a:pt x="16764" y="21336"/>
                </a:lnTo>
                <a:lnTo>
                  <a:pt x="16764" y="288036"/>
                </a:lnTo>
                <a:lnTo>
                  <a:pt x="15240" y="288036"/>
                </a:lnTo>
                <a:lnTo>
                  <a:pt x="13716" y="291084"/>
                </a:lnTo>
                <a:lnTo>
                  <a:pt x="18288" y="291084"/>
                </a:lnTo>
                <a:lnTo>
                  <a:pt x="18288" y="294132"/>
                </a:lnTo>
                <a:lnTo>
                  <a:pt x="9144" y="294132"/>
                </a:lnTo>
                <a:lnTo>
                  <a:pt x="1524" y="297180"/>
                </a:lnTo>
                <a:close/>
              </a:path>
              <a:path w="167640" h="306704">
                <a:moveTo>
                  <a:pt x="33528" y="21336"/>
                </a:moveTo>
                <a:lnTo>
                  <a:pt x="32004" y="19812"/>
                </a:lnTo>
                <a:lnTo>
                  <a:pt x="33528" y="12192"/>
                </a:lnTo>
                <a:lnTo>
                  <a:pt x="48768" y="12192"/>
                </a:lnTo>
                <a:lnTo>
                  <a:pt x="50292" y="13716"/>
                </a:lnTo>
                <a:lnTo>
                  <a:pt x="38100" y="13716"/>
                </a:lnTo>
                <a:lnTo>
                  <a:pt x="35356" y="18288"/>
                </a:lnTo>
                <a:lnTo>
                  <a:pt x="35052" y="18288"/>
                </a:lnTo>
                <a:lnTo>
                  <a:pt x="33528" y="19812"/>
                </a:lnTo>
                <a:lnTo>
                  <a:pt x="33528" y="21336"/>
                </a:lnTo>
                <a:close/>
              </a:path>
              <a:path w="167640" h="306704">
                <a:moveTo>
                  <a:pt x="16764" y="21336"/>
                </a:moveTo>
                <a:lnTo>
                  <a:pt x="16764" y="19812"/>
                </a:lnTo>
                <a:lnTo>
                  <a:pt x="15457" y="19158"/>
                </a:lnTo>
                <a:lnTo>
                  <a:pt x="12192" y="13716"/>
                </a:lnTo>
                <a:lnTo>
                  <a:pt x="33223" y="13716"/>
                </a:lnTo>
                <a:lnTo>
                  <a:pt x="32004" y="19812"/>
                </a:lnTo>
                <a:lnTo>
                  <a:pt x="18288" y="19812"/>
                </a:lnTo>
                <a:lnTo>
                  <a:pt x="16764" y="21336"/>
                </a:lnTo>
                <a:close/>
              </a:path>
              <a:path w="167640" h="306704">
                <a:moveTo>
                  <a:pt x="34956" y="18954"/>
                </a:moveTo>
                <a:lnTo>
                  <a:pt x="38100" y="13716"/>
                </a:lnTo>
                <a:lnTo>
                  <a:pt x="50292" y="13716"/>
                </a:lnTo>
                <a:lnTo>
                  <a:pt x="50292" y="15240"/>
                </a:lnTo>
                <a:lnTo>
                  <a:pt x="41148" y="15240"/>
                </a:lnTo>
                <a:lnTo>
                  <a:pt x="34956" y="18954"/>
                </a:lnTo>
                <a:close/>
              </a:path>
              <a:path w="167640" h="306704">
                <a:moveTo>
                  <a:pt x="33528" y="89916"/>
                </a:moveTo>
                <a:lnTo>
                  <a:pt x="33528" y="21336"/>
                </a:lnTo>
                <a:lnTo>
                  <a:pt x="34956" y="18954"/>
                </a:lnTo>
                <a:lnTo>
                  <a:pt x="41148" y="15240"/>
                </a:lnTo>
                <a:lnTo>
                  <a:pt x="50292" y="15240"/>
                </a:lnTo>
                <a:lnTo>
                  <a:pt x="50292" y="37147"/>
                </a:lnTo>
                <a:lnTo>
                  <a:pt x="46482" y="41529"/>
                </a:lnTo>
                <a:lnTo>
                  <a:pt x="40696" y="48768"/>
                </a:lnTo>
                <a:lnTo>
                  <a:pt x="35052" y="56388"/>
                </a:lnTo>
                <a:lnTo>
                  <a:pt x="41148" y="62484"/>
                </a:lnTo>
                <a:lnTo>
                  <a:pt x="52150" y="62484"/>
                </a:lnTo>
                <a:lnTo>
                  <a:pt x="48768" y="67056"/>
                </a:lnTo>
                <a:lnTo>
                  <a:pt x="33528" y="89916"/>
                </a:lnTo>
                <a:close/>
              </a:path>
              <a:path w="167640" h="306704">
                <a:moveTo>
                  <a:pt x="153924" y="44196"/>
                </a:moveTo>
                <a:lnTo>
                  <a:pt x="151638" y="43434"/>
                </a:lnTo>
                <a:lnTo>
                  <a:pt x="150876" y="42672"/>
                </a:lnTo>
                <a:lnTo>
                  <a:pt x="150876" y="24384"/>
                </a:lnTo>
                <a:lnTo>
                  <a:pt x="158496" y="21336"/>
                </a:lnTo>
                <a:lnTo>
                  <a:pt x="143256" y="21336"/>
                </a:lnTo>
                <a:lnTo>
                  <a:pt x="140208" y="19812"/>
                </a:lnTo>
                <a:lnTo>
                  <a:pt x="135636" y="19812"/>
                </a:lnTo>
                <a:lnTo>
                  <a:pt x="132588" y="18288"/>
                </a:lnTo>
                <a:lnTo>
                  <a:pt x="126492" y="18288"/>
                </a:lnTo>
                <a:lnTo>
                  <a:pt x="123444" y="16764"/>
                </a:lnTo>
                <a:lnTo>
                  <a:pt x="166116" y="16764"/>
                </a:lnTo>
                <a:lnTo>
                  <a:pt x="166116" y="18288"/>
                </a:lnTo>
                <a:lnTo>
                  <a:pt x="167640" y="19812"/>
                </a:lnTo>
                <a:lnTo>
                  <a:pt x="167640" y="41148"/>
                </a:lnTo>
                <a:lnTo>
                  <a:pt x="153924" y="41148"/>
                </a:lnTo>
                <a:lnTo>
                  <a:pt x="153924" y="44196"/>
                </a:lnTo>
                <a:close/>
              </a:path>
              <a:path w="167640" h="306704">
                <a:moveTo>
                  <a:pt x="16764" y="21336"/>
                </a:moveTo>
                <a:lnTo>
                  <a:pt x="13716" y="18288"/>
                </a:lnTo>
                <a:lnTo>
                  <a:pt x="15457" y="19158"/>
                </a:lnTo>
                <a:lnTo>
                  <a:pt x="16764" y="21336"/>
                </a:lnTo>
                <a:close/>
              </a:path>
              <a:path w="167640" h="306704">
                <a:moveTo>
                  <a:pt x="15457" y="19158"/>
                </a:moveTo>
                <a:lnTo>
                  <a:pt x="13716" y="18288"/>
                </a:lnTo>
                <a:lnTo>
                  <a:pt x="14935" y="18288"/>
                </a:lnTo>
                <a:lnTo>
                  <a:pt x="15457" y="19158"/>
                </a:lnTo>
                <a:close/>
              </a:path>
              <a:path w="167640" h="306704">
                <a:moveTo>
                  <a:pt x="33528" y="19812"/>
                </a:moveTo>
                <a:lnTo>
                  <a:pt x="35052" y="18288"/>
                </a:lnTo>
                <a:lnTo>
                  <a:pt x="34616" y="19158"/>
                </a:lnTo>
                <a:lnTo>
                  <a:pt x="33528" y="19812"/>
                </a:lnTo>
                <a:close/>
              </a:path>
              <a:path w="167640" h="306704">
                <a:moveTo>
                  <a:pt x="34616" y="19158"/>
                </a:moveTo>
                <a:lnTo>
                  <a:pt x="35052" y="18288"/>
                </a:lnTo>
                <a:lnTo>
                  <a:pt x="35356" y="18288"/>
                </a:lnTo>
                <a:lnTo>
                  <a:pt x="34956" y="18954"/>
                </a:lnTo>
                <a:lnTo>
                  <a:pt x="34616" y="19158"/>
                </a:lnTo>
                <a:close/>
              </a:path>
              <a:path w="167640" h="306704">
                <a:moveTo>
                  <a:pt x="33528" y="21336"/>
                </a:moveTo>
                <a:lnTo>
                  <a:pt x="34616" y="19158"/>
                </a:lnTo>
                <a:lnTo>
                  <a:pt x="34956" y="18954"/>
                </a:lnTo>
                <a:lnTo>
                  <a:pt x="33528" y="21336"/>
                </a:lnTo>
                <a:close/>
              </a:path>
              <a:path w="167640" h="306704">
                <a:moveTo>
                  <a:pt x="16764" y="21336"/>
                </a:moveTo>
                <a:lnTo>
                  <a:pt x="15457" y="19158"/>
                </a:lnTo>
                <a:lnTo>
                  <a:pt x="16764" y="19812"/>
                </a:lnTo>
                <a:lnTo>
                  <a:pt x="16764" y="21336"/>
                </a:lnTo>
                <a:close/>
              </a:path>
              <a:path w="167640" h="306704">
                <a:moveTo>
                  <a:pt x="33528" y="21336"/>
                </a:moveTo>
                <a:lnTo>
                  <a:pt x="33528" y="19812"/>
                </a:lnTo>
                <a:lnTo>
                  <a:pt x="34616" y="19158"/>
                </a:lnTo>
                <a:lnTo>
                  <a:pt x="33528" y="21336"/>
                </a:lnTo>
                <a:close/>
              </a:path>
              <a:path w="167640" h="306704">
                <a:moveTo>
                  <a:pt x="149352" y="22860"/>
                </a:moveTo>
                <a:lnTo>
                  <a:pt x="147828" y="22860"/>
                </a:lnTo>
                <a:lnTo>
                  <a:pt x="146304" y="21336"/>
                </a:lnTo>
                <a:lnTo>
                  <a:pt x="152400" y="21336"/>
                </a:lnTo>
                <a:lnTo>
                  <a:pt x="149352" y="22860"/>
                </a:lnTo>
                <a:close/>
              </a:path>
              <a:path w="167640" h="306704">
                <a:moveTo>
                  <a:pt x="150876" y="24384"/>
                </a:moveTo>
                <a:lnTo>
                  <a:pt x="149352" y="22860"/>
                </a:lnTo>
                <a:lnTo>
                  <a:pt x="152400" y="21336"/>
                </a:lnTo>
                <a:lnTo>
                  <a:pt x="150876" y="24384"/>
                </a:lnTo>
                <a:close/>
              </a:path>
              <a:path w="167640" h="306704">
                <a:moveTo>
                  <a:pt x="150876" y="24384"/>
                </a:moveTo>
                <a:lnTo>
                  <a:pt x="152400" y="21336"/>
                </a:lnTo>
                <a:lnTo>
                  <a:pt x="158496" y="21336"/>
                </a:lnTo>
                <a:lnTo>
                  <a:pt x="150876" y="24384"/>
                </a:lnTo>
                <a:close/>
              </a:path>
              <a:path w="167640" h="306704">
                <a:moveTo>
                  <a:pt x="51816" y="294132"/>
                </a:moveTo>
                <a:lnTo>
                  <a:pt x="42672" y="294132"/>
                </a:lnTo>
                <a:lnTo>
                  <a:pt x="35052" y="289560"/>
                </a:lnTo>
                <a:lnTo>
                  <a:pt x="35052" y="105156"/>
                </a:lnTo>
                <a:lnTo>
                  <a:pt x="36576" y="102108"/>
                </a:lnTo>
                <a:lnTo>
                  <a:pt x="42267" y="93273"/>
                </a:lnTo>
                <a:lnTo>
                  <a:pt x="47815" y="85153"/>
                </a:lnTo>
                <a:lnTo>
                  <a:pt x="53078" y="77890"/>
                </a:lnTo>
                <a:lnTo>
                  <a:pt x="57912" y="71628"/>
                </a:lnTo>
                <a:lnTo>
                  <a:pt x="62507" y="65079"/>
                </a:lnTo>
                <a:lnTo>
                  <a:pt x="67246" y="59245"/>
                </a:lnTo>
                <a:lnTo>
                  <a:pt x="72270" y="54268"/>
                </a:lnTo>
                <a:lnTo>
                  <a:pt x="77724" y="50292"/>
                </a:lnTo>
                <a:lnTo>
                  <a:pt x="83820" y="44196"/>
                </a:lnTo>
                <a:lnTo>
                  <a:pt x="89916" y="39624"/>
                </a:lnTo>
                <a:lnTo>
                  <a:pt x="96012" y="36576"/>
                </a:lnTo>
                <a:lnTo>
                  <a:pt x="108204" y="33528"/>
                </a:lnTo>
                <a:lnTo>
                  <a:pt x="124968" y="33528"/>
                </a:lnTo>
                <a:lnTo>
                  <a:pt x="129540" y="35052"/>
                </a:lnTo>
                <a:lnTo>
                  <a:pt x="134112" y="35052"/>
                </a:lnTo>
                <a:lnTo>
                  <a:pt x="137160" y="36576"/>
                </a:lnTo>
                <a:lnTo>
                  <a:pt x="141732" y="38100"/>
                </a:lnTo>
                <a:lnTo>
                  <a:pt x="144780" y="38100"/>
                </a:lnTo>
                <a:lnTo>
                  <a:pt x="147828" y="39624"/>
                </a:lnTo>
                <a:lnTo>
                  <a:pt x="149352" y="41148"/>
                </a:lnTo>
                <a:lnTo>
                  <a:pt x="150876" y="41148"/>
                </a:lnTo>
                <a:lnTo>
                  <a:pt x="149352" y="42672"/>
                </a:lnTo>
                <a:lnTo>
                  <a:pt x="153924" y="45720"/>
                </a:lnTo>
                <a:lnTo>
                  <a:pt x="167640" y="45720"/>
                </a:lnTo>
                <a:lnTo>
                  <a:pt x="167640" y="47244"/>
                </a:lnTo>
                <a:lnTo>
                  <a:pt x="166116" y="48768"/>
                </a:lnTo>
                <a:lnTo>
                  <a:pt x="156972" y="48768"/>
                </a:lnTo>
                <a:lnTo>
                  <a:pt x="158496" y="50292"/>
                </a:lnTo>
                <a:lnTo>
                  <a:pt x="111252" y="50292"/>
                </a:lnTo>
                <a:lnTo>
                  <a:pt x="102108" y="53340"/>
                </a:lnTo>
                <a:lnTo>
                  <a:pt x="71628" y="82296"/>
                </a:lnTo>
                <a:lnTo>
                  <a:pt x="66794" y="88320"/>
                </a:lnTo>
                <a:lnTo>
                  <a:pt x="61531" y="95059"/>
                </a:lnTo>
                <a:lnTo>
                  <a:pt x="55983" y="102655"/>
                </a:lnTo>
                <a:lnTo>
                  <a:pt x="53318" y="106680"/>
                </a:lnTo>
                <a:lnTo>
                  <a:pt x="44196" y="106680"/>
                </a:lnTo>
                <a:lnTo>
                  <a:pt x="50292" y="111252"/>
                </a:lnTo>
                <a:lnTo>
                  <a:pt x="51816" y="111252"/>
                </a:lnTo>
                <a:lnTo>
                  <a:pt x="51816" y="288036"/>
                </a:lnTo>
                <a:lnTo>
                  <a:pt x="36576" y="288036"/>
                </a:lnTo>
                <a:lnTo>
                  <a:pt x="38100" y="289560"/>
                </a:lnTo>
                <a:lnTo>
                  <a:pt x="51816" y="289560"/>
                </a:lnTo>
                <a:lnTo>
                  <a:pt x="51816" y="294132"/>
                </a:lnTo>
                <a:close/>
              </a:path>
              <a:path w="167640" h="306704">
                <a:moveTo>
                  <a:pt x="50292" y="62484"/>
                </a:moveTo>
                <a:lnTo>
                  <a:pt x="41148" y="62484"/>
                </a:lnTo>
                <a:lnTo>
                  <a:pt x="35052" y="56388"/>
                </a:lnTo>
                <a:lnTo>
                  <a:pt x="40767" y="48672"/>
                </a:lnTo>
                <a:lnTo>
                  <a:pt x="46482" y="41529"/>
                </a:lnTo>
                <a:lnTo>
                  <a:pt x="50292" y="37147"/>
                </a:lnTo>
                <a:lnTo>
                  <a:pt x="50292" y="62484"/>
                </a:lnTo>
                <a:close/>
              </a:path>
              <a:path w="167640" h="306704">
                <a:moveTo>
                  <a:pt x="151638" y="43434"/>
                </a:moveTo>
                <a:lnTo>
                  <a:pt x="149352" y="42672"/>
                </a:lnTo>
                <a:lnTo>
                  <a:pt x="150876" y="41148"/>
                </a:lnTo>
                <a:lnTo>
                  <a:pt x="150876" y="42672"/>
                </a:lnTo>
                <a:lnTo>
                  <a:pt x="151638" y="43434"/>
                </a:lnTo>
                <a:close/>
              </a:path>
              <a:path w="167640" h="306704">
                <a:moveTo>
                  <a:pt x="167640" y="45720"/>
                </a:moveTo>
                <a:lnTo>
                  <a:pt x="158496" y="45720"/>
                </a:lnTo>
                <a:lnTo>
                  <a:pt x="153924" y="44196"/>
                </a:lnTo>
                <a:lnTo>
                  <a:pt x="153924" y="41148"/>
                </a:lnTo>
                <a:lnTo>
                  <a:pt x="167640" y="41148"/>
                </a:lnTo>
                <a:lnTo>
                  <a:pt x="167640" y="45720"/>
                </a:lnTo>
                <a:close/>
              </a:path>
              <a:path w="167640" h="306704">
                <a:moveTo>
                  <a:pt x="153924" y="45720"/>
                </a:moveTo>
                <a:lnTo>
                  <a:pt x="149352" y="42672"/>
                </a:lnTo>
                <a:lnTo>
                  <a:pt x="152400" y="44196"/>
                </a:lnTo>
                <a:lnTo>
                  <a:pt x="153924" y="44196"/>
                </a:lnTo>
                <a:lnTo>
                  <a:pt x="153924" y="45720"/>
                </a:lnTo>
                <a:close/>
              </a:path>
              <a:path w="167640" h="306704">
                <a:moveTo>
                  <a:pt x="152400" y="44196"/>
                </a:moveTo>
                <a:lnTo>
                  <a:pt x="149352" y="42672"/>
                </a:lnTo>
                <a:lnTo>
                  <a:pt x="151638" y="43434"/>
                </a:lnTo>
                <a:lnTo>
                  <a:pt x="152400" y="44196"/>
                </a:lnTo>
                <a:close/>
              </a:path>
              <a:path w="167640" h="306704">
                <a:moveTo>
                  <a:pt x="153924" y="44196"/>
                </a:moveTo>
                <a:lnTo>
                  <a:pt x="152400" y="44196"/>
                </a:lnTo>
                <a:lnTo>
                  <a:pt x="151638" y="43434"/>
                </a:lnTo>
                <a:lnTo>
                  <a:pt x="153924" y="44196"/>
                </a:lnTo>
                <a:close/>
              </a:path>
              <a:path w="167640" h="306704">
                <a:moveTo>
                  <a:pt x="158496" y="45720"/>
                </a:moveTo>
                <a:lnTo>
                  <a:pt x="153924" y="45720"/>
                </a:lnTo>
                <a:lnTo>
                  <a:pt x="153924" y="44196"/>
                </a:lnTo>
                <a:lnTo>
                  <a:pt x="158496" y="45720"/>
                </a:lnTo>
                <a:close/>
              </a:path>
              <a:path w="167640" h="306704">
                <a:moveTo>
                  <a:pt x="163068" y="54864"/>
                </a:moveTo>
                <a:lnTo>
                  <a:pt x="156972" y="48768"/>
                </a:lnTo>
                <a:lnTo>
                  <a:pt x="166116" y="48768"/>
                </a:lnTo>
                <a:lnTo>
                  <a:pt x="166116" y="51816"/>
                </a:lnTo>
                <a:lnTo>
                  <a:pt x="163068" y="54864"/>
                </a:lnTo>
                <a:close/>
              </a:path>
              <a:path w="167640" h="306704">
                <a:moveTo>
                  <a:pt x="155448" y="59436"/>
                </a:moveTo>
                <a:lnTo>
                  <a:pt x="150876" y="59436"/>
                </a:lnTo>
                <a:lnTo>
                  <a:pt x="147828" y="57912"/>
                </a:lnTo>
                <a:lnTo>
                  <a:pt x="143256" y="57912"/>
                </a:lnTo>
                <a:lnTo>
                  <a:pt x="141732" y="56388"/>
                </a:lnTo>
                <a:lnTo>
                  <a:pt x="138684" y="54864"/>
                </a:lnTo>
                <a:lnTo>
                  <a:pt x="135636" y="54864"/>
                </a:lnTo>
                <a:lnTo>
                  <a:pt x="132588" y="53340"/>
                </a:lnTo>
                <a:lnTo>
                  <a:pt x="129540" y="53340"/>
                </a:lnTo>
                <a:lnTo>
                  <a:pt x="126492" y="51816"/>
                </a:lnTo>
                <a:lnTo>
                  <a:pt x="123444" y="51816"/>
                </a:lnTo>
                <a:lnTo>
                  <a:pt x="118872" y="50292"/>
                </a:lnTo>
                <a:lnTo>
                  <a:pt x="158496" y="50292"/>
                </a:lnTo>
                <a:lnTo>
                  <a:pt x="163068" y="54864"/>
                </a:lnTo>
                <a:lnTo>
                  <a:pt x="160020" y="57912"/>
                </a:lnTo>
                <a:lnTo>
                  <a:pt x="155448" y="59436"/>
                </a:lnTo>
                <a:close/>
              </a:path>
              <a:path w="167640" h="306704">
                <a:moveTo>
                  <a:pt x="50292" y="111252"/>
                </a:moveTo>
                <a:lnTo>
                  <a:pt x="44196" y="106680"/>
                </a:lnTo>
                <a:lnTo>
                  <a:pt x="51816" y="106680"/>
                </a:lnTo>
                <a:lnTo>
                  <a:pt x="51816" y="108950"/>
                </a:lnTo>
                <a:lnTo>
                  <a:pt x="50292" y="111252"/>
                </a:lnTo>
                <a:close/>
              </a:path>
              <a:path w="167640" h="306704">
                <a:moveTo>
                  <a:pt x="51816" y="108950"/>
                </a:moveTo>
                <a:lnTo>
                  <a:pt x="51816" y="106680"/>
                </a:lnTo>
                <a:lnTo>
                  <a:pt x="53318" y="106680"/>
                </a:lnTo>
                <a:lnTo>
                  <a:pt x="51816" y="108950"/>
                </a:lnTo>
                <a:close/>
              </a:path>
              <a:path w="167640" h="306704">
                <a:moveTo>
                  <a:pt x="51816" y="111252"/>
                </a:moveTo>
                <a:lnTo>
                  <a:pt x="50292" y="111252"/>
                </a:lnTo>
                <a:lnTo>
                  <a:pt x="51816" y="108950"/>
                </a:lnTo>
                <a:lnTo>
                  <a:pt x="51816" y="111252"/>
                </a:lnTo>
                <a:close/>
              </a:path>
              <a:path w="167640" h="306704">
                <a:moveTo>
                  <a:pt x="13716" y="291084"/>
                </a:moveTo>
                <a:lnTo>
                  <a:pt x="15240" y="288036"/>
                </a:lnTo>
                <a:lnTo>
                  <a:pt x="16764" y="288036"/>
                </a:lnTo>
                <a:lnTo>
                  <a:pt x="16764" y="289560"/>
                </a:lnTo>
                <a:lnTo>
                  <a:pt x="13716" y="291084"/>
                </a:lnTo>
                <a:close/>
              </a:path>
              <a:path w="167640" h="306704">
                <a:moveTo>
                  <a:pt x="18288" y="291084"/>
                </a:moveTo>
                <a:lnTo>
                  <a:pt x="13716" y="291084"/>
                </a:lnTo>
                <a:lnTo>
                  <a:pt x="16764" y="289560"/>
                </a:lnTo>
                <a:lnTo>
                  <a:pt x="16764" y="288036"/>
                </a:lnTo>
                <a:lnTo>
                  <a:pt x="18288" y="288036"/>
                </a:lnTo>
                <a:lnTo>
                  <a:pt x="18288" y="291084"/>
                </a:lnTo>
                <a:close/>
              </a:path>
              <a:path w="167640" h="306704">
                <a:moveTo>
                  <a:pt x="18288" y="297180"/>
                </a:moveTo>
                <a:lnTo>
                  <a:pt x="18288" y="288036"/>
                </a:lnTo>
                <a:lnTo>
                  <a:pt x="19694" y="288739"/>
                </a:lnTo>
                <a:lnTo>
                  <a:pt x="18288" y="297180"/>
                </a:lnTo>
                <a:close/>
              </a:path>
              <a:path w="167640" h="306704">
                <a:moveTo>
                  <a:pt x="19694" y="288739"/>
                </a:moveTo>
                <a:lnTo>
                  <a:pt x="18288" y="288036"/>
                </a:lnTo>
                <a:lnTo>
                  <a:pt x="19812" y="288036"/>
                </a:lnTo>
                <a:lnTo>
                  <a:pt x="19694" y="288739"/>
                </a:lnTo>
                <a:close/>
              </a:path>
              <a:path w="167640" h="306704">
                <a:moveTo>
                  <a:pt x="33782" y="289560"/>
                </a:moveTo>
                <a:lnTo>
                  <a:pt x="32004" y="289560"/>
                </a:lnTo>
                <a:lnTo>
                  <a:pt x="33528" y="288036"/>
                </a:lnTo>
                <a:lnTo>
                  <a:pt x="33782" y="289560"/>
                </a:lnTo>
                <a:close/>
              </a:path>
              <a:path w="167640" h="306704">
                <a:moveTo>
                  <a:pt x="50292" y="297180"/>
                </a:moveTo>
                <a:lnTo>
                  <a:pt x="35052" y="297180"/>
                </a:lnTo>
                <a:lnTo>
                  <a:pt x="33528" y="288036"/>
                </a:lnTo>
                <a:lnTo>
                  <a:pt x="35052" y="288036"/>
                </a:lnTo>
                <a:lnTo>
                  <a:pt x="35052" y="289560"/>
                </a:lnTo>
                <a:lnTo>
                  <a:pt x="42672" y="294132"/>
                </a:lnTo>
                <a:lnTo>
                  <a:pt x="51816" y="294132"/>
                </a:lnTo>
                <a:lnTo>
                  <a:pt x="51816" y="295656"/>
                </a:lnTo>
                <a:lnTo>
                  <a:pt x="50292" y="297180"/>
                </a:lnTo>
                <a:close/>
              </a:path>
              <a:path w="167640" h="306704">
                <a:moveTo>
                  <a:pt x="51816" y="289560"/>
                </a:moveTo>
                <a:lnTo>
                  <a:pt x="38100" y="289560"/>
                </a:lnTo>
                <a:lnTo>
                  <a:pt x="36576" y="288036"/>
                </a:lnTo>
                <a:lnTo>
                  <a:pt x="51816" y="288036"/>
                </a:lnTo>
                <a:lnTo>
                  <a:pt x="51816" y="289560"/>
                </a:lnTo>
                <a:close/>
              </a:path>
              <a:path w="167640" h="306704">
                <a:moveTo>
                  <a:pt x="35052" y="297180"/>
                </a:moveTo>
                <a:lnTo>
                  <a:pt x="18288" y="297180"/>
                </a:lnTo>
                <a:lnTo>
                  <a:pt x="19694" y="288739"/>
                </a:lnTo>
                <a:lnTo>
                  <a:pt x="21336" y="289560"/>
                </a:lnTo>
                <a:lnTo>
                  <a:pt x="33782" y="289560"/>
                </a:lnTo>
                <a:lnTo>
                  <a:pt x="35052" y="297180"/>
                </a:lnTo>
                <a:close/>
              </a:path>
              <a:path w="167640" h="306704">
                <a:moveTo>
                  <a:pt x="45720" y="303276"/>
                </a:moveTo>
                <a:lnTo>
                  <a:pt x="6096" y="303276"/>
                </a:lnTo>
                <a:lnTo>
                  <a:pt x="3048" y="300228"/>
                </a:lnTo>
                <a:lnTo>
                  <a:pt x="1524" y="297180"/>
                </a:lnTo>
                <a:lnTo>
                  <a:pt x="9144" y="294132"/>
                </a:lnTo>
                <a:lnTo>
                  <a:pt x="18288" y="294132"/>
                </a:lnTo>
                <a:lnTo>
                  <a:pt x="18288" y="297180"/>
                </a:lnTo>
                <a:lnTo>
                  <a:pt x="50292" y="297180"/>
                </a:lnTo>
                <a:lnTo>
                  <a:pt x="50292" y="298704"/>
                </a:lnTo>
                <a:lnTo>
                  <a:pt x="45720" y="303276"/>
                </a:lnTo>
                <a:close/>
              </a:path>
              <a:path w="167640" h="306704">
                <a:moveTo>
                  <a:pt x="41148" y="304800"/>
                </a:moveTo>
                <a:lnTo>
                  <a:pt x="10668" y="304800"/>
                </a:lnTo>
                <a:lnTo>
                  <a:pt x="9144" y="303276"/>
                </a:lnTo>
                <a:lnTo>
                  <a:pt x="44196" y="303276"/>
                </a:lnTo>
                <a:lnTo>
                  <a:pt x="41148" y="304800"/>
                </a:lnTo>
                <a:close/>
              </a:path>
              <a:path w="167640" h="306704">
                <a:moveTo>
                  <a:pt x="36576" y="306324"/>
                </a:moveTo>
                <a:lnTo>
                  <a:pt x="16764" y="306324"/>
                </a:lnTo>
                <a:lnTo>
                  <a:pt x="13716" y="304800"/>
                </a:lnTo>
                <a:lnTo>
                  <a:pt x="39624" y="304800"/>
                </a:lnTo>
                <a:lnTo>
                  <a:pt x="36576" y="3063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00"/>
              </a:lnSpc>
            </a:pPr>
            <a:r>
              <a:rPr dirty="0" spc="-25"/>
              <a:t>TOC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16679" y="533400"/>
            <a:ext cx="1161288" cy="25755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58740" y="533400"/>
            <a:ext cx="1010412" cy="3175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75023" y="413343"/>
            <a:ext cx="2313305" cy="454659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30"/>
              <a:t>Problem</a:t>
            </a:r>
            <a:r>
              <a:rPr dirty="0" spc="-204"/>
              <a:t> </a:t>
            </a:r>
            <a:r>
              <a:rPr dirty="0" spc="-10"/>
              <a:t>Solving</a:t>
            </a:r>
          </a:p>
        </p:txBody>
      </p:sp>
      <p:sp>
        <p:nvSpPr>
          <p:cNvPr id="5" name="object 5" descr=""/>
          <p:cNvSpPr/>
          <p:nvPr/>
        </p:nvSpPr>
        <p:spPr>
          <a:xfrm>
            <a:off x="667511" y="1027175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35052" y="56388"/>
                </a:moveTo>
                <a:lnTo>
                  <a:pt x="19812" y="56388"/>
                </a:lnTo>
                <a:lnTo>
                  <a:pt x="13716" y="54864"/>
                </a:lnTo>
                <a:lnTo>
                  <a:pt x="7620" y="48768"/>
                </a:lnTo>
                <a:lnTo>
                  <a:pt x="3048" y="42672"/>
                </a:lnTo>
                <a:lnTo>
                  <a:pt x="0" y="36576"/>
                </a:lnTo>
                <a:lnTo>
                  <a:pt x="0" y="21336"/>
                </a:lnTo>
                <a:lnTo>
                  <a:pt x="3048" y="13716"/>
                </a:lnTo>
                <a:lnTo>
                  <a:pt x="13716" y="3048"/>
                </a:lnTo>
                <a:lnTo>
                  <a:pt x="19812" y="0"/>
                </a:lnTo>
                <a:lnTo>
                  <a:pt x="35052" y="0"/>
                </a:lnTo>
                <a:lnTo>
                  <a:pt x="42672" y="3048"/>
                </a:lnTo>
                <a:lnTo>
                  <a:pt x="47244" y="9144"/>
                </a:lnTo>
                <a:lnTo>
                  <a:pt x="53340" y="13716"/>
                </a:lnTo>
                <a:lnTo>
                  <a:pt x="56388" y="21336"/>
                </a:lnTo>
                <a:lnTo>
                  <a:pt x="56388" y="36576"/>
                </a:lnTo>
                <a:lnTo>
                  <a:pt x="53340" y="42672"/>
                </a:lnTo>
                <a:lnTo>
                  <a:pt x="47244" y="48768"/>
                </a:lnTo>
                <a:lnTo>
                  <a:pt x="42672" y="54864"/>
                </a:lnTo>
                <a:lnTo>
                  <a:pt x="35052" y="56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123188" y="1333500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2"/>
                </a:moveTo>
                <a:lnTo>
                  <a:pt x="18287" y="50292"/>
                </a:lnTo>
                <a:lnTo>
                  <a:pt x="12191" y="47244"/>
                </a:lnTo>
                <a:lnTo>
                  <a:pt x="7619" y="42672"/>
                </a:lnTo>
                <a:lnTo>
                  <a:pt x="3047" y="38100"/>
                </a:lnTo>
                <a:lnTo>
                  <a:pt x="0" y="32004"/>
                </a:lnTo>
                <a:lnTo>
                  <a:pt x="0" y="18288"/>
                </a:lnTo>
                <a:lnTo>
                  <a:pt x="3047" y="12192"/>
                </a:lnTo>
                <a:lnTo>
                  <a:pt x="7619" y="6096"/>
                </a:lnTo>
                <a:lnTo>
                  <a:pt x="12191" y="1524"/>
                </a:lnTo>
                <a:lnTo>
                  <a:pt x="18287" y="0"/>
                </a:lnTo>
                <a:lnTo>
                  <a:pt x="32003" y="0"/>
                </a:lnTo>
                <a:lnTo>
                  <a:pt x="36575" y="1524"/>
                </a:lnTo>
                <a:lnTo>
                  <a:pt x="42671" y="6096"/>
                </a:lnTo>
                <a:lnTo>
                  <a:pt x="47243" y="12192"/>
                </a:lnTo>
                <a:lnTo>
                  <a:pt x="48767" y="18288"/>
                </a:lnTo>
                <a:lnTo>
                  <a:pt x="48767" y="32004"/>
                </a:lnTo>
                <a:lnTo>
                  <a:pt x="47243" y="38100"/>
                </a:lnTo>
                <a:lnTo>
                  <a:pt x="42671" y="42672"/>
                </a:lnTo>
                <a:lnTo>
                  <a:pt x="36575" y="47244"/>
                </a:lnTo>
                <a:lnTo>
                  <a:pt x="32003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123188" y="1616964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2"/>
                </a:moveTo>
                <a:lnTo>
                  <a:pt x="18287" y="50292"/>
                </a:lnTo>
                <a:lnTo>
                  <a:pt x="12191" y="47244"/>
                </a:lnTo>
                <a:lnTo>
                  <a:pt x="7619" y="42672"/>
                </a:lnTo>
                <a:lnTo>
                  <a:pt x="3047" y="38100"/>
                </a:lnTo>
                <a:lnTo>
                  <a:pt x="0" y="32004"/>
                </a:lnTo>
                <a:lnTo>
                  <a:pt x="0" y="18288"/>
                </a:lnTo>
                <a:lnTo>
                  <a:pt x="3047" y="12192"/>
                </a:lnTo>
                <a:lnTo>
                  <a:pt x="12191" y="3048"/>
                </a:lnTo>
                <a:lnTo>
                  <a:pt x="18287" y="0"/>
                </a:lnTo>
                <a:lnTo>
                  <a:pt x="32003" y="0"/>
                </a:lnTo>
                <a:lnTo>
                  <a:pt x="36575" y="3048"/>
                </a:lnTo>
                <a:lnTo>
                  <a:pt x="42671" y="7620"/>
                </a:lnTo>
                <a:lnTo>
                  <a:pt x="47243" y="12192"/>
                </a:lnTo>
                <a:lnTo>
                  <a:pt x="48767" y="18288"/>
                </a:lnTo>
                <a:lnTo>
                  <a:pt x="48767" y="32004"/>
                </a:lnTo>
                <a:lnTo>
                  <a:pt x="47243" y="38100"/>
                </a:lnTo>
                <a:lnTo>
                  <a:pt x="42671" y="42672"/>
                </a:lnTo>
                <a:lnTo>
                  <a:pt x="36575" y="47244"/>
                </a:lnTo>
                <a:lnTo>
                  <a:pt x="32003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580387" y="1895855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80">
                <a:moveTo>
                  <a:pt x="25908" y="42671"/>
                </a:moveTo>
                <a:lnTo>
                  <a:pt x="15240" y="42671"/>
                </a:lnTo>
                <a:lnTo>
                  <a:pt x="9144" y="41147"/>
                </a:lnTo>
                <a:lnTo>
                  <a:pt x="6096" y="36575"/>
                </a:lnTo>
                <a:lnTo>
                  <a:pt x="1524" y="32003"/>
                </a:lnTo>
                <a:lnTo>
                  <a:pt x="0" y="27431"/>
                </a:lnTo>
                <a:lnTo>
                  <a:pt x="0" y="15239"/>
                </a:lnTo>
                <a:lnTo>
                  <a:pt x="1524" y="10667"/>
                </a:lnTo>
                <a:lnTo>
                  <a:pt x="9144" y="3047"/>
                </a:lnTo>
                <a:lnTo>
                  <a:pt x="15240" y="0"/>
                </a:lnTo>
                <a:lnTo>
                  <a:pt x="25908" y="0"/>
                </a:lnTo>
                <a:lnTo>
                  <a:pt x="32004" y="3047"/>
                </a:lnTo>
                <a:lnTo>
                  <a:pt x="39624" y="10667"/>
                </a:lnTo>
                <a:lnTo>
                  <a:pt x="42672" y="15239"/>
                </a:lnTo>
                <a:lnTo>
                  <a:pt x="42672" y="27431"/>
                </a:lnTo>
                <a:lnTo>
                  <a:pt x="39624" y="32003"/>
                </a:lnTo>
                <a:lnTo>
                  <a:pt x="35052" y="36575"/>
                </a:lnTo>
                <a:lnTo>
                  <a:pt x="32004" y="41147"/>
                </a:lnTo>
                <a:lnTo>
                  <a:pt x="25908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667511" y="2226564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35052" y="56387"/>
                </a:moveTo>
                <a:lnTo>
                  <a:pt x="19812" y="56387"/>
                </a:lnTo>
                <a:lnTo>
                  <a:pt x="13716" y="54863"/>
                </a:lnTo>
                <a:lnTo>
                  <a:pt x="7620" y="48767"/>
                </a:lnTo>
                <a:lnTo>
                  <a:pt x="3048" y="42671"/>
                </a:lnTo>
                <a:lnTo>
                  <a:pt x="0" y="36575"/>
                </a:lnTo>
                <a:lnTo>
                  <a:pt x="0" y="21335"/>
                </a:lnTo>
                <a:lnTo>
                  <a:pt x="3048" y="13715"/>
                </a:lnTo>
                <a:lnTo>
                  <a:pt x="13716" y="3047"/>
                </a:lnTo>
                <a:lnTo>
                  <a:pt x="19812" y="0"/>
                </a:lnTo>
                <a:lnTo>
                  <a:pt x="35052" y="0"/>
                </a:lnTo>
                <a:lnTo>
                  <a:pt x="42672" y="3047"/>
                </a:lnTo>
                <a:lnTo>
                  <a:pt x="47244" y="9143"/>
                </a:lnTo>
                <a:lnTo>
                  <a:pt x="53340" y="13715"/>
                </a:lnTo>
                <a:lnTo>
                  <a:pt x="56388" y="21335"/>
                </a:lnTo>
                <a:lnTo>
                  <a:pt x="56388" y="36575"/>
                </a:lnTo>
                <a:lnTo>
                  <a:pt x="53340" y="42671"/>
                </a:lnTo>
                <a:lnTo>
                  <a:pt x="47244" y="48767"/>
                </a:lnTo>
                <a:lnTo>
                  <a:pt x="42672" y="54863"/>
                </a:lnTo>
                <a:lnTo>
                  <a:pt x="35052" y="563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123188" y="2532888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2"/>
                </a:moveTo>
                <a:lnTo>
                  <a:pt x="18287" y="50292"/>
                </a:lnTo>
                <a:lnTo>
                  <a:pt x="12191" y="47244"/>
                </a:lnTo>
                <a:lnTo>
                  <a:pt x="7619" y="42672"/>
                </a:lnTo>
                <a:lnTo>
                  <a:pt x="3047" y="38100"/>
                </a:lnTo>
                <a:lnTo>
                  <a:pt x="0" y="32004"/>
                </a:lnTo>
                <a:lnTo>
                  <a:pt x="0" y="18288"/>
                </a:lnTo>
                <a:lnTo>
                  <a:pt x="3047" y="12192"/>
                </a:lnTo>
                <a:lnTo>
                  <a:pt x="7619" y="6096"/>
                </a:lnTo>
                <a:lnTo>
                  <a:pt x="12191" y="1524"/>
                </a:lnTo>
                <a:lnTo>
                  <a:pt x="18287" y="0"/>
                </a:lnTo>
                <a:lnTo>
                  <a:pt x="32003" y="0"/>
                </a:lnTo>
                <a:lnTo>
                  <a:pt x="36575" y="1524"/>
                </a:lnTo>
                <a:lnTo>
                  <a:pt x="42671" y="6096"/>
                </a:lnTo>
                <a:lnTo>
                  <a:pt x="47243" y="12192"/>
                </a:lnTo>
                <a:lnTo>
                  <a:pt x="48767" y="18288"/>
                </a:lnTo>
                <a:lnTo>
                  <a:pt x="48767" y="32004"/>
                </a:lnTo>
                <a:lnTo>
                  <a:pt x="47243" y="38100"/>
                </a:lnTo>
                <a:lnTo>
                  <a:pt x="42671" y="42672"/>
                </a:lnTo>
                <a:lnTo>
                  <a:pt x="36575" y="47244"/>
                </a:lnTo>
                <a:lnTo>
                  <a:pt x="32003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667511" y="3105912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35052" y="56387"/>
                </a:moveTo>
                <a:lnTo>
                  <a:pt x="19812" y="56387"/>
                </a:lnTo>
                <a:lnTo>
                  <a:pt x="13716" y="54863"/>
                </a:lnTo>
                <a:lnTo>
                  <a:pt x="7620" y="48767"/>
                </a:lnTo>
                <a:lnTo>
                  <a:pt x="3048" y="42671"/>
                </a:lnTo>
                <a:lnTo>
                  <a:pt x="0" y="36575"/>
                </a:lnTo>
                <a:lnTo>
                  <a:pt x="0" y="21335"/>
                </a:lnTo>
                <a:lnTo>
                  <a:pt x="3048" y="13715"/>
                </a:lnTo>
                <a:lnTo>
                  <a:pt x="13716" y="3047"/>
                </a:lnTo>
                <a:lnTo>
                  <a:pt x="19812" y="0"/>
                </a:lnTo>
                <a:lnTo>
                  <a:pt x="35052" y="0"/>
                </a:lnTo>
                <a:lnTo>
                  <a:pt x="42672" y="3047"/>
                </a:lnTo>
                <a:lnTo>
                  <a:pt x="47244" y="9143"/>
                </a:lnTo>
                <a:lnTo>
                  <a:pt x="53340" y="13715"/>
                </a:lnTo>
                <a:lnTo>
                  <a:pt x="56388" y="21335"/>
                </a:lnTo>
                <a:lnTo>
                  <a:pt x="56388" y="36575"/>
                </a:lnTo>
                <a:lnTo>
                  <a:pt x="53340" y="42671"/>
                </a:lnTo>
                <a:lnTo>
                  <a:pt x="47244" y="48767"/>
                </a:lnTo>
                <a:lnTo>
                  <a:pt x="42672" y="54863"/>
                </a:lnTo>
                <a:lnTo>
                  <a:pt x="35052" y="563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123188" y="3410711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2"/>
                </a:moveTo>
                <a:lnTo>
                  <a:pt x="18287" y="50292"/>
                </a:lnTo>
                <a:lnTo>
                  <a:pt x="12191" y="48768"/>
                </a:lnTo>
                <a:lnTo>
                  <a:pt x="7619" y="44196"/>
                </a:lnTo>
                <a:lnTo>
                  <a:pt x="3047" y="38100"/>
                </a:lnTo>
                <a:lnTo>
                  <a:pt x="0" y="33528"/>
                </a:lnTo>
                <a:lnTo>
                  <a:pt x="0" y="18288"/>
                </a:lnTo>
                <a:lnTo>
                  <a:pt x="3047" y="13716"/>
                </a:lnTo>
                <a:lnTo>
                  <a:pt x="7619" y="7620"/>
                </a:lnTo>
                <a:lnTo>
                  <a:pt x="12191" y="3048"/>
                </a:lnTo>
                <a:lnTo>
                  <a:pt x="18287" y="0"/>
                </a:lnTo>
                <a:lnTo>
                  <a:pt x="32003" y="0"/>
                </a:lnTo>
                <a:lnTo>
                  <a:pt x="36575" y="3048"/>
                </a:lnTo>
                <a:lnTo>
                  <a:pt x="42671" y="7620"/>
                </a:lnTo>
                <a:lnTo>
                  <a:pt x="47243" y="13716"/>
                </a:lnTo>
                <a:lnTo>
                  <a:pt x="48767" y="18288"/>
                </a:lnTo>
                <a:lnTo>
                  <a:pt x="48767" y="33528"/>
                </a:lnTo>
                <a:lnTo>
                  <a:pt x="47243" y="38100"/>
                </a:lnTo>
                <a:lnTo>
                  <a:pt x="42671" y="44196"/>
                </a:lnTo>
                <a:lnTo>
                  <a:pt x="36575" y="48768"/>
                </a:lnTo>
                <a:lnTo>
                  <a:pt x="32003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580387" y="4780788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79">
                <a:moveTo>
                  <a:pt x="25908" y="42672"/>
                </a:moveTo>
                <a:lnTo>
                  <a:pt x="15240" y="42672"/>
                </a:lnTo>
                <a:lnTo>
                  <a:pt x="9144" y="39624"/>
                </a:lnTo>
                <a:lnTo>
                  <a:pt x="6096" y="36576"/>
                </a:lnTo>
                <a:lnTo>
                  <a:pt x="1524" y="32004"/>
                </a:lnTo>
                <a:lnTo>
                  <a:pt x="0" y="27432"/>
                </a:lnTo>
                <a:lnTo>
                  <a:pt x="0" y="15240"/>
                </a:lnTo>
                <a:lnTo>
                  <a:pt x="1524" y="10668"/>
                </a:lnTo>
                <a:lnTo>
                  <a:pt x="6096" y="6096"/>
                </a:lnTo>
                <a:lnTo>
                  <a:pt x="9144" y="1524"/>
                </a:lnTo>
                <a:lnTo>
                  <a:pt x="15240" y="0"/>
                </a:lnTo>
                <a:lnTo>
                  <a:pt x="25908" y="0"/>
                </a:lnTo>
                <a:lnTo>
                  <a:pt x="32004" y="1524"/>
                </a:lnTo>
                <a:lnTo>
                  <a:pt x="35052" y="6096"/>
                </a:lnTo>
                <a:lnTo>
                  <a:pt x="39624" y="10668"/>
                </a:lnTo>
                <a:lnTo>
                  <a:pt x="42672" y="15240"/>
                </a:lnTo>
                <a:lnTo>
                  <a:pt x="42672" y="27432"/>
                </a:lnTo>
                <a:lnTo>
                  <a:pt x="39624" y="32004"/>
                </a:lnTo>
                <a:lnTo>
                  <a:pt x="32004" y="39624"/>
                </a:lnTo>
                <a:lnTo>
                  <a:pt x="25908" y="426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123188" y="5050535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2"/>
                </a:moveTo>
                <a:lnTo>
                  <a:pt x="18287" y="50292"/>
                </a:lnTo>
                <a:lnTo>
                  <a:pt x="12191" y="47244"/>
                </a:lnTo>
                <a:lnTo>
                  <a:pt x="7619" y="42672"/>
                </a:lnTo>
                <a:lnTo>
                  <a:pt x="3047" y="38100"/>
                </a:lnTo>
                <a:lnTo>
                  <a:pt x="0" y="32004"/>
                </a:lnTo>
                <a:lnTo>
                  <a:pt x="0" y="18288"/>
                </a:lnTo>
                <a:lnTo>
                  <a:pt x="3047" y="12192"/>
                </a:lnTo>
                <a:lnTo>
                  <a:pt x="12191" y="3048"/>
                </a:lnTo>
                <a:lnTo>
                  <a:pt x="18287" y="0"/>
                </a:lnTo>
                <a:lnTo>
                  <a:pt x="32003" y="0"/>
                </a:lnTo>
                <a:lnTo>
                  <a:pt x="36575" y="3048"/>
                </a:lnTo>
                <a:lnTo>
                  <a:pt x="42671" y="7620"/>
                </a:lnTo>
                <a:lnTo>
                  <a:pt x="47243" y="12192"/>
                </a:lnTo>
                <a:lnTo>
                  <a:pt x="48767" y="18288"/>
                </a:lnTo>
                <a:lnTo>
                  <a:pt x="48767" y="32004"/>
                </a:lnTo>
                <a:lnTo>
                  <a:pt x="47243" y="38100"/>
                </a:lnTo>
                <a:lnTo>
                  <a:pt x="42671" y="42672"/>
                </a:lnTo>
                <a:lnTo>
                  <a:pt x="36575" y="47244"/>
                </a:lnTo>
                <a:lnTo>
                  <a:pt x="32003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5" name="object 1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44167" y="5689091"/>
            <a:ext cx="379476" cy="118872"/>
          </a:xfrm>
          <a:prstGeom prst="rect">
            <a:avLst/>
          </a:prstGeom>
        </p:spPr>
      </p:pic>
      <p:grpSp>
        <p:nvGrpSpPr>
          <p:cNvPr id="16" name="object 16" descr=""/>
          <p:cNvGrpSpPr/>
          <p:nvPr/>
        </p:nvGrpSpPr>
        <p:grpSpPr>
          <a:xfrm>
            <a:off x="1790700" y="5711951"/>
            <a:ext cx="266700" cy="96520"/>
            <a:chOff x="1790700" y="5711951"/>
            <a:chExt cx="266700" cy="96520"/>
          </a:xfrm>
        </p:grpSpPr>
        <p:pic>
          <p:nvPicPr>
            <p:cNvPr id="17" name="object 1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90700" y="5711951"/>
              <a:ext cx="155448" cy="96012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81199" y="5711951"/>
              <a:ext cx="76200" cy="94488"/>
            </a:xfrm>
            <a:prstGeom prst="rect">
              <a:avLst/>
            </a:prstGeom>
          </p:spPr>
        </p:pic>
      </p:grpSp>
      <p:pic>
        <p:nvPicPr>
          <p:cNvPr id="19" name="object 1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27503" y="5711951"/>
            <a:ext cx="946404" cy="96012"/>
          </a:xfrm>
          <a:prstGeom prst="rect">
            <a:avLst/>
          </a:prstGeom>
        </p:spPr>
      </p:pic>
      <p:grpSp>
        <p:nvGrpSpPr>
          <p:cNvPr id="20" name="object 20" descr=""/>
          <p:cNvGrpSpPr/>
          <p:nvPr/>
        </p:nvGrpSpPr>
        <p:grpSpPr>
          <a:xfrm>
            <a:off x="3142488" y="5667755"/>
            <a:ext cx="909955" cy="140335"/>
            <a:chOff x="3142488" y="5667755"/>
            <a:chExt cx="909955" cy="140335"/>
          </a:xfrm>
        </p:grpSpPr>
        <p:sp>
          <p:nvSpPr>
            <p:cNvPr id="21" name="object 21" descr=""/>
            <p:cNvSpPr/>
            <p:nvPr/>
          </p:nvSpPr>
          <p:spPr>
            <a:xfrm>
              <a:off x="3142488" y="5676899"/>
              <a:ext cx="21590" cy="129539"/>
            </a:xfrm>
            <a:custGeom>
              <a:avLst/>
              <a:gdLst/>
              <a:ahLst/>
              <a:cxnLst/>
              <a:rect l="l" t="t" r="r" b="b"/>
              <a:pathLst>
                <a:path w="21589" h="129539">
                  <a:moveTo>
                    <a:pt x="18288" y="128016"/>
                  </a:moveTo>
                  <a:lnTo>
                    <a:pt x="3048" y="128016"/>
                  </a:lnTo>
                  <a:lnTo>
                    <a:pt x="1524" y="126492"/>
                  </a:lnTo>
                  <a:lnTo>
                    <a:pt x="1524" y="38100"/>
                  </a:lnTo>
                  <a:lnTo>
                    <a:pt x="3048" y="36576"/>
                  </a:lnTo>
                  <a:lnTo>
                    <a:pt x="18288" y="36576"/>
                  </a:lnTo>
                  <a:lnTo>
                    <a:pt x="18288" y="128016"/>
                  </a:lnTo>
                  <a:close/>
                </a:path>
                <a:path w="21589" h="129539">
                  <a:moveTo>
                    <a:pt x="13716" y="129540"/>
                  </a:moveTo>
                  <a:lnTo>
                    <a:pt x="7620" y="129540"/>
                  </a:lnTo>
                  <a:lnTo>
                    <a:pt x="6096" y="128016"/>
                  </a:lnTo>
                  <a:lnTo>
                    <a:pt x="13716" y="128016"/>
                  </a:lnTo>
                  <a:lnTo>
                    <a:pt x="13716" y="129540"/>
                  </a:lnTo>
                  <a:close/>
                </a:path>
                <a:path w="21589" h="129539">
                  <a:moveTo>
                    <a:pt x="15240" y="19812"/>
                  </a:moveTo>
                  <a:lnTo>
                    <a:pt x="6096" y="19812"/>
                  </a:lnTo>
                  <a:lnTo>
                    <a:pt x="0" y="13716"/>
                  </a:lnTo>
                  <a:lnTo>
                    <a:pt x="0" y="6096"/>
                  </a:lnTo>
                  <a:lnTo>
                    <a:pt x="1524" y="3048"/>
                  </a:lnTo>
                  <a:lnTo>
                    <a:pt x="4572" y="0"/>
                  </a:lnTo>
                  <a:lnTo>
                    <a:pt x="18288" y="0"/>
                  </a:lnTo>
                  <a:lnTo>
                    <a:pt x="21336" y="3048"/>
                  </a:lnTo>
                  <a:lnTo>
                    <a:pt x="21336" y="15240"/>
                  </a:lnTo>
                  <a:lnTo>
                    <a:pt x="18288" y="18288"/>
                  </a:lnTo>
                  <a:lnTo>
                    <a:pt x="15240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91256" y="5711952"/>
              <a:ext cx="76200" cy="94488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93363" y="5669280"/>
              <a:ext cx="80772" cy="138684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09188" y="5676899"/>
              <a:ext cx="158495" cy="129540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87496" y="5669280"/>
              <a:ext cx="80772" cy="138684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03319" y="5713475"/>
              <a:ext cx="76200" cy="94488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06951" y="5711951"/>
              <a:ext cx="73152" cy="96012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3913632" y="5669800"/>
              <a:ext cx="17145" cy="137160"/>
            </a:xfrm>
            <a:custGeom>
              <a:avLst/>
              <a:gdLst/>
              <a:ahLst/>
              <a:cxnLst/>
              <a:rect l="l" t="t" r="r" b="b"/>
              <a:pathLst>
                <a:path w="17145" h="137160">
                  <a:moveTo>
                    <a:pt x="13716" y="135128"/>
                  </a:moveTo>
                  <a:lnTo>
                    <a:pt x="4572" y="135128"/>
                  </a:lnTo>
                  <a:lnTo>
                    <a:pt x="6096" y="136652"/>
                  </a:lnTo>
                  <a:lnTo>
                    <a:pt x="12192" y="136652"/>
                  </a:lnTo>
                  <a:lnTo>
                    <a:pt x="13716" y="135128"/>
                  </a:lnTo>
                  <a:close/>
                </a:path>
                <a:path w="17145" h="137160">
                  <a:moveTo>
                    <a:pt x="16764" y="0"/>
                  </a:moveTo>
                  <a:lnTo>
                    <a:pt x="1524" y="0"/>
                  </a:lnTo>
                  <a:lnTo>
                    <a:pt x="1524" y="1270"/>
                  </a:lnTo>
                  <a:lnTo>
                    <a:pt x="0" y="1270"/>
                  </a:lnTo>
                  <a:lnTo>
                    <a:pt x="0" y="133350"/>
                  </a:lnTo>
                  <a:lnTo>
                    <a:pt x="1524" y="133350"/>
                  </a:lnTo>
                  <a:lnTo>
                    <a:pt x="1524" y="134620"/>
                  </a:lnTo>
                  <a:lnTo>
                    <a:pt x="16764" y="134620"/>
                  </a:lnTo>
                  <a:lnTo>
                    <a:pt x="16764" y="133350"/>
                  </a:lnTo>
                  <a:lnTo>
                    <a:pt x="16764" y="1270"/>
                  </a:lnTo>
                  <a:lnTo>
                    <a:pt x="167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950208" y="5667755"/>
              <a:ext cx="102107" cy="140208"/>
            </a:xfrm>
            <a:prstGeom prst="rect">
              <a:avLst/>
            </a:prstGeom>
          </p:spPr>
        </p:pic>
      </p:grpSp>
      <p:grpSp>
        <p:nvGrpSpPr>
          <p:cNvPr id="30" name="object 30" descr=""/>
          <p:cNvGrpSpPr/>
          <p:nvPr/>
        </p:nvGrpSpPr>
        <p:grpSpPr>
          <a:xfrm>
            <a:off x="4101083" y="5669279"/>
            <a:ext cx="492759" cy="172720"/>
            <a:chOff x="4101083" y="5669279"/>
            <a:chExt cx="492759" cy="172720"/>
          </a:xfrm>
        </p:grpSpPr>
        <p:pic>
          <p:nvPicPr>
            <p:cNvPr id="31" name="object 3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01083" y="5711951"/>
              <a:ext cx="73152" cy="96012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07763" y="5669279"/>
              <a:ext cx="80772" cy="138684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4315968" y="5669800"/>
              <a:ext cx="66040" cy="137160"/>
            </a:xfrm>
            <a:custGeom>
              <a:avLst/>
              <a:gdLst/>
              <a:ahLst/>
              <a:cxnLst/>
              <a:rect l="l" t="t" r="r" b="b"/>
              <a:pathLst>
                <a:path w="66039" h="137160">
                  <a:moveTo>
                    <a:pt x="18288" y="43675"/>
                  </a:moveTo>
                  <a:lnTo>
                    <a:pt x="3048" y="43675"/>
                  </a:lnTo>
                  <a:lnTo>
                    <a:pt x="3048" y="45199"/>
                  </a:lnTo>
                  <a:lnTo>
                    <a:pt x="1524" y="45199"/>
                  </a:lnTo>
                  <a:lnTo>
                    <a:pt x="1524" y="133591"/>
                  </a:lnTo>
                  <a:lnTo>
                    <a:pt x="3048" y="133591"/>
                  </a:lnTo>
                  <a:lnTo>
                    <a:pt x="3048" y="135115"/>
                  </a:lnTo>
                  <a:lnTo>
                    <a:pt x="6096" y="135115"/>
                  </a:lnTo>
                  <a:lnTo>
                    <a:pt x="7620" y="136639"/>
                  </a:lnTo>
                  <a:lnTo>
                    <a:pt x="13716" y="136639"/>
                  </a:lnTo>
                  <a:lnTo>
                    <a:pt x="15240" y="135115"/>
                  </a:lnTo>
                  <a:lnTo>
                    <a:pt x="18288" y="135115"/>
                  </a:lnTo>
                  <a:lnTo>
                    <a:pt x="18288" y="43675"/>
                  </a:lnTo>
                  <a:close/>
                </a:path>
                <a:path w="66039" h="137160">
                  <a:moveTo>
                    <a:pt x="21336" y="10147"/>
                  </a:moveTo>
                  <a:lnTo>
                    <a:pt x="18288" y="7099"/>
                  </a:lnTo>
                  <a:lnTo>
                    <a:pt x="4572" y="7099"/>
                  </a:lnTo>
                  <a:lnTo>
                    <a:pt x="1524" y="10147"/>
                  </a:lnTo>
                  <a:lnTo>
                    <a:pt x="0" y="13195"/>
                  </a:lnTo>
                  <a:lnTo>
                    <a:pt x="0" y="20815"/>
                  </a:lnTo>
                  <a:lnTo>
                    <a:pt x="4572" y="25387"/>
                  </a:lnTo>
                  <a:lnTo>
                    <a:pt x="7620" y="26911"/>
                  </a:lnTo>
                  <a:lnTo>
                    <a:pt x="15240" y="26911"/>
                  </a:lnTo>
                  <a:lnTo>
                    <a:pt x="18288" y="25387"/>
                  </a:lnTo>
                  <a:lnTo>
                    <a:pt x="21336" y="22339"/>
                  </a:lnTo>
                  <a:lnTo>
                    <a:pt x="21336" y="10147"/>
                  </a:lnTo>
                  <a:close/>
                </a:path>
                <a:path w="66039" h="137160">
                  <a:moveTo>
                    <a:pt x="60947" y="135128"/>
                  </a:moveTo>
                  <a:lnTo>
                    <a:pt x="53327" y="135128"/>
                  </a:lnTo>
                  <a:lnTo>
                    <a:pt x="53327" y="136652"/>
                  </a:lnTo>
                  <a:lnTo>
                    <a:pt x="59423" y="136652"/>
                  </a:lnTo>
                  <a:lnTo>
                    <a:pt x="60947" y="135128"/>
                  </a:lnTo>
                  <a:close/>
                </a:path>
                <a:path w="66039" h="137160">
                  <a:moveTo>
                    <a:pt x="65519" y="1270"/>
                  </a:moveTo>
                  <a:lnTo>
                    <a:pt x="65151" y="1270"/>
                  </a:lnTo>
                  <a:lnTo>
                    <a:pt x="65151" y="0"/>
                  </a:lnTo>
                  <a:lnTo>
                    <a:pt x="48755" y="0"/>
                  </a:lnTo>
                  <a:lnTo>
                    <a:pt x="48755" y="1270"/>
                  </a:lnTo>
                  <a:lnTo>
                    <a:pt x="48755" y="133350"/>
                  </a:lnTo>
                  <a:lnTo>
                    <a:pt x="48755" y="134620"/>
                  </a:lnTo>
                  <a:lnTo>
                    <a:pt x="65151" y="134620"/>
                  </a:lnTo>
                  <a:lnTo>
                    <a:pt x="65151" y="133350"/>
                  </a:lnTo>
                  <a:lnTo>
                    <a:pt x="65519" y="133350"/>
                  </a:lnTo>
                  <a:lnTo>
                    <a:pt x="65519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08931" y="5676899"/>
              <a:ext cx="184403" cy="164592"/>
            </a:xfrm>
            <a:prstGeom prst="rect">
              <a:avLst/>
            </a:prstGeom>
          </p:spPr>
        </p:pic>
      </p:grpSp>
      <p:pic>
        <p:nvPicPr>
          <p:cNvPr id="35" name="object 35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646676" y="5689091"/>
            <a:ext cx="158495" cy="118872"/>
          </a:xfrm>
          <a:prstGeom prst="rect">
            <a:avLst/>
          </a:prstGeom>
        </p:spPr>
      </p:pic>
      <p:grpSp>
        <p:nvGrpSpPr>
          <p:cNvPr id="36" name="object 36" descr=""/>
          <p:cNvGrpSpPr/>
          <p:nvPr/>
        </p:nvGrpSpPr>
        <p:grpSpPr>
          <a:xfrm>
            <a:off x="4876800" y="5667755"/>
            <a:ext cx="615950" cy="173990"/>
            <a:chOff x="4876800" y="5667755"/>
            <a:chExt cx="615950" cy="173990"/>
          </a:xfrm>
        </p:grpSpPr>
        <p:sp>
          <p:nvSpPr>
            <p:cNvPr id="37" name="object 37" descr=""/>
            <p:cNvSpPr/>
            <p:nvPr/>
          </p:nvSpPr>
          <p:spPr>
            <a:xfrm>
              <a:off x="4876800" y="5676899"/>
              <a:ext cx="21590" cy="129539"/>
            </a:xfrm>
            <a:custGeom>
              <a:avLst/>
              <a:gdLst/>
              <a:ahLst/>
              <a:cxnLst/>
              <a:rect l="l" t="t" r="r" b="b"/>
              <a:pathLst>
                <a:path w="21589" h="129539">
                  <a:moveTo>
                    <a:pt x="16764" y="128016"/>
                  </a:moveTo>
                  <a:lnTo>
                    <a:pt x="1524" y="128016"/>
                  </a:lnTo>
                  <a:lnTo>
                    <a:pt x="1524" y="36576"/>
                  </a:lnTo>
                  <a:lnTo>
                    <a:pt x="16764" y="36576"/>
                  </a:lnTo>
                  <a:lnTo>
                    <a:pt x="16764" y="38100"/>
                  </a:lnTo>
                  <a:lnTo>
                    <a:pt x="18288" y="38100"/>
                  </a:lnTo>
                  <a:lnTo>
                    <a:pt x="18288" y="126492"/>
                  </a:lnTo>
                  <a:lnTo>
                    <a:pt x="16764" y="126492"/>
                  </a:lnTo>
                  <a:lnTo>
                    <a:pt x="16764" y="128016"/>
                  </a:lnTo>
                  <a:close/>
                </a:path>
                <a:path w="21589" h="129539">
                  <a:moveTo>
                    <a:pt x="12192" y="129540"/>
                  </a:moveTo>
                  <a:lnTo>
                    <a:pt x="6096" y="129540"/>
                  </a:lnTo>
                  <a:lnTo>
                    <a:pt x="4572" y="128016"/>
                  </a:lnTo>
                  <a:lnTo>
                    <a:pt x="13716" y="128016"/>
                  </a:lnTo>
                  <a:lnTo>
                    <a:pt x="12192" y="129540"/>
                  </a:lnTo>
                  <a:close/>
                </a:path>
                <a:path w="21589" h="129539">
                  <a:moveTo>
                    <a:pt x="13716" y="19812"/>
                  </a:moveTo>
                  <a:lnTo>
                    <a:pt x="6096" y="19812"/>
                  </a:lnTo>
                  <a:lnTo>
                    <a:pt x="3048" y="18288"/>
                  </a:lnTo>
                  <a:lnTo>
                    <a:pt x="0" y="15240"/>
                  </a:lnTo>
                  <a:lnTo>
                    <a:pt x="0" y="3048"/>
                  </a:lnTo>
                  <a:lnTo>
                    <a:pt x="3048" y="0"/>
                  </a:lnTo>
                  <a:lnTo>
                    <a:pt x="16764" y="0"/>
                  </a:lnTo>
                  <a:lnTo>
                    <a:pt x="19812" y="3048"/>
                  </a:lnTo>
                  <a:lnTo>
                    <a:pt x="21336" y="6096"/>
                  </a:lnTo>
                  <a:lnTo>
                    <a:pt x="21336" y="13716"/>
                  </a:lnTo>
                  <a:lnTo>
                    <a:pt x="16764" y="18288"/>
                  </a:lnTo>
                  <a:lnTo>
                    <a:pt x="13716" y="19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17948" y="5669280"/>
              <a:ext cx="80772" cy="138684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027676" y="5711952"/>
              <a:ext cx="80772" cy="96012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134355" y="5711951"/>
              <a:ext cx="76200" cy="94488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233416" y="5667755"/>
              <a:ext cx="259079" cy="173736"/>
            </a:xfrm>
            <a:prstGeom prst="rect">
              <a:avLst/>
            </a:prstGeom>
          </p:spPr>
        </p:pic>
      </p:grpSp>
      <p:grpSp>
        <p:nvGrpSpPr>
          <p:cNvPr id="42" name="object 42" descr=""/>
          <p:cNvGrpSpPr/>
          <p:nvPr/>
        </p:nvGrpSpPr>
        <p:grpSpPr>
          <a:xfrm>
            <a:off x="5556503" y="5669279"/>
            <a:ext cx="2057400" cy="172720"/>
            <a:chOff x="5556503" y="5669279"/>
            <a:chExt cx="2057400" cy="172720"/>
          </a:xfrm>
        </p:grpSpPr>
        <p:pic>
          <p:nvPicPr>
            <p:cNvPr id="43" name="object 43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556503" y="5711951"/>
              <a:ext cx="147828" cy="96012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730239" y="5669279"/>
              <a:ext cx="1883664" cy="172212"/>
            </a:xfrm>
            <a:prstGeom prst="rect">
              <a:avLst/>
            </a:prstGeom>
          </p:spPr>
        </p:pic>
      </p:grpSp>
      <p:pic>
        <p:nvPicPr>
          <p:cNvPr id="45" name="object 45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677911" y="5689091"/>
            <a:ext cx="952500" cy="152399"/>
          </a:xfrm>
          <a:prstGeom prst="rect">
            <a:avLst/>
          </a:prstGeom>
        </p:spPr>
      </p:pic>
      <p:sp>
        <p:nvSpPr>
          <p:cNvPr id="46" name="object 46" descr=""/>
          <p:cNvSpPr txBox="1"/>
          <p:nvPr/>
        </p:nvSpPr>
        <p:spPr>
          <a:xfrm>
            <a:off x="871219" y="840487"/>
            <a:ext cx="8531860" cy="545846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800">
                <a:latin typeface="Calibri"/>
                <a:cs typeface="Calibri"/>
              </a:rPr>
              <a:t>What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problem?</a:t>
            </a:r>
            <a:endParaRPr sz="1800">
              <a:latin typeface="Calibri"/>
              <a:cs typeface="Calibri"/>
            </a:endParaRPr>
          </a:p>
          <a:p>
            <a:pPr marL="469900" marR="3510279">
              <a:lnSpc>
                <a:spcPct val="120000"/>
              </a:lnSpc>
              <a:spcBef>
                <a:spcPts val="35"/>
              </a:spcBef>
            </a:pP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question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raised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inquiry,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consideration,</a:t>
            </a:r>
            <a:r>
              <a:rPr dirty="0" sz="1550" spc="-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solution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source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perplexity,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distress,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vexation</a:t>
            </a:r>
            <a:endParaRPr sz="1550">
              <a:latin typeface="Calibri"/>
              <a:cs typeface="Calibri"/>
            </a:endParaRPr>
          </a:p>
          <a:p>
            <a:pPr marL="928369">
              <a:lnSpc>
                <a:spcPct val="100000"/>
              </a:lnSpc>
              <a:spcBef>
                <a:spcPts val="425"/>
              </a:spcBef>
            </a:pPr>
            <a:r>
              <a:rPr dirty="0" sz="1350">
                <a:latin typeface="Calibri"/>
                <a:cs typeface="Calibri"/>
              </a:rPr>
              <a:t>Reference:</a:t>
            </a:r>
            <a:r>
              <a:rPr dirty="0" sz="1350" spc="110">
                <a:latin typeface="Calibri"/>
                <a:cs typeface="Calibri"/>
              </a:rPr>
              <a:t> </a:t>
            </a:r>
            <a:r>
              <a:rPr dirty="0" u="sng" sz="135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https://</a:t>
            </a:r>
            <a:r>
              <a:rPr dirty="0" u="sng" sz="135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6"/>
              </a:rPr>
              <a:t>www.merriam-</a:t>
            </a:r>
            <a:r>
              <a:rPr dirty="0" u="sng" sz="135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6"/>
              </a:rPr>
              <a:t>webster.com/dictionary/problem</a:t>
            </a: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1800">
                <a:latin typeface="Calibri"/>
                <a:cs typeface="Calibri"/>
              </a:rPr>
              <a:t>What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problem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solving?</a:t>
            </a:r>
            <a:endParaRPr sz="1800">
              <a:latin typeface="Calibri"/>
              <a:cs typeface="Calibri"/>
            </a:endParaRPr>
          </a:p>
          <a:p>
            <a:pPr marL="469900" marR="5080">
              <a:lnSpc>
                <a:spcPts val="1730"/>
              </a:lnSpc>
              <a:spcBef>
                <a:spcPts val="560"/>
              </a:spcBef>
            </a:pP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act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defining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problem, determining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cause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1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problem,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identifying,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prioritizing,</a:t>
            </a:r>
            <a:r>
              <a:rPr dirty="0" sz="1550" spc="21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and </a:t>
            </a:r>
            <a:r>
              <a:rPr dirty="0" sz="1550">
                <a:latin typeface="Calibri"/>
                <a:cs typeface="Calibri"/>
              </a:rPr>
              <a:t>selecting</a:t>
            </a:r>
            <a:r>
              <a:rPr dirty="0" sz="1550" spc="229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alternatives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solution,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implementing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solution.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1800" spc="-20">
                <a:latin typeface="Calibri"/>
                <a:cs typeface="Calibri"/>
              </a:rPr>
              <a:t>Tools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that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can</a:t>
            </a:r>
            <a:r>
              <a:rPr dirty="0" sz="1800" spc="-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assist</a:t>
            </a:r>
            <a:r>
              <a:rPr dirty="0" sz="1800" spc="-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with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problem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solving:</a:t>
            </a:r>
            <a:endParaRPr sz="1800">
              <a:latin typeface="Calibri"/>
              <a:cs typeface="Calibri"/>
            </a:endParaRPr>
          </a:p>
          <a:p>
            <a:pPr marL="469900" marR="5080">
              <a:lnSpc>
                <a:spcPct val="93000"/>
              </a:lnSpc>
              <a:spcBef>
                <a:spcPts val="535"/>
              </a:spcBef>
            </a:pPr>
            <a:r>
              <a:rPr dirty="0" sz="1550" b="1">
                <a:latin typeface="Calibri"/>
                <a:cs typeface="Calibri"/>
              </a:rPr>
              <a:t>Critical</a:t>
            </a:r>
            <a:r>
              <a:rPr dirty="0" sz="1550" spc="160" b="1">
                <a:latin typeface="Calibri"/>
                <a:cs typeface="Calibri"/>
              </a:rPr>
              <a:t> </a:t>
            </a:r>
            <a:r>
              <a:rPr dirty="0" sz="1550" b="1">
                <a:latin typeface="Calibri"/>
                <a:cs typeface="Calibri"/>
              </a:rPr>
              <a:t>thinking:</a:t>
            </a:r>
            <a:r>
              <a:rPr dirty="0" sz="1550" spc="80" b="1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Critical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thinking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intellectually</a:t>
            </a:r>
            <a:r>
              <a:rPr dirty="0" sz="1550" spc="20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disciplined</a:t>
            </a:r>
            <a:r>
              <a:rPr dirty="0" sz="1550" spc="-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process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actively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skillfully </a:t>
            </a:r>
            <a:r>
              <a:rPr dirty="0" sz="1550">
                <a:latin typeface="Calibri"/>
                <a:cs typeface="Calibri"/>
              </a:rPr>
              <a:t>conceptualizing,</a:t>
            </a:r>
            <a:r>
              <a:rPr dirty="0" sz="1550" spc="2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applying,</a:t>
            </a:r>
            <a:r>
              <a:rPr dirty="0" sz="1550" spc="229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analyzing,</a:t>
            </a:r>
            <a:r>
              <a:rPr dirty="0" sz="1550" spc="229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synthesizing,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and/or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evaluating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information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gathered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from,</a:t>
            </a:r>
            <a:r>
              <a:rPr dirty="0" sz="1550" spc="5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2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generated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by,</a:t>
            </a:r>
            <a:r>
              <a:rPr dirty="0" sz="1550" spc="2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observation,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experience,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reflection,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reasoning,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1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communication,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as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2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guide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to </a:t>
            </a:r>
            <a:r>
              <a:rPr dirty="0" sz="1550">
                <a:latin typeface="Calibri"/>
                <a:cs typeface="Calibri"/>
              </a:rPr>
              <a:t>belief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action.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its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exemplary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form,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it</a:t>
            </a:r>
            <a:r>
              <a:rPr dirty="0" sz="1550" spc="1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based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universal</a:t>
            </a:r>
            <a:r>
              <a:rPr dirty="0" sz="1550" spc="-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intellectual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values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that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transcend </a:t>
            </a:r>
            <a:r>
              <a:rPr dirty="0" sz="1550">
                <a:latin typeface="Calibri"/>
                <a:cs typeface="Calibri"/>
              </a:rPr>
              <a:t>subject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matter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divisions: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clarity,</a:t>
            </a:r>
            <a:r>
              <a:rPr dirty="0" sz="1550" spc="3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accuracy,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precision,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consistency,</a:t>
            </a:r>
            <a:r>
              <a:rPr dirty="0" sz="1550" spc="1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relevance,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sound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evidence,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good </a:t>
            </a:r>
            <a:r>
              <a:rPr dirty="0" sz="1550">
                <a:latin typeface="Calibri"/>
                <a:cs typeface="Calibri"/>
              </a:rPr>
              <a:t>reasons,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depth,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breadth,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fairness.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(i.e.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thinking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outside</a:t>
            </a:r>
            <a:r>
              <a:rPr dirty="0" sz="1550" spc="2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200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box)</a:t>
            </a:r>
            <a:endParaRPr sz="1550">
              <a:latin typeface="Calibri"/>
              <a:cs typeface="Calibri"/>
            </a:endParaRPr>
          </a:p>
          <a:p>
            <a:pPr marL="928369">
              <a:lnSpc>
                <a:spcPct val="100000"/>
              </a:lnSpc>
              <a:spcBef>
                <a:spcPts val="355"/>
              </a:spcBef>
            </a:pPr>
            <a:r>
              <a:rPr dirty="0" sz="1350">
                <a:latin typeface="Calibri"/>
                <a:cs typeface="Calibri"/>
              </a:rPr>
              <a:t>Reference:</a:t>
            </a:r>
            <a:r>
              <a:rPr dirty="0" sz="1350" spc="155">
                <a:latin typeface="Calibri"/>
                <a:cs typeface="Calibri"/>
              </a:rPr>
              <a:t>  </a:t>
            </a:r>
            <a:r>
              <a:rPr dirty="0" u="sng" sz="135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</a:rPr>
              <a:t>https://</a:t>
            </a:r>
            <a:r>
              <a:rPr dirty="0" u="sng" sz="135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7"/>
              </a:rPr>
              <a:t>www.criticalthinking.org/pages/defining-critical-</a:t>
            </a:r>
            <a:r>
              <a:rPr dirty="0" u="sng" sz="135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27"/>
              </a:rPr>
              <a:t>thinking/766</a:t>
            </a:r>
            <a:endParaRPr sz="1350">
              <a:latin typeface="Calibri"/>
              <a:cs typeface="Calibri"/>
            </a:endParaRPr>
          </a:p>
          <a:p>
            <a:pPr marL="469900" marR="371475">
              <a:lnSpc>
                <a:spcPts val="1730"/>
              </a:lnSpc>
              <a:spcBef>
                <a:spcPts val="580"/>
              </a:spcBef>
            </a:pPr>
            <a:r>
              <a:rPr dirty="0" sz="1550" b="1">
                <a:latin typeface="Calibri"/>
                <a:cs typeface="Calibri"/>
              </a:rPr>
              <a:t>Logical</a:t>
            </a:r>
            <a:r>
              <a:rPr dirty="0" sz="1550" spc="295" b="1">
                <a:latin typeface="Calibri"/>
                <a:cs typeface="Calibri"/>
              </a:rPr>
              <a:t> </a:t>
            </a:r>
            <a:r>
              <a:rPr dirty="0" sz="1550" b="1">
                <a:latin typeface="Calibri"/>
                <a:cs typeface="Calibri"/>
              </a:rPr>
              <a:t>reasoning:</a:t>
            </a:r>
            <a:r>
              <a:rPr dirty="0" sz="1550" spc="204" b="1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Logical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reasoning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means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using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systematic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steps,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thinking,</a:t>
            </a:r>
            <a:r>
              <a:rPr dirty="0" sz="1550" spc="1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arrive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at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a </a:t>
            </a:r>
            <a:r>
              <a:rPr dirty="0" sz="1550">
                <a:latin typeface="Calibri"/>
                <a:cs typeface="Calibri"/>
              </a:rPr>
              <a:t>conclusion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derive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pattern.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Logical</a:t>
            </a:r>
            <a:r>
              <a:rPr dirty="0" sz="1550" spc="2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reasoning</a:t>
            </a:r>
            <a:r>
              <a:rPr dirty="0" sz="1550" spc="-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often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used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math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science</a:t>
            </a:r>
            <a:r>
              <a:rPr dirty="0" sz="1550" spc="20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reach </a:t>
            </a:r>
            <a:r>
              <a:rPr dirty="0" sz="1550">
                <a:latin typeface="Calibri"/>
                <a:cs typeface="Calibri"/>
              </a:rPr>
              <a:t>correct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answers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1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hypotheses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by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working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through</a:t>
            </a:r>
            <a:r>
              <a:rPr dirty="0" sz="1550" spc="2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problem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step-by-step.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Logical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reasoning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Calibri"/>
              <a:cs typeface="Calibri"/>
            </a:endParaRPr>
          </a:p>
          <a:p>
            <a:pPr marL="469900" marR="172720">
              <a:lnSpc>
                <a:spcPts val="1730"/>
              </a:lnSpc>
            </a:pPr>
            <a:r>
              <a:rPr dirty="0" sz="1550">
                <a:latin typeface="Calibri"/>
                <a:cs typeface="Calibri"/>
              </a:rPr>
              <a:t>Following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logical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reasoning,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programmer can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identify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organize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2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steps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required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17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order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create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program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efficiently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effectively.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47" name="object 4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00"/>
              </a:lnSpc>
            </a:pPr>
            <a:r>
              <a:rPr dirty="0" spc="-25"/>
              <a:t>TOC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16679" y="533400"/>
            <a:ext cx="1161288" cy="25755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58740" y="533400"/>
            <a:ext cx="1010412" cy="3175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75023" y="413343"/>
            <a:ext cx="2313305" cy="454659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30"/>
              <a:t>Problem</a:t>
            </a:r>
            <a:r>
              <a:rPr dirty="0" spc="-204"/>
              <a:t> </a:t>
            </a:r>
            <a:r>
              <a:rPr dirty="0" spc="-10"/>
              <a:t>Solving</a:t>
            </a:r>
          </a:p>
        </p:txBody>
      </p:sp>
      <p:sp>
        <p:nvSpPr>
          <p:cNvPr id="5" name="object 5" descr=""/>
          <p:cNvSpPr/>
          <p:nvPr/>
        </p:nvSpPr>
        <p:spPr>
          <a:xfrm>
            <a:off x="667511" y="1027175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35052" y="56388"/>
                </a:moveTo>
                <a:lnTo>
                  <a:pt x="19812" y="56388"/>
                </a:lnTo>
                <a:lnTo>
                  <a:pt x="13716" y="54864"/>
                </a:lnTo>
                <a:lnTo>
                  <a:pt x="7620" y="48768"/>
                </a:lnTo>
                <a:lnTo>
                  <a:pt x="3048" y="42672"/>
                </a:lnTo>
                <a:lnTo>
                  <a:pt x="0" y="36576"/>
                </a:lnTo>
                <a:lnTo>
                  <a:pt x="0" y="21336"/>
                </a:lnTo>
                <a:lnTo>
                  <a:pt x="3048" y="13716"/>
                </a:lnTo>
                <a:lnTo>
                  <a:pt x="13716" y="3048"/>
                </a:lnTo>
                <a:lnTo>
                  <a:pt x="19812" y="0"/>
                </a:lnTo>
                <a:lnTo>
                  <a:pt x="35052" y="0"/>
                </a:lnTo>
                <a:lnTo>
                  <a:pt x="42672" y="3048"/>
                </a:lnTo>
                <a:lnTo>
                  <a:pt x="47244" y="9144"/>
                </a:lnTo>
                <a:lnTo>
                  <a:pt x="53340" y="13716"/>
                </a:lnTo>
                <a:lnTo>
                  <a:pt x="56388" y="21336"/>
                </a:lnTo>
                <a:lnTo>
                  <a:pt x="56388" y="36576"/>
                </a:lnTo>
                <a:lnTo>
                  <a:pt x="53340" y="42672"/>
                </a:lnTo>
                <a:lnTo>
                  <a:pt x="47244" y="48768"/>
                </a:lnTo>
                <a:lnTo>
                  <a:pt x="42672" y="54864"/>
                </a:lnTo>
                <a:lnTo>
                  <a:pt x="35052" y="56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123188" y="1333500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2"/>
                </a:moveTo>
                <a:lnTo>
                  <a:pt x="18287" y="50292"/>
                </a:lnTo>
                <a:lnTo>
                  <a:pt x="12191" y="47244"/>
                </a:lnTo>
                <a:lnTo>
                  <a:pt x="7619" y="42672"/>
                </a:lnTo>
                <a:lnTo>
                  <a:pt x="3047" y="38100"/>
                </a:lnTo>
                <a:lnTo>
                  <a:pt x="0" y="32004"/>
                </a:lnTo>
                <a:lnTo>
                  <a:pt x="0" y="18288"/>
                </a:lnTo>
                <a:lnTo>
                  <a:pt x="3047" y="12192"/>
                </a:lnTo>
                <a:lnTo>
                  <a:pt x="7619" y="6096"/>
                </a:lnTo>
                <a:lnTo>
                  <a:pt x="12191" y="1524"/>
                </a:lnTo>
                <a:lnTo>
                  <a:pt x="18287" y="0"/>
                </a:lnTo>
                <a:lnTo>
                  <a:pt x="32003" y="0"/>
                </a:lnTo>
                <a:lnTo>
                  <a:pt x="36575" y="1524"/>
                </a:lnTo>
                <a:lnTo>
                  <a:pt x="42671" y="6096"/>
                </a:lnTo>
                <a:lnTo>
                  <a:pt x="47243" y="12192"/>
                </a:lnTo>
                <a:lnTo>
                  <a:pt x="48767" y="18288"/>
                </a:lnTo>
                <a:lnTo>
                  <a:pt x="48767" y="32004"/>
                </a:lnTo>
                <a:lnTo>
                  <a:pt x="47243" y="38100"/>
                </a:lnTo>
                <a:lnTo>
                  <a:pt x="42671" y="42672"/>
                </a:lnTo>
                <a:lnTo>
                  <a:pt x="36575" y="47244"/>
                </a:lnTo>
                <a:lnTo>
                  <a:pt x="32003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580387" y="1612391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80">
                <a:moveTo>
                  <a:pt x="25908" y="42671"/>
                </a:moveTo>
                <a:lnTo>
                  <a:pt x="15240" y="42671"/>
                </a:lnTo>
                <a:lnTo>
                  <a:pt x="9144" y="39623"/>
                </a:lnTo>
                <a:lnTo>
                  <a:pt x="6096" y="36575"/>
                </a:lnTo>
                <a:lnTo>
                  <a:pt x="1524" y="32003"/>
                </a:lnTo>
                <a:lnTo>
                  <a:pt x="0" y="27431"/>
                </a:lnTo>
                <a:lnTo>
                  <a:pt x="0" y="15239"/>
                </a:lnTo>
                <a:lnTo>
                  <a:pt x="1524" y="10667"/>
                </a:lnTo>
                <a:lnTo>
                  <a:pt x="6096" y="6095"/>
                </a:lnTo>
                <a:lnTo>
                  <a:pt x="9144" y="1523"/>
                </a:lnTo>
                <a:lnTo>
                  <a:pt x="15240" y="0"/>
                </a:lnTo>
                <a:lnTo>
                  <a:pt x="25908" y="0"/>
                </a:lnTo>
                <a:lnTo>
                  <a:pt x="32004" y="1523"/>
                </a:lnTo>
                <a:lnTo>
                  <a:pt x="35052" y="6095"/>
                </a:lnTo>
                <a:lnTo>
                  <a:pt x="39624" y="10667"/>
                </a:lnTo>
                <a:lnTo>
                  <a:pt x="42672" y="15239"/>
                </a:lnTo>
                <a:lnTo>
                  <a:pt x="42672" y="27431"/>
                </a:lnTo>
                <a:lnTo>
                  <a:pt x="39624" y="32003"/>
                </a:lnTo>
                <a:lnTo>
                  <a:pt x="32004" y="39623"/>
                </a:lnTo>
                <a:lnTo>
                  <a:pt x="25908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123188" y="2065020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2"/>
                </a:moveTo>
                <a:lnTo>
                  <a:pt x="18287" y="50292"/>
                </a:lnTo>
                <a:lnTo>
                  <a:pt x="12191" y="48768"/>
                </a:lnTo>
                <a:lnTo>
                  <a:pt x="7619" y="42672"/>
                </a:lnTo>
                <a:lnTo>
                  <a:pt x="3047" y="38100"/>
                </a:lnTo>
                <a:lnTo>
                  <a:pt x="0" y="32004"/>
                </a:lnTo>
                <a:lnTo>
                  <a:pt x="0" y="18288"/>
                </a:lnTo>
                <a:lnTo>
                  <a:pt x="3047" y="12192"/>
                </a:lnTo>
                <a:lnTo>
                  <a:pt x="12191" y="3048"/>
                </a:lnTo>
                <a:lnTo>
                  <a:pt x="18287" y="0"/>
                </a:lnTo>
                <a:lnTo>
                  <a:pt x="32003" y="0"/>
                </a:lnTo>
                <a:lnTo>
                  <a:pt x="36575" y="3048"/>
                </a:lnTo>
                <a:lnTo>
                  <a:pt x="42671" y="7620"/>
                </a:lnTo>
                <a:lnTo>
                  <a:pt x="47243" y="12192"/>
                </a:lnTo>
                <a:lnTo>
                  <a:pt x="48767" y="18288"/>
                </a:lnTo>
                <a:lnTo>
                  <a:pt x="48767" y="32004"/>
                </a:lnTo>
                <a:lnTo>
                  <a:pt x="47243" y="38100"/>
                </a:lnTo>
                <a:lnTo>
                  <a:pt x="36575" y="48768"/>
                </a:lnTo>
                <a:lnTo>
                  <a:pt x="32003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580387" y="2345436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80">
                <a:moveTo>
                  <a:pt x="25908" y="42671"/>
                </a:moveTo>
                <a:lnTo>
                  <a:pt x="15240" y="42671"/>
                </a:lnTo>
                <a:lnTo>
                  <a:pt x="9144" y="39623"/>
                </a:lnTo>
                <a:lnTo>
                  <a:pt x="6096" y="36575"/>
                </a:lnTo>
                <a:lnTo>
                  <a:pt x="1524" y="32003"/>
                </a:lnTo>
                <a:lnTo>
                  <a:pt x="0" y="27431"/>
                </a:lnTo>
                <a:lnTo>
                  <a:pt x="0" y="15239"/>
                </a:lnTo>
                <a:lnTo>
                  <a:pt x="1524" y="9143"/>
                </a:lnTo>
                <a:lnTo>
                  <a:pt x="6096" y="6095"/>
                </a:lnTo>
                <a:lnTo>
                  <a:pt x="9144" y="1523"/>
                </a:lnTo>
                <a:lnTo>
                  <a:pt x="15240" y="0"/>
                </a:lnTo>
                <a:lnTo>
                  <a:pt x="25908" y="0"/>
                </a:lnTo>
                <a:lnTo>
                  <a:pt x="32004" y="1523"/>
                </a:lnTo>
                <a:lnTo>
                  <a:pt x="35052" y="6095"/>
                </a:lnTo>
                <a:lnTo>
                  <a:pt x="39624" y="9143"/>
                </a:lnTo>
                <a:lnTo>
                  <a:pt x="42672" y="15239"/>
                </a:lnTo>
                <a:lnTo>
                  <a:pt x="42672" y="27431"/>
                </a:lnTo>
                <a:lnTo>
                  <a:pt x="39624" y="32003"/>
                </a:lnTo>
                <a:lnTo>
                  <a:pt x="32004" y="39623"/>
                </a:lnTo>
                <a:lnTo>
                  <a:pt x="25908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123188" y="3374135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2"/>
                </a:moveTo>
                <a:lnTo>
                  <a:pt x="18287" y="50292"/>
                </a:lnTo>
                <a:lnTo>
                  <a:pt x="12191" y="48768"/>
                </a:lnTo>
                <a:lnTo>
                  <a:pt x="7619" y="44196"/>
                </a:lnTo>
                <a:lnTo>
                  <a:pt x="3047" y="38100"/>
                </a:lnTo>
                <a:lnTo>
                  <a:pt x="0" y="33528"/>
                </a:lnTo>
                <a:lnTo>
                  <a:pt x="0" y="18288"/>
                </a:lnTo>
                <a:lnTo>
                  <a:pt x="3047" y="13716"/>
                </a:lnTo>
                <a:lnTo>
                  <a:pt x="7619" y="7620"/>
                </a:lnTo>
                <a:lnTo>
                  <a:pt x="12191" y="3048"/>
                </a:lnTo>
                <a:lnTo>
                  <a:pt x="18287" y="0"/>
                </a:lnTo>
                <a:lnTo>
                  <a:pt x="32003" y="0"/>
                </a:lnTo>
                <a:lnTo>
                  <a:pt x="36575" y="3048"/>
                </a:lnTo>
                <a:lnTo>
                  <a:pt x="42671" y="7620"/>
                </a:lnTo>
                <a:lnTo>
                  <a:pt x="47243" y="13716"/>
                </a:lnTo>
                <a:lnTo>
                  <a:pt x="48767" y="18288"/>
                </a:lnTo>
                <a:lnTo>
                  <a:pt x="48767" y="33528"/>
                </a:lnTo>
                <a:lnTo>
                  <a:pt x="47243" y="38100"/>
                </a:lnTo>
                <a:lnTo>
                  <a:pt x="42671" y="44196"/>
                </a:lnTo>
                <a:lnTo>
                  <a:pt x="36575" y="48768"/>
                </a:lnTo>
                <a:lnTo>
                  <a:pt x="32003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580387" y="3654551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79">
                <a:moveTo>
                  <a:pt x="25908" y="42671"/>
                </a:moveTo>
                <a:lnTo>
                  <a:pt x="15240" y="42671"/>
                </a:lnTo>
                <a:lnTo>
                  <a:pt x="9144" y="39623"/>
                </a:lnTo>
                <a:lnTo>
                  <a:pt x="6096" y="36575"/>
                </a:lnTo>
                <a:lnTo>
                  <a:pt x="1524" y="32003"/>
                </a:lnTo>
                <a:lnTo>
                  <a:pt x="0" y="27431"/>
                </a:lnTo>
                <a:lnTo>
                  <a:pt x="0" y="15239"/>
                </a:lnTo>
                <a:lnTo>
                  <a:pt x="1524" y="10667"/>
                </a:lnTo>
                <a:lnTo>
                  <a:pt x="6096" y="6095"/>
                </a:lnTo>
                <a:lnTo>
                  <a:pt x="9144" y="1523"/>
                </a:lnTo>
                <a:lnTo>
                  <a:pt x="15240" y="0"/>
                </a:lnTo>
                <a:lnTo>
                  <a:pt x="25908" y="0"/>
                </a:lnTo>
                <a:lnTo>
                  <a:pt x="32004" y="1523"/>
                </a:lnTo>
                <a:lnTo>
                  <a:pt x="35052" y="6095"/>
                </a:lnTo>
                <a:lnTo>
                  <a:pt x="39624" y="10667"/>
                </a:lnTo>
                <a:lnTo>
                  <a:pt x="42672" y="15239"/>
                </a:lnTo>
                <a:lnTo>
                  <a:pt x="42672" y="27431"/>
                </a:lnTo>
                <a:lnTo>
                  <a:pt x="39624" y="32003"/>
                </a:lnTo>
                <a:lnTo>
                  <a:pt x="32004" y="39623"/>
                </a:lnTo>
                <a:lnTo>
                  <a:pt x="25908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123188" y="4492752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2"/>
                </a:moveTo>
                <a:lnTo>
                  <a:pt x="18287" y="50292"/>
                </a:lnTo>
                <a:lnTo>
                  <a:pt x="12191" y="47244"/>
                </a:lnTo>
                <a:lnTo>
                  <a:pt x="7619" y="42672"/>
                </a:lnTo>
                <a:lnTo>
                  <a:pt x="3047" y="38100"/>
                </a:lnTo>
                <a:lnTo>
                  <a:pt x="0" y="32004"/>
                </a:lnTo>
                <a:lnTo>
                  <a:pt x="0" y="18288"/>
                </a:lnTo>
                <a:lnTo>
                  <a:pt x="3047" y="12192"/>
                </a:lnTo>
                <a:lnTo>
                  <a:pt x="7619" y="6096"/>
                </a:lnTo>
                <a:lnTo>
                  <a:pt x="12191" y="1524"/>
                </a:lnTo>
                <a:lnTo>
                  <a:pt x="18287" y="0"/>
                </a:lnTo>
                <a:lnTo>
                  <a:pt x="32003" y="0"/>
                </a:lnTo>
                <a:lnTo>
                  <a:pt x="36575" y="1524"/>
                </a:lnTo>
                <a:lnTo>
                  <a:pt x="42671" y="6096"/>
                </a:lnTo>
                <a:lnTo>
                  <a:pt x="47243" y="12192"/>
                </a:lnTo>
                <a:lnTo>
                  <a:pt x="48767" y="18288"/>
                </a:lnTo>
                <a:lnTo>
                  <a:pt x="48767" y="32004"/>
                </a:lnTo>
                <a:lnTo>
                  <a:pt x="47243" y="38100"/>
                </a:lnTo>
                <a:lnTo>
                  <a:pt x="42671" y="42672"/>
                </a:lnTo>
                <a:lnTo>
                  <a:pt x="36575" y="47244"/>
                </a:lnTo>
                <a:lnTo>
                  <a:pt x="32003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580387" y="4762500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79">
                <a:moveTo>
                  <a:pt x="25908" y="42671"/>
                </a:moveTo>
                <a:lnTo>
                  <a:pt x="15240" y="42671"/>
                </a:lnTo>
                <a:lnTo>
                  <a:pt x="9144" y="39623"/>
                </a:lnTo>
                <a:lnTo>
                  <a:pt x="6096" y="36575"/>
                </a:lnTo>
                <a:lnTo>
                  <a:pt x="1524" y="32003"/>
                </a:lnTo>
                <a:lnTo>
                  <a:pt x="0" y="27431"/>
                </a:lnTo>
                <a:lnTo>
                  <a:pt x="0" y="15239"/>
                </a:lnTo>
                <a:lnTo>
                  <a:pt x="1524" y="10667"/>
                </a:lnTo>
                <a:lnTo>
                  <a:pt x="6096" y="6095"/>
                </a:lnTo>
                <a:lnTo>
                  <a:pt x="9144" y="1523"/>
                </a:lnTo>
                <a:lnTo>
                  <a:pt x="15240" y="0"/>
                </a:lnTo>
                <a:lnTo>
                  <a:pt x="25908" y="0"/>
                </a:lnTo>
                <a:lnTo>
                  <a:pt x="32004" y="1523"/>
                </a:lnTo>
                <a:lnTo>
                  <a:pt x="35052" y="6095"/>
                </a:lnTo>
                <a:lnTo>
                  <a:pt x="39624" y="10667"/>
                </a:lnTo>
                <a:lnTo>
                  <a:pt x="42672" y="15239"/>
                </a:lnTo>
                <a:lnTo>
                  <a:pt x="42672" y="27431"/>
                </a:lnTo>
                <a:lnTo>
                  <a:pt x="39624" y="32003"/>
                </a:lnTo>
                <a:lnTo>
                  <a:pt x="32004" y="39623"/>
                </a:lnTo>
                <a:lnTo>
                  <a:pt x="25908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667511" y="5871972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35052" y="56387"/>
                </a:moveTo>
                <a:lnTo>
                  <a:pt x="19812" y="56387"/>
                </a:lnTo>
                <a:lnTo>
                  <a:pt x="13716" y="53339"/>
                </a:lnTo>
                <a:lnTo>
                  <a:pt x="7620" y="47243"/>
                </a:lnTo>
                <a:lnTo>
                  <a:pt x="3048" y="42671"/>
                </a:lnTo>
                <a:lnTo>
                  <a:pt x="0" y="35051"/>
                </a:lnTo>
                <a:lnTo>
                  <a:pt x="0" y="19811"/>
                </a:lnTo>
                <a:lnTo>
                  <a:pt x="3048" y="13715"/>
                </a:lnTo>
                <a:lnTo>
                  <a:pt x="7620" y="7619"/>
                </a:lnTo>
                <a:lnTo>
                  <a:pt x="13716" y="3047"/>
                </a:lnTo>
                <a:lnTo>
                  <a:pt x="19812" y="0"/>
                </a:lnTo>
                <a:lnTo>
                  <a:pt x="35052" y="0"/>
                </a:lnTo>
                <a:lnTo>
                  <a:pt x="42672" y="3047"/>
                </a:lnTo>
                <a:lnTo>
                  <a:pt x="53340" y="13715"/>
                </a:lnTo>
                <a:lnTo>
                  <a:pt x="56388" y="19811"/>
                </a:lnTo>
                <a:lnTo>
                  <a:pt x="56388" y="35051"/>
                </a:lnTo>
                <a:lnTo>
                  <a:pt x="53340" y="42671"/>
                </a:lnTo>
                <a:lnTo>
                  <a:pt x="47244" y="47243"/>
                </a:lnTo>
                <a:lnTo>
                  <a:pt x="42672" y="53339"/>
                </a:lnTo>
                <a:lnTo>
                  <a:pt x="35052" y="563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1123188" y="6176772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1"/>
                </a:moveTo>
                <a:lnTo>
                  <a:pt x="18287" y="50291"/>
                </a:lnTo>
                <a:lnTo>
                  <a:pt x="12191" y="47243"/>
                </a:lnTo>
                <a:lnTo>
                  <a:pt x="7619" y="42671"/>
                </a:lnTo>
                <a:lnTo>
                  <a:pt x="3047" y="38099"/>
                </a:lnTo>
                <a:lnTo>
                  <a:pt x="0" y="32003"/>
                </a:lnTo>
                <a:lnTo>
                  <a:pt x="0" y="18287"/>
                </a:lnTo>
                <a:lnTo>
                  <a:pt x="3047" y="12191"/>
                </a:lnTo>
                <a:lnTo>
                  <a:pt x="12191" y="3047"/>
                </a:lnTo>
                <a:lnTo>
                  <a:pt x="18287" y="0"/>
                </a:lnTo>
                <a:lnTo>
                  <a:pt x="32003" y="0"/>
                </a:lnTo>
                <a:lnTo>
                  <a:pt x="36575" y="3047"/>
                </a:lnTo>
                <a:lnTo>
                  <a:pt x="42671" y="7619"/>
                </a:lnTo>
                <a:lnTo>
                  <a:pt x="47243" y="12191"/>
                </a:lnTo>
                <a:lnTo>
                  <a:pt x="48767" y="18287"/>
                </a:lnTo>
                <a:lnTo>
                  <a:pt x="48767" y="32003"/>
                </a:lnTo>
                <a:lnTo>
                  <a:pt x="47243" y="38099"/>
                </a:lnTo>
                <a:lnTo>
                  <a:pt x="42671" y="42671"/>
                </a:lnTo>
                <a:lnTo>
                  <a:pt x="36575" y="47243"/>
                </a:lnTo>
                <a:lnTo>
                  <a:pt x="32003" y="502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1123188" y="6670547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1"/>
                </a:moveTo>
                <a:lnTo>
                  <a:pt x="18287" y="50291"/>
                </a:lnTo>
                <a:lnTo>
                  <a:pt x="12191" y="48767"/>
                </a:lnTo>
                <a:lnTo>
                  <a:pt x="7619" y="44195"/>
                </a:lnTo>
                <a:lnTo>
                  <a:pt x="3047" y="38099"/>
                </a:lnTo>
                <a:lnTo>
                  <a:pt x="0" y="32003"/>
                </a:lnTo>
                <a:lnTo>
                  <a:pt x="0" y="18287"/>
                </a:lnTo>
                <a:lnTo>
                  <a:pt x="3047" y="12191"/>
                </a:lnTo>
                <a:lnTo>
                  <a:pt x="12191" y="3047"/>
                </a:lnTo>
                <a:lnTo>
                  <a:pt x="18287" y="0"/>
                </a:lnTo>
                <a:lnTo>
                  <a:pt x="32003" y="0"/>
                </a:lnTo>
                <a:lnTo>
                  <a:pt x="36575" y="3047"/>
                </a:lnTo>
                <a:lnTo>
                  <a:pt x="42671" y="7619"/>
                </a:lnTo>
                <a:lnTo>
                  <a:pt x="47243" y="12191"/>
                </a:lnTo>
                <a:lnTo>
                  <a:pt x="48767" y="18287"/>
                </a:lnTo>
                <a:lnTo>
                  <a:pt x="48767" y="32003"/>
                </a:lnTo>
                <a:lnTo>
                  <a:pt x="47243" y="38099"/>
                </a:lnTo>
                <a:lnTo>
                  <a:pt x="42671" y="44195"/>
                </a:lnTo>
                <a:lnTo>
                  <a:pt x="36575" y="48767"/>
                </a:lnTo>
                <a:lnTo>
                  <a:pt x="32003" y="502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871219" y="840487"/>
            <a:ext cx="8456930" cy="620014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800">
                <a:latin typeface="Calibri"/>
                <a:cs typeface="Calibri"/>
              </a:rPr>
              <a:t>What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are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steps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problem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solving?</a:t>
            </a:r>
            <a:endParaRPr sz="1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405"/>
              </a:spcBef>
            </a:pPr>
            <a:r>
              <a:rPr dirty="0" sz="1550">
                <a:latin typeface="Calibri"/>
                <a:cs typeface="Calibri"/>
              </a:rPr>
              <a:t>Step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1: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Define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problem</a:t>
            </a:r>
            <a:endParaRPr sz="1550">
              <a:latin typeface="Calibri"/>
              <a:cs typeface="Calibri"/>
            </a:endParaRPr>
          </a:p>
          <a:p>
            <a:pPr marL="928369" marR="24765">
              <a:lnSpc>
                <a:spcPts val="1510"/>
              </a:lnSpc>
              <a:spcBef>
                <a:spcPts val="570"/>
              </a:spcBef>
            </a:pPr>
            <a:r>
              <a:rPr dirty="0" sz="1350">
                <a:latin typeface="Calibri"/>
                <a:cs typeface="Calibri"/>
              </a:rPr>
              <a:t>Evaluate</a:t>
            </a:r>
            <a:r>
              <a:rPr dirty="0" sz="1350" spc="9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8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situation</a:t>
            </a:r>
            <a:r>
              <a:rPr dirty="0" sz="1350" spc="17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to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determine</a:t>
            </a:r>
            <a:r>
              <a:rPr dirty="0" sz="1350" spc="2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9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real</a:t>
            </a:r>
            <a:r>
              <a:rPr dirty="0" sz="1350" spc="9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issue</a:t>
            </a:r>
            <a:r>
              <a:rPr dirty="0" sz="1350" spc="1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ensuring</a:t>
            </a:r>
            <a:r>
              <a:rPr dirty="0" sz="1350" spc="1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that</a:t>
            </a:r>
            <a:r>
              <a:rPr dirty="0" sz="1350" spc="8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is</a:t>
            </a:r>
            <a:r>
              <a:rPr dirty="0" sz="1350" spc="1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9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root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of</a:t>
            </a:r>
            <a:r>
              <a:rPr dirty="0" sz="1350" spc="7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9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problem</a:t>
            </a:r>
            <a:r>
              <a:rPr dirty="0" sz="1350" spc="10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and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not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just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 spc="-50">
                <a:latin typeface="Calibri"/>
                <a:cs typeface="Calibri"/>
              </a:rPr>
              <a:t>a </a:t>
            </a:r>
            <a:r>
              <a:rPr dirty="0" sz="1350" spc="-10">
                <a:latin typeface="Calibri"/>
                <a:cs typeface="Calibri"/>
              </a:rPr>
              <a:t>symptom.</a:t>
            </a:r>
            <a:endParaRPr sz="135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310"/>
              </a:spcBef>
            </a:pPr>
            <a:r>
              <a:rPr dirty="0" sz="1550">
                <a:latin typeface="Calibri"/>
                <a:cs typeface="Calibri"/>
              </a:rPr>
              <a:t>Step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2: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Generate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alternative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solutions</a:t>
            </a:r>
            <a:endParaRPr sz="1550">
              <a:latin typeface="Calibri"/>
              <a:cs typeface="Calibri"/>
            </a:endParaRPr>
          </a:p>
          <a:p>
            <a:pPr marL="928369" marR="5080">
              <a:lnSpc>
                <a:spcPts val="1510"/>
              </a:lnSpc>
              <a:spcBef>
                <a:spcPts val="585"/>
              </a:spcBef>
            </a:pPr>
            <a:r>
              <a:rPr dirty="0" sz="1350">
                <a:latin typeface="Calibri"/>
                <a:cs typeface="Calibri"/>
              </a:rPr>
              <a:t>Develop</a:t>
            </a:r>
            <a:r>
              <a:rPr dirty="0" sz="1350" spc="9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multiple</a:t>
            </a:r>
            <a:r>
              <a:rPr dirty="0" sz="1350" spc="19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solutions</a:t>
            </a:r>
            <a:r>
              <a:rPr dirty="0" sz="1350" spc="19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to</a:t>
            </a:r>
            <a:r>
              <a:rPr dirty="0" sz="1350" spc="1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resolving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6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problem.</a:t>
            </a:r>
            <a:r>
              <a:rPr dirty="0" sz="1350" spc="10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Multiple</a:t>
            </a:r>
            <a:r>
              <a:rPr dirty="0" sz="1350" spc="26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solution</a:t>
            </a:r>
            <a:r>
              <a:rPr dirty="0" sz="1350" spc="8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development</a:t>
            </a:r>
            <a:r>
              <a:rPr dirty="0" sz="1350" spc="27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can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lead</a:t>
            </a:r>
            <a:r>
              <a:rPr dirty="0" sz="1350" spc="10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to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 spc="-25">
                <a:latin typeface="Calibri"/>
                <a:cs typeface="Calibri"/>
              </a:rPr>
              <a:t>new </a:t>
            </a:r>
            <a:r>
              <a:rPr dirty="0" sz="1350">
                <a:latin typeface="Calibri"/>
                <a:cs typeface="Calibri"/>
              </a:rPr>
              <a:t>ideas</a:t>
            </a:r>
            <a:r>
              <a:rPr dirty="0" sz="1350" spc="1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or</a:t>
            </a:r>
            <a:r>
              <a:rPr dirty="0" sz="1350" spc="-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enhancement</a:t>
            </a:r>
            <a:r>
              <a:rPr dirty="0" sz="1350" spc="29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of</a:t>
            </a:r>
            <a:r>
              <a:rPr dirty="0" sz="1350" spc="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existing</a:t>
            </a:r>
            <a:r>
              <a:rPr dirty="0" sz="1350" spc="10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solutions.</a:t>
            </a:r>
            <a:r>
              <a:rPr dirty="0" sz="1350" spc="12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Brainstorming,</a:t>
            </a:r>
            <a:r>
              <a:rPr dirty="0" sz="1350" spc="19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process</a:t>
            </a:r>
            <a:r>
              <a:rPr dirty="0" sz="1350" spc="1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for</a:t>
            </a:r>
            <a:r>
              <a:rPr dirty="0" sz="1350" spc="-1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generating</a:t>
            </a:r>
            <a:r>
              <a:rPr dirty="0" sz="1350" spc="18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creative</a:t>
            </a:r>
            <a:r>
              <a:rPr dirty="0" sz="1350" spc="1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ideas</a:t>
            </a:r>
            <a:r>
              <a:rPr dirty="0" sz="1350" spc="140">
                <a:latin typeface="Calibri"/>
                <a:cs typeface="Calibri"/>
              </a:rPr>
              <a:t> </a:t>
            </a:r>
            <a:r>
              <a:rPr dirty="0" sz="1350" spc="-25">
                <a:latin typeface="Calibri"/>
                <a:cs typeface="Calibri"/>
              </a:rPr>
              <a:t>and </a:t>
            </a:r>
            <a:r>
              <a:rPr dirty="0" sz="1350">
                <a:latin typeface="Calibri"/>
                <a:cs typeface="Calibri"/>
              </a:rPr>
              <a:t>solutions</a:t>
            </a:r>
            <a:r>
              <a:rPr dirty="0" sz="1350" spc="1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through</a:t>
            </a:r>
            <a:r>
              <a:rPr dirty="0" sz="1350" spc="1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intensive</a:t>
            </a:r>
            <a:r>
              <a:rPr dirty="0" sz="1350" spc="16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thought</a:t>
            </a:r>
            <a:r>
              <a:rPr dirty="0" sz="1350" spc="9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or</a:t>
            </a:r>
            <a:r>
              <a:rPr dirty="0" sz="1350" spc="1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group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discussion,</a:t>
            </a:r>
            <a:r>
              <a:rPr dirty="0" sz="1350" spc="6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is</a:t>
            </a:r>
            <a:r>
              <a:rPr dirty="0" sz="1350" spc="10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an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effective</a:t>
            </a:r>
            <a:r>
              <a:rPr dirty="0" sz="1350" spc="8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technique</a:t>
            </a:r>
            <a:r>
              <a:rPr dirty="0" sz="1350" spc="229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in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generating</a:t>
            </a:r>
            <a:r>
              <a:rPr dirty="0" sz="1350" spc="500">
                <a:latin typeface="Calibri"/>
                <a:cs typeface="Calibri"/>
              </a:rPr>
              <a:t>  </a:t>
            </a:r>
            <a:r>
              <a:rPr dirty="0" sz="1350">
                <a:latin typeface="Calibri"/>
                <a:cs typeface="Calibri"/>
              </a:rPr>
              <a:t>solutions.</a:t>
            </a:r>
            <a:r>
              <a:rPr dirty="0" sz="1350" spc="12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Using</a:t>
            </a:r>
            <a:r>
              <a:rPr dirty="0" sz="1350" spc="12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brainstorming</a:t>
            </a:r>
            <a:r>
              <a:rPr dirty="0" sz="1350" spc="12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in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group</a:t>
            </a:r>
            <a:r>
              <a:rPr dirty="0" sz="1350" spc="-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allows</a:t>
            </a:r>
            <a:r>
              <a:rPr dirty="0" sz="1350" spc="1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for</a:t>
            </a:r>
            <a:r>
              <a:rPr dirty="0" sz="1350" spc="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different</a:t>
            </a:r>
            <a:r>
              <a:rPr dirty="0" sz="1350" spc="2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points</a:t>
            </a:r>
            <a:r>
              <a:rPr dirty="0" sz="1350" spc="1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of</a:t>
            </a:r>
            <a:r>
              <a:rPr dirty="0" sz="1350" spc="6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view</a:t>
            </a:r>
            <a:r>
              <a:rPr dirty="0" sz="1350" spc="6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and/or</a:t>
            </a:r>
            <a:r>
              <a:rPr dirty="0" sz="1350" spc="7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experiences</a:t>
            </a:r>
            <a:r>
              <a:rPr dirty="0" sz="1350" spc="29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to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play</a:t>
            </a:r>
            <a:r>
              <a:rPr dirty="0" sz="1350" spc="75">
                <a:latin typeface="Calibri"/>
                <a:cs typeface="Calibri"/>
              </a:rPr>
              <a:t> </a:t>
            </a:r>
            <a:r>
              <a:rPr dirty="0" sz="1350" spc="-50">
                <a:latin typeface="Calibri"/>
                <a:cs typeface="Calibri"/>
              </a:rPr>
              <a:t>a </a:t>
            </a:r>
            <a:r>
              <a:rPr dirty="0" sz="1350">
                <a:latin typeface="Calibri"/>
                <a:cs typeface="Calibri"/>
              </a:rPr>
              <a:t>part</a:t>
            </a:r>
            <a:r>
              <a:rPr dirty="0" sz="1350" spc="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in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creating</a:t>
            </a:r>
            <a:r>
              <a:rPr dirty="0" sz="1350" spc="17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solutions.</a:t>
            </a:r>
            <a:endParaRPr sz="135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325"/>
              </a:spcBef>
            </a:pPr>
            <a:r>
              <a:rPr dirty="0" sz="1550">
                <a:latin typeface="Calibri"/>
                <a:cs typeface="Calibri"/>
              </a:rPr>
              <a:t>Step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3: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Evaluate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select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alternative</a:t>
            </a:r>
            <a:endParaRPr sz="1550">
              <a:latin typeface="Calibri"/>
              <a:cs typeface="Calibri"/>
            </a:endParaRPr>
          </a:p>
          <a:p>
            <a:pPr marL="928369" marR="187960">
              <a:lnSpc>
                <a:spcPts val="1510"/>
              </a:lnSpc>
              <a:spcBef>
                <a:spcPts val="570"/>
              </a:spcBef>
            </a:pPr>
            <a:r>
              <a:rPr dirty="0" sz="1350">
                <a:latin typeface="Calibri"/>
                <a:cs typeface="Calibri"/>
              </a:rPr>
              <a:t>Analyze</a:t>
            </a:r>
            <a:r>
              <a:rPr dirty="0" sz="1350" spc="1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7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generated</a:t>
            </a:r>
            <a:r>
              <a:rPr dirty="0" sz="1350" spc="19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solutions</a:t>
            </a:r>
            <a:r>
              <a:rPr dirty="0" sz="1350" spc="1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weighing</a:t>
            </a:r>
            <a:r>
              <a:rPr dirty="0" sz="1350" spc="19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7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pros and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cons</a:t>
            </a:r>
            <a:r>
              <a:rPr dirty="0" sz="1350" spc="8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of</a:t>
            </a:r>
            <a:r>
              <a:rPr dirty="0" sz="1350" spc="-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each</a:t>
            </a:r>
            <a:r>
              <a:rPr dirty="0" sz="1350" spc="12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to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determine</a:t>
            </a:r>
            <a:r>
              <a:rPr dirty="0" sz="1350" spc="22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7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best</a:t>
            </a:r>
            <a:r>
              <a:rPr dirty="0" sz="1350" spc="2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solution.</a:t>
            </a:r>
            <a:r>
              <a:rPr dirty="0" sz="1350" spc="204">
                <a:latin typeface="Calibri"/>
                <a:cs typeface="Calibri"/>
              </a:rPr>
              <a:t> </a:t>
            </a:r>
            <a:r>
              <a:rPr dirty="0" sz="1350" spc="-50">
                <a:latin typeface="Calibri"/>
                <a:cs typeface="Calibri"/>
              </a:rPr>
              <a:t>A </a:t>
            </a:r>
            <a:r>
              <a:rPr dirty="0" sz="1350">
                <a:latin typeface="Calibri"/>
                <a:cs typeface="Calibri"/>
              </a:rPr>
              <a:t>good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solution</a:t>
            </a:r>
            <a:r>
              <a:rPr dirty="0" sz="1350" spc="17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will</a:t>
            </a:r>
            <a:r>
              <a:rPr dirty="0" sz="1350" spc="1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solve</a:t>
            </a:r>
            <a:r>
              <a:rPr dirty="0" sz="1350" spc="8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8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problem</a:t>
            </a:r>
            <a:r>
              <a:rPr dirty="0" sz="1350" spc="9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without</a:t>
            </a:r>
            <a:r>
              <a:rPr dirty="0" sz="1350" spc="8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causing</a:t>
            </a:r>
            <a:r>
              <a:rPr dirty="0" sz="1350" spc="12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other</a:t>
            </a:r>
            <a:r>
              <a:rPr dirty="0" sz="1350" spc="1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unanticipated</a:t>
            </a:r>
            <a:r>
              <a:rPr dirty="0" sz="1350" spc="31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problems</a:t>
            </a:r>
            <a:r>
              <a:rPr dirty="0" sz="1350" spc="1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and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 spc="-25">
                <a:latin typeface="Calibri"/>
                <a:cs typeface="Calibri"/>
              </a:rPr>
              <a:t>the </a:t>
            </a:r>
            <a:r>
              <a:rPr dirty="0" sz="1350">
                <a:latin typeface="Calibri"/>
                <a:cs typeface="Calibri"/>
              </a:rPr>
              <a:t>implementation</a:t>
            </a:r>
            <a:r>
              <a:rPr dirty="0" sz="1350" spc="3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is</a:t>
            </a:r>
            <a:r>
              <a:rPr dirty="0" sz="1350" spc="8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possible.</a:t>
            </a:r>
            <a:r>
              <a:rPr dirty="0" sz="1350" spc="12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When</a:t>
            </a:r>
            <a:r>
              <a:rPr dirty="0" sz="1350" spc="114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used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for</a:t>
            </a:r>
            <a:r>
              <a:rPr dirty="0" sz="1350" spc="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an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organization,</a:t>
            </a:r>
            <a:r>
              <a:rPr dirty="0" sz="1350" spc="12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</a:t>
            </a:r>
            <a:r>
              <a:rPr dirty="0" sz="1350" spc="-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good</a:t>
            </a:r>
            <a:r>
              <a:rPr dirty="0" sz="1350" spc="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solution</a:t>
            </a:r>
            <a:r>
              <a:rPr dirty="0" sz="1350" spc="19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is</a:t>
            </a:r>
            <a:r>
              <a:rPr dirty="0" sz="1350" spc="8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accepted</a:t>
            </a:r>
            <a:r>
              <a:rPr dirty="0" sz="1350" spc="17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by</a:t>
            </a:r>
            <a:r>
              <a:rPr dirty="0" sz="1350" spc="-2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all</a:t>
            </a:r>
            <a:r>
              <a:rPr dirty="0" sz="1350" spc="80">
                <a:latin typeface="Calibri"/>
                <a:cs typeface="Calibri"/>
              </a:rPr>
              <a:t> </a:t>
            </a:r>
            <a:r>
              <a:rPr dirty="0" sz="1350" spc="-25">
                <a:latin typeface="Calibri"/>
                <a:cs typeface="Calibri"/>
              </a:rPr>
              <a:t>the </a:t>
            </a:r>
            <a:r>
              <a:rPr dirty="0" sz="1350">
                <a:latin typeface="Calibri"/>
                <a:cs typeface="Calibri"/>
              </a:rPr>
              <a:t>individuals/organizations</a:t>
            </a:r>
            <a:r>
              <a:rPr dirty="0" sz="1350" spc="3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involved</a:t>
            </a:r>
            <a:r>
              <a:rPr dirty="0" sz="1350" spc="10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and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fits</a:t>
            </a:r>
            <a:r>
              <a:rPr dirty="0" sz="1350" spc="7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within</a:t>
            </a:r>
            <a:r>
              <a:rPr dirty="0" sz="1350" spc="10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8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constraints</a:t>
            </a:r>
            <a:r>
              <a:rPr dirty="0" sz="1350" spc="16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of</a:t>
            </a:r>
            <a:r>
              <a:rPr dirty="0" sz="1350" spc="-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70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organization.</a:t>
            </a:r>
            <a:endParaRPr sz="135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325"/>
              </a:spcBef>
            </a:pPr>
            <a:r>
              <a:rPr dirty="0" sz="1550">
                <a:latin typeface="Calibri"/>
                <a:cs typeface="Calibri"/>
              </a:rPr>
              <a:t>Step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4: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Implement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follow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up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solution</a:t>
            </a:r>
            <a:endParaRPr sz="1550">
              <a:latin typeface="Calibri"/>
              <a:cs typeface="Calibri"/>
            </a:endParaRPr>
          </a:p>
          <a:p>
            <a:pPr marL="928369" marR="187325">
              <a:lnSpc>
                <a:spcPts val="1510"/>
              </a:lnSpc>
              <a:spcBef>
                <a:spcPts val="500"/>
              </a:spcBef>
            </a:pPr>
            <a:r>
              <a:rPr dirty="0" sz="1350">
                <a:latin typeface="Calibri"/>
                <a:cs typeface="Calibri"/>
              </a:rPr>
              <a:t>Follow</a:t>
            </a:r>
            <a:r>
              <a:rPr dirty="0" sz="1350" spc="7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through</a:t>
            </a:r>
            <a:r>
              <a:rPr dirty="0" sz="1350" spc="9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on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implementing</a:t>
            </a:r>
            <a:r>
              <a:rPr dirty="0" sz="1350" spc="3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7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solution.</a:t>
            </a:r>
            <a:r>
              <a:rPr dirty="0" sz="1350" spc="19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When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necessary</a:t>
            </a:r>
            <a:r>
              <a:rPr dirty="0" sz="1350" spc="1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or they</a:t>
            </a:r>
            <a:r>
              <a:rPr dirty="0" sz="1350" spc="1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are available,</a:t>
            </a:r>
            <a:r>
              <a:rPr dirty="0" sz="1350" spc="20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involving</a:t>
            </a:r>
            <a:r>
              <a:rPr dirty="0" sz="1350" spc="114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other </a:t>
            </a:r>
            <a:r>
              <a:rPr dirty="0" sz="1350">
                <a:latin typeface="Calibri"/>
                <a:cs typeface="Calibri"/>
              </a:rPr>
              <a:t>personnel</a:t>
            </a:r>
            <a:r>
              <a:rPr dirty="0" sz="1350" spc="9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in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8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implementation</a:t>
            </a:r>
            <a:r>
              <a:rPr dirty="0" sz="1350" spc="38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is</a:t>
            </a:r>
            <a:r>
              <a:rPr dirty="0" sz="1350" spc="1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an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effective</a:t>
            </a:r>
            <a:r>
              <a:rPr dirty="0" sz="1350" spc="9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way</a:t>
            </a:r>
            <a:r>
              <a:rPr dirty="0" sz="1350" spc="-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to</a:t>
            </a:r>
            <a:r>
              <a:rPr dirty="0" sz="1350" spc="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gain</a:t>
            </a:r>
            <a:r>
              <a:rPr dirty="0" sz="1350" spc="114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support</a:t>
            </a:r>
            <a:r>
              <a:rPr dirty="0" sz="1350" spc="2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and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acceptance</a:t>
            </a:r>
            <a:r>
              <a:rPr dirty="0" sz="1350" spc="21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of</a:t>
            </a:r>
            <a:r>
              <a:rPr dirty="0" sz="1350" spc="-2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7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solution</a:t>
            </a:r>
            <a:r>
              <a:rPr dirty="0" sz="1350" spc="195">
                <a:latin typeface="Calibri"/>
                <a:cs typeface="Calibri"/>
              </a:rPr>
              <a:t> </a:t>
            </a:r>
            <a:r>
              <a:rPr dirty="0" sz="1350" spc="-25">
                <a:latin typeface="Calibri"/>
                <a:cs typeface="Calibri"/>
              </a:rPr>
              <a:t>to </a:t>
            </a:r>
            <a:r>
              <a:rPr dirty="0" sz="1350">
                <a:latin typeface="Calibri"/>
                <a:cs typeface="Calibri"/>
              </a:rPr>
              <a:t>minimize</a:t>
            </a:r>
            <a:r>
              <a:rPr dirty="0" sz="1350" spc="15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resistance</a:t>
            </a:r>
            <a:r>
              <a:rPr dirty="0" sz="1350" spc="7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to</a:t>
            </a:r>
            <a:r>
              <a:rPr dirty="0" sz="1350" spc="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7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implementation</a:t>
            </a:r>
            <a:r>
              <a:rPr dirty="0" sz="1350" spc="34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or</a:t>
            </a:r>
            <a:r>
              <a:rPr dirty="0" sz="1350" spc="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subsequent</a:t>
            </a:r>
            <a:r>
              <a:rPr dirty="0" sz="1350" spc="16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changes.</a:t>
            </a:r>
            <a:r>
              <a:rPr dirty="0" sz="1350" spc="1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</a:t>
            </a:r>
            <a:r>
              <a:rPr dirty="0" sz="1350" spc="-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feedback</a:t>
            </a:r>
            <a:r>
              <a:rPr dirty="0" sz="1350" spc="14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mechanism</a:t>
            </a:r>
            <a:r>
              <a:rPr dirty="0" sz="1350" spc="18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should</a:t>
            </a:r>
            <a:r>
              <a:rPr dirty="0" sz="1350" spc="110">
                <a:latin typeface="Calibri"/>
                <a:cs typeface="Calibri"/>
              </a:rPr>
              <a:t> </a:t>
            </a:r>
            <a:r>
              <a:rPr dirty="0" sz="1350" spc="-25">
                <a:latin typeface="Calibri"/>
                <a:cs typeface="Calibri"/>
              </a:rPr>
              <a:t>be </a:t>
            </a:r>
            <a:r>
              <a:rPr dirty="0" sz="1350">
                <a:latin typeface="Calibri"/>
                <a:cs typeface="Calibri"/>
              </a:rPr>
              <a:t>built</a:t>
            </a:r>
            <a:r>
              <a:rPr dirty="0" sz="1350" spc="6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into</a:t>
            </a:r>
            <a:r>
              <a:rPr dirty="0" sz="1350" spc="9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6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implementation</a:t>
            </a:r>
            <a:r>
              <a:rPr dirty="0" sz="1350" spc="29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to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allow</a:t>
            </a:r>
            <a:r>
              <a:rPr dirty="0" sz="1350" spc="11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for</a:t>
            </a:r>
            <a:r>
              <a:rPr dirty="0" sz="1350" spc="-1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individuals</a:t>
            </a:r>
            <a:r>
              <a:rPr dirty="0" sz="1350" spc="20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to</a:t>
            </a:r>
            <a:r>
              <a:rPr dirty="0" sz="1350" spc="1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provide</a:t>
            </a:r>
            <a:r>
              <a:rPr dirty="0" sz="1350" spc="6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comments</a:t>
            </a:r>
            <a:r>
              <a:rPr dirty="0" sz="1350" spc="1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on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6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implementation</a:t>
            </a:r>
            <a:r>
              <a:rPr dirty="0" sz="1350" spc="285">
                <a:latin typeface="Calibri"/>
                <a:cs typeface="Calibri"/>
              </a:rPr>
              <a:t> </a:t>
            </a:r>
            <a:r>
              <a:rPr dirty="0" sz="1350" spc="-25">
                <a:latin typeface="Calibri"/>
                <a:cs typeface="Calibri"/>
              </a:rPr>
              <a:t>or </a:t>
            </a:r>
            <a:r>
              <a:rPr dirty="0" sz="1350">
                <a:latin typeface="Calibri"/>
                <a:cs typeface="Calibri"/>
              </a:rPr>
              <a:t>evaluate</a:t>
            </a:r>
            <a:r>
              <a:rPr dirty="0" sz="1350" spc="1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that</a:t>
            </a:r>
            <a:r>
              <a:rPr dirty="0" sz="1350" spc="7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5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implementation</a:t>
            </a:r>
            <a:r>
              <a:rPr dirty="0" sz="1350" spc="31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corrected/solved</a:t>
            </a:r>
            <a:r>
              <a:rPr dirty="0" sz="1350" spc="16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6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problem</a:t>
            </a:r>
            <a:r>
              <a:rPr dirty="0" sz="1350" spc="8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that</a:t>
            </a:r>
            <a:r>
              <a:rPr dirty="0" sz="1350" spc="7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it</a:t>
            </a:r>
            <a:r>
              <a:rPr dirty="0" sz="1350" spc="7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was built</a:t>
            </a:r>
            <a:r>
              <a:rPr dirty="0" sz="1350" spc="7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to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correct.</a:t>
            </a: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800">
                <a:latin typeface="Calibri"/>
                <a:cs typeface="Calibri"/>
              </a:rPr>
              <a:t>Why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problem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solving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important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programmer?</a:t>
            </a:r>
            <a:endParaRPr sz="1800">
              <a:latin typeface="Calibri"/>
              <a:cs typeface="Calibri"/>
            </a:endParaRPr>
          </a:p>
          <a:p>
            <a:pPr marL="469900" marR="260985">
              <a:lnSpc>
                <a:spcPts val="1730"/>
              </a:lnSpc>
              <a:spcBef>
                <a:spcPts val="560"/>
              </a:spcBef>
            </a:pP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good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programmer</a:t>
            </a:r>
            <a:r>
              <a:rPr dirty="0" sz="1550" spc="-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will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research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problem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trying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solved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fully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understand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it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to </a:t>
            </a:r>
            <a:r>
              <a:rPr dirty="0" sz="1550">
                <a:latin typeface="Calibri"/>
                <a:cs typeface="Calibri"/>
              </a:rPr>
              <a:t>identify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root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problem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order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determine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best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way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solve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21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problem.</a:t>
            </a:r>
            <a:endParaRPr sz="1550">
              <a:latin typeface="Calibri"/>
              <a:cs typeface="Calibri"/>
            </a:endParaRPr>
          </a:p>
          <a:p>
            <a:pPr marL="469900" marR="12700">
              <a:lnSpc>
                <a:spcPts val="1739"/>
              </a:lnSpc>
              <a:spcBef>
                <a:spcPts val="420"/>
              </a:spcBef>
            </a:pPr>
            <a:r>
              <a:rPr dirty="0" sz="1550">
                <a:latin typeface="Calibri"/>
                <a:cs typeface="Calibri"/>
              </a:rPr>
              <a:t>Through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this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analysis they</a:t>
            </a:r>
            <a:r>
              <a:rPr dirty="0" sz="1550" spc="2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will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break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down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problem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into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smaller,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quickly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achievable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blocks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or </a:t>
            </a:r>
            <a:r>
              <a:rPr dirty="0" sz="1550">
                <a:latin typeface="Calibri"/>
                <a:cs typeface="Calibri"/>
              </a:rPr>
              <a:t>components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order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scale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problem.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00"/>
              </a:lnSpc>
            </a:pPr>
            <a:r>
              <a:rPr dirty="0" spc="-25"/>
              <a:t>TOC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347216" y="3485388"/>
            <a:ext cx="241300" cy="405765"/>
          </a:xfrm>
          <a:custGeom>
            <a:avLst/>
            <a:gdLst/>
            <a:ahLst/>
            <a:cxnLst/>
            <a:rect l="l" t="t" r="r" b="b"/>
            <a:pathLst>
              <a:path w="241300" h="405764">
                <a:moveTo>
                  <a:pt x="3048" y="397764"/>
                </a:moveTo>
                <a:lnTo>
                  <a:pt x="0" y="391668"/>
                </a:lnTo>
                <a:lnTo>
                  <a:pt x="0" y="18288"/>
                </a:lnTo>
                <a:lnTo>
                  <a:pt x="3048" y="10668"/>
                </a:lnTo>
                <a:lnTo>
                  <a:pt x="9144" y="4572"/>
                </a:lnTo>
                <a:lnTo>
                  <a:pt x="15240" y="1524"/>
                </a:lnTo>
                <a:lnTo>
                  <a:pt x="19812" y="0"/>
                </a:lnTo>
                <a:lnTo>
                  <a:pt x="128016" y="0"/>
                </a:lnTo>
                <a:lnTo>
                  <a:pt x="140589" y="2476"/>
                </a:lnTo>
                <a:lnTo>
                  <a:pt x="147732" y="4071"/>
                </a:lnTo>
                <a:lnTo>
                  <a:pt x="155448" y="6096"/>
                </a:lnTo>
                <a:lnTo>
                  <a:pt x="163449" y="7810"/>
                </a:lnTo>
                <a:lnTo>
                  <a:pt x="171450" y="10668"/>
                </a:lnTo>
                <a:lnTo>
                  <a:pt x="179451" y="14668"/>
                </a:lnTo>
                <a:lnTo>
                  <a:pt x="182716" y="16764"/>
                </a:lnTo>
                <a:lnTo>
                  <a:pt x="24384" y="16764"/>
                </a:lnTo>
                <a:lnTo>
                  <a:pt x="22860" y="18288"/>
                </a:lnTo>
                <a:lnTo>
                  <a:pt x="19812" y="19812"/>
                </a:lnTo>
                <a:lnTo>
                  <a:pt x="18288" y="21336"/>
                </a:lnTo>
                <a:lnTo>
                  <a:pt x="18288" y="387096"/>
                </a:lnTo>
                <a:lnTo>
                  <a:pt x="16764" y="387096"/>
                </a:lnTo>
                <a:lnTo>
                  <a:pt x="13716" y="390144"/>
                </a:lnTo>
                <a:lnTo>
                  <a:pt x="35560" y="390144"/>
                </a:lnTo>
                <a:lnTo>
                  <a:pt x="36068" y="393192"/>
                </a:lnTo>
                <a:lnTo>
                  <a:pt x="10668" y="393192"/>
                </a:lnTo>
                <a:lnTo>
                  <a:pt x="3048" y="397764"/>
                </a:lnTo>
                <a:close/>
              </a:path>
              <a:path w="241300" h="405764">
                <a:moveTo>
                  <a:pt x="217932" y="83820"/>
                </a:moveTo>
                <a:lnTo>
                  <a:pt x="197596" y="49172"/>
                </a:lnTo>
                <a:lnTo>
                  <a:pt x="164592" y="27051"/>
                </a:lnTo>
                <a:lnTo>
                  <a:pt x="150876" y="22860"/>
                </a:lnTo>
                <a:lnTo>
                  <a:pt x="141732" y="19812"/>
                </a:lnTo>
                <a:lnTo>
                  <a:pt x="132588" y="18288"/>
                </a:lnTo>
                <a:lnTo>
                  <a:pt x="126492" y="18288"/>
                </a:lnTo>
                <a:lnTo>
                  <a:pt x="118872" y="16764"/>
                </a:lnTo>
                <a:lnTo>
                  <a:pt x="182716" y="16764"/>
                </a:lnTo>
                <a:lnTo>
                  <a:pt x="195405" y="24907"/>
                </a:lnTo>
                <a:lnTo>
                  <a:pt x="226695" y="60388"/>
                </a:lnTo>
                <a:lnTo>
                  <a:pt x="234696" y="77724"/>
                </a:lnTo>
                <a:lnTo>
                  <a:pt x="225552" y="80772"/>
                </a:lnTo>
                <a:lnTo>
                  <a:pt x="217932" y="83820"/>
                </a:lnTo>
                <a:close/>
              </a:path>
              <a:path w="241300" h="405764">
                <a:moveTo>
                  <a:pt x="99060" y="217932"/>
                </a:moveTo>
                <a:lnTo>
                  <a:pt x="36576" y="217932"/>
                </a:lnTo>
                <a:lnTo>
                  <a:pt x="36576" y="32004"/>
                </a:lnTo>
                <a:lnTo>
                  <a:pt x="100584" y="32004"/>
                </a:lnTo>
                <a:lnTo>
                  <a:pt x="107703" y="32027"/>
                </a:lnTo>
                <a:lnTo>
                  <a:pt x="148399" y="37909"/>
                </a:lnTo>
                <a:lnTo>
                  <a:pt x="168495" y="48768"/>
                </a:lnTo>
                <a:lnTo>
                  <a:pt x="54864" y="48768"/>
                </a:lnTo>
                <a:lnTo>
                  <a:pt x="54864" y="201168"/>
                </a:lnTo>
                <a:lnTo>
                  <a:pt x="164305" y="201168"/>
                </a:lnTo>
                <a:lnTo>
                  <a:pt x="161734" y="203073"/>
                </a:lnTo>
                <a:lnTo>
                  <a:pt x="123063" y="216598"/>
                </a:lnTo>
                <a:lnTo>
                  <a:pt x="111347" y="217622"/>
                </a:lnTo>
                <a:lnTo>
                  <a:pt x="99060" y="217932"/>
                </a:lnTo>
                <a:close/>
              </a:path>
              <a:path w="241300" h="405764">
                <a:moveTo>
                  <a:pt x="195072" y="160020"/>
                </a:moveTo>
                <a:lnTo>
                  <a:pt x="179832" y="153924"/>
                </a:lnTo>
                <a:lnTo>
                  <a:pt x="181849" y="146685"/>
                </a:lnTo>
                <a:lnTo>
                  <a:pt x="183261" y="139065"/>
                </a:lnTo>
                <a:lnTo>
                  <a:pt x="184118" y="130778"/>
                </a:lnTo>
                <a:lnTo>
                  <a:pt x="184404" y="121920"/>
                </a:lnTo>
                <a:lnTo>
                  <a:pt x="183856" y="111037"/>
                </a:lnTo>
                <a:lnTo>
                  <a:pt x="166687" y="70104"/>
                </a:lnTo>
                <a:lnTo>
                  <a:pt x="128016" y="51816"/>
                </a:lnTo>
                <a:lnTo>
                  <a:pt x="100584" y="48768"/>
                </a:lnTo>
                <a:lnTo>
                  <a:pt x="168495" y="48768"/>
                </a:lnTo>
                <a:lnTo>
                  <a:pt x="196262" y="85486"/>
                </a:lnTo>
                <a:lnTo>
                  <a:pt x="202692" y="121920"/>
                </a:lnTo>
                <a:lnTo>
                  <a:pt x="202144" y="132159"/>
                </a:lnTo>
                <a:lnTo>
                  <a:pt x="200596" y="142113"/>
                </a:lnTo>
                <a:lnTo>
                  <a:pt x="198191" y="151495"/>
                </a:lnTo>
                <a:lnTo>
                  <a:pt x="195072" y="160020"/>
                </a:lnTo>
                <a:close/>
              </a:path>
              <a:path w="241300" h="405764">
                <a:moveTo>
                  <a:pt x="39383" y="390304"/>
                </a:moveTo>
                <a:lnTo>
                  <a:pt x="36576" y="388620"/>
                </a:lnTo>
                <a:lnTo>
                  <a:pt x="36576" y="233172"/>
                </a:lnTo>
                <a:lnTo>
                  <a:pt x="96012" y="233172"/>
                </a:lnTo>
                <a:lnTo>
                  <a:pt x="112323" y="232600"/>
                </a:lnTo>
                <a:lnTo>
                  <a:pt x="152400" y="224028"/>
                </a:lnTo>
                <a:lnTo>
                  <a:pt x="190500" y="201168"/>
                </a:lnTo>
                <a:lnTo>
                  <a:pt x="214884" y="166116"/>
                </a:lnTo>
                <a:lnTo>
                  <a:pt x="222504" y="118872"/>
                </a:lnTo>
                <a:lnTo>
                  <a:pt x="222218" y="109751"/>
                </a:lnTo>
                <a:lnTo>
                  <a:pt x="221361" y="100774"/>
                </a:lnTo>
                <a:lnTo>
                  <a:pt x="219932" y="92082"/>
                </a:lnTo>
                <a:lnTo>
                  <a:pt x="217932" y="83820"/>
                </a:lnTo>
                <a:lnTo>
                  <a:pt x="225552" y="80772"/>
                </a:lnTo>
                <a:lnTo>
                  <a:pt x="240792" y="118872"/>
                </a:lnTo>
                <a:lnTo>
                  <a:pt x="240196" y="133207"/>
                </a:lnTo>
                <a:lnTo>
                  <a:pt x="230124" y="172212"/>
                </a:lnTo>
                <a:lnTo>
                  <a:pt x="202692" y="213360"/>
                </a:lnTo>
                <a:lnTo>
                  <a:pt x="170759" y="235648"/>
                </a:lnTo>
                <a:lnTo>
                  <a:pt x="129540" y="247650"/>
                </a:lnTo>
                <a:lnTo>
                  <a:pt x="96012" y="249936"/>
                </a:lnTo>
                <a:lnTo>
                  <a:pt x="54864" y="249936"/>
                </a:lnTo>
                <a:lnTo>
                  <a:pt x="54864" y="387096"/>
                </a:lnTo>
                <a:lnTo>
                  <a:pt x="38100" y="387096"/>
                </a:lnTo>
                <a:lnTo>
                  <a:pt x="38100" y="388620"/>
                </a:lnTo>
                <a:lnTo>
                  <a:pt x="38970" y="389273"/>
                </a:lnTo>
                <a:lnTo>
                  <a:pt x="39383" y="390304"/>
                </a:lnTo>
                <a:close/>
              </a:path>
              <a:path w="241300" h="405764">
                <a:moveTo>
                  <a:pt x="164305" y="201168"/>
                </a:moveTo>
                <a:lnTo>
                  <a:pt x="99060" y="201168"/>
                </a:lnTo>
                <a:lnTo>
                  <a:pt x="110156" y="200644"/>
                </a:lnTo>
                <a:lnTo>
                  <a:pt x="120396" y="199263"/>
                </a:lnTo>
                <a:lnTo>
                  <a:pt x="157948" y="183499"/>
                </a:lnTo>
                <a:lnTo>
                  <a:pt x="163068" y="178308"/>
                </a:lnTo>
                <a:lnTo>
                  <a:pt x="168259" y="173426"/>
                </a:lnTo>
                <a:lnTo>
                  <a:pt x="172593" y="167830"/>
                </a:lnTo>
                <a:lnTo>
                  <a:pt x="176355" y="161377"/>
                </a:lnTo>
                <a:lnTo>
                  <a:pt x="179832" y="153924"/>
                </a:lnTo>
                <a:lnTo>
                  <a:pt x="195072" y="160020"/>
                </a:lnTo>
                <a:lnTo>
                  <a:pt x="168997" y="197691"/>
                </a:lnTo>
                <a:lnTo>
                  <a:pt x="164305" y="201168"/>
                </a:lnTo>
                <a:close/>
              </a:path>
              <a:path w="241300" h="405764">
                <a:moveTo>
                  <a:pt x="13716" y="390144"/>
                </a:moveTo>
                <a:lnTo>
                  <a:pt x="16764" y="387096"/>
                </a:lnTo>
                <a:lnTo>
                  <a:pt x="18288" y="388620"/>
                </a:lnTo>
                <a:lnTo>
                  <a:pt x="13716" y="390144"/>
                </a:lnTo>
                <a:close/>
              </a:path>
              <a:path w="241300" h="405764">
                <a:moveTo>
                  <a:pt x="18288" y="388620"/>
                </a:moveTo>
                <a:lnTo>
                  <a:pt x="16764" y="387096"/>
                </a:lnTo>
                <a:lnTo>
                  <a:pt x="18288" y="387096"/>
                </a:lnTo>
                <a:lnTo>
                  <a:pt x="18288" y="388620"/>
                </a:lnTo>
                <a:close/>
              </a:path>
              <a:path w="241300" h="405764">
                <a:moveTo>
                  <a:pt x="35560" y="390144"/>
                </a:moveTo>
                <a:lnTo>
                  <a:pt x="13716" y="390144"/>
                </a:lnTo>
                <a:lnTo>
                  <a:pt x="18288" y="388620"/>
                </a:lnTo>
                <a:lnTo>
                  <a:pt x="18288" y="387096"/>
                </a:lnTo>
                <a:lnTo>
                  <a:pt x="19812" y="387096"/>
                </a:lnTo>
                <a:lnTo>
                  <a:pt x="21336" y="388620"/>
                </a:lnTo>
                <a:lnTo>
                  <a:pt x="35306" y="388620"/>
                </a:lnTo>
                <a:lnTo>
                  <a:pt x="35560" y="390144"/>
                </a:lnTo>
                <a:close/>
              </a:path>
              <a:path w="241300" h="405764">
                <a:moveTo>
                  <a:pt x="35306" y="388620"/>
                </a:moveTo>
                <a:lnTo>
                  <a:pt x="33528" y="388620"/>
                </a:lnTo>
                <a:lnTo>
                  <a:pt x="35052" y="387096"/>
                </a:lnTo>
                <a:lnTo>
                  <a:pt x="35306" y="388620"/>
                </a:lnTo>
                <a:close/>
              </a:path>
              <a:path w="241300" h="405764">
                <a:moveTo>
                  <a:pt x="52578" y="396240"/>
                </a:moveTo>
                <a:lnTo>
                  <a:pt x="36576" y="396240"/>
                </a:lnTo>
                <a:lnTo>
                  <a:pt x="35052" y="387096"/>
                </a:lnTo>
                <a:lnTo>
                  <a:pt x="36576" y="387096"/>
                </a:lnTo>
                <a:lnTo>
                  <a:pt x="36576" y="388620"/>
                </a:lnTo>
                <a:lnTo>
                  <a:pt x="39383" y="390304"/>
                </a:lnTo>
                <a:lnTo>
                  <a:pt x="41148" y="394716"/>
                </a:lnTo>
                <a:lnTo>
                  <a:pt x="53340" y="394716"/>
                </a:lnTo>
                <a:lnTo>
                  <a:pt x="52578" y="396240"/>
                </a:lnTo>
                <a:close/>
              </a:path>
              <a:path w="241300" h="405764">
                <a:moveTo>
                  <a:pt x="38970" y="389273"/>
                </a:moveTo>
                <a:lnTo>
                  <a:pt x="38100" y="388620"/>
                </a:lnTo>
                <a:lnTo>
                  <a:pt x="38100" y="387096"/>
                </a:lnTo>
                <a:lnTo>
                  <a:pt x="38970" y="389273"/>
                </a:lnTo>
                <a:close/>
              </a:path>
              <a:path w="241300" h="405764">
                <a:moveTo>
                  <a:pt x="54102" y="393192"/>
                </a:moveTo>
                <a:lnTo>
                  <a:pt x="44196" y="393192"/>
                </a:lnTo>
                <a:lnTo>
                  <a:pt x="38970" y="389273"/>
                </a:lnTo>
                <a:lnTo>
                  <a:pt x="38100" y="387096"/>
                </a:lnTo>
                <a:lnTo>
                  <a:pt x="39624" y="388620"/>
                </a:lnTo>
                <a:lnTo>
                  <a:pt x="54864" y="388620"/>
                </a:lnTo>
                <a:lnTo>
                  <a:pt x="54864" y="391668"/>
                </a:lnTo>
                <a:lnTo>
                  <a:pt x="54102" y="393192"/>
                </a:lnTo>
                <a:close/>
              </a:path>
              <a:path w="241300" h="405764">
                <a:moveTo>
                  <a:pt x="54864" y="388620"/>
                </a:moveTo>
                <a:lnTo>
                  <a:pt x="39624" y="388620"/>
                </a:lnTo>
                <a:lnTo>
                  <a:pt x="38100" y="387096"/>
                </a:lnTo>
                <a:lnTo>
                  <a:pt x="54864" y="387096"/>
                </a:lnTo>
                <a:lnTo>
                  <a:pt x="54864" y="388620"/>
                </a:lnTo>
                <a:close/>
              </a:path>
              <a:path w="241300" h="405764">
                <a:moveTo>
                  <a:pt x="44196" y="393192"/>
                </a:moveTo>
                <a:lnTo>
                  <a:pt x="39383" y="390304"/>
                </a:lnTo>
                <a:lnTo>
                  <a:pt x="38970" y="389273"/>
                </a:lnTo>
                <a:lnTo>
                  <a:pt x="44196" y="393192"/>
                </a:lnTo>
                <a:close/>
              </a:path>
              <a:path w="241300" h="405764">
                <a:moveTo>
                  <a:pt x="53340" y="394716"/>
                </a:moveTo>
                <a:lnTo>
                  <a:pt x="41148" y="394716"/>
                </a:lnTo>
                <a:lnTo>
                  <a:pt x="39383" y="390304"/>
                </a:lnTo>
                <a:lnTo>
                  <a:pt x="44196" y="393192"/>
                </a:lnTo>
                <a:lnTo>
                  <a:pt x="54102" y="393192"/>
                </a:lnTo>
                <a:lnTo>
                  <a:pt x="53340" y="394716"/>
                </a:lnTo>
                <a:close/>
              </a:path>
              <a:path w="241300" h="405764">
                <a:moveTo>
                  <a:pt x="47244" y="402336"/>
                </a:moveTo>
                <a:lnTo>
                  <a:pt x="7620" y="402336"/>
                </a:lnTo>
                <a:lnTo>
                  <a:pt x="3048" y="397764"/>
                </a:lnTo>
                <a:lnTo>
                  <a:pt x="10668" y="393192"/>
                </a:lnTo>
                <a:lnTo>
                  <a:pt x="36068" y="393192"/>
                </a:lnTo>
                <a:lnTo>
                  <a:pt x="36576" y="396240"/>
                </a:lnTo>
                <a:lnTo>
                  <a:pt x="52578" y="396240"/>
                </a:lnTo>
                <a:lnTo>
                  <a:pt x="51816" y="397764"/>
                </a:lnTo>
                <a:lnTo>
                  <a:pt x="47244" y="402336"/>
                </a:lnTo>
                <a:close/>
              </a:path>
              <a:path w="241300" h="405764">
                <a:moveTo>
                  <a:pt x="42672" y="403860"/>
                </a:moveTo>
                <a:lnTo>
                  <a:pt x="12192" y="403860"/>
                </a:lnTo>
                <a:lnTo>
                  <a:pt x="9144" y="402336"/>
                </a:lnTo>
                <a:lnTo>
                  <a:pt x="45720" y="402336"/>
                </a:lnTo>
                <a:lnTo>
                  <a:pt x="42672" y="403860"/>
                </a:lnTo>
                <a:close/>
              </a:path>
              <a:path w="241300" h="405764">
                <a:moveTo>
                  <a:pt x="38100" y="405384"/>
                </a:moveTo>
                <a:lnTo>
                  <a:pt x="16764" y="405384"/>
                </a:lnTo>
                <a:lnTo>
                  <a:pt x="15240" y="403860"/>
                </a:lnTo>
                <a:lnTo>
                  <a:pt x="41148" y="403860"/>
                </a:lnTo>
                <a:lnTo>
                  <a:pt x="38100" y="4053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3539" y="3584447"/>
            <a:ext cx="1203960" cy="41402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33700" y="3584447"/>
            <a:ext cx="403860" cy="30607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01567" y="3584447"/>
            <a:ext cx="402336" cy="306070"/>
          </a:xfrm>
          <a:prstGeom prst="rect">
            <a:avLst/>
          </a:prstGeom>
        </p:spPr>
      </p:pic>
      <p:sp>
        <p:nvSpPr>
          <p:cNvPr id="6" name="object 6" descr=""/>
          <p:cNvSpPr/>
          <p:nvPr/>
        </p:nvSpPr>
        <p:spPr>
          <a:xfrm>
            <a:off x="3870959" y="3479291"/>
            <a:ext cx="64135" cy="411480"/>
          </a:xfrm>
          <a:custGeom>
            <a:avLst/>
            <a:gdLst/>
            <a:ahLst/>
            <a:cxnLst/>
            <a:rect l="l" t="t" r="r" b="b"/>
            <a:pathLst>
              <a:path w="64135" h="411479">
                <a:moveTo>
                  <a:pt x="18897" y="120396"/>
                </a:moveTo>
                <a:lnTo>
                  <a:pt x="15240" y="120396"/>
                </a:lnTo>
                <a:lnTo>
                  <a:pt x="7620" y="117348"/>
                </a:lnTo>
                <a:lnTo>
                  <a:pt x="9144" y="114300"/>
                </a:lnTo>
                <a:lnTo>
                  <a:pt x="12192" y="111252"/>
                </a:lnTo>
                <a:lnTo>
                  <a:pt x="13716" y="111252"/>
                </a:lnTo>
                <a:lnTo>
                  <a:pt x="19812" y="108204"/>
                </a:lnTo>
                <a:lnTo>
                  <a:pt x="44196" y="108204"/>
                </a:lnTo>
                <a:lnTo>
                  <a:pt x="50292" y="111252"/>
                </a:lnTo>
                <a:lnTo>
                  <a:pt x="51816" y="112776"/>
                </a:lnTo>
                <a:lnTo>
                  <a:pt x="54864" y="114300"/>
                </a:lnTo>
                <a:lnTo>
                  <a:pt x="56388" y="117348"/>
                </a:lnTo>
                <a:lnTo>
                  <a:pt x="24384" y="117348"/>
                </a:lnTo>
                <a:lnTo>
                  <a:pt x="24384" y="118872"/>
                </a:lnTo>
                <a:lnTo>
                  <a:pt x="18288" y="118872"/>
                </a:lnTo>
                <a:lnTo>
                  <a:pt x="18897" y="120396"/>
                </a:lnTo>
                <a:close/>
              </a:path>
              <a:path w="64135" h="411479">
                <a:moveTo>
                  <a:pt x="7620" y="402336"/>
                </a:moveTo>
                <a:lnTo>
                  <a:pt x="6096" y="400812"/>
                </a:lnTo>
                <a:lnTo>
                  <a:pt x="6096" y="118872"/>
                </a:lnTo>
                <a:lnTo>
                  <a:pt x="7620" y="117348"/>
                </a:lnTo>
                <a:lnTo>
                  <a:pt x="15240" y="120396"/>
                </a:lnTo>
                <a:lnTo>
                  <a:pt x="18897" y="120396"/>
                </a:lnTo>
                <a:lnTo>
                  <a:pt x="20116" y="123444"/>
                </a:lnTo>
                <a:lnTo>
                  <a:pt x="19812" y="123444"/>
                </a:lnTo>
                <a:lnTo>
                  <a:pt x="20320" y="123952"/>
                </a:lnTo>
                <a:lnTo>
                  <a:pt x="21336" y="126492"/>
                </a:lnTo>
                <a:lnTo>
                  <a:pt x="22860" y="126492"/>
                </a:lnTo>
                <a:lnTo>
                  <a:pt x="22860" y="393192"/>
                </a:lnTo>
                <a:lnTo>
                  <a:pt x="21336" y="393192"/>
                </a:lnTo>
                <a:lnTo>
                  <a:pt x="19812" y="396240"/>
                </a:lnTo>
                <a:lnTo>
                  <a:pt x="24384" y="396240"/>
                </a:lnTo>
                <a:lnTo>
                  <a:pt x="24384" y="399288"/>
                </a:lnTo>
                <a:lnTo>
                  <a:pt x="15240" y="399288"/>
                </a:lnTo>
                <a:lnTo>
                  <a:pt x="7620" y="402336"/>
                </a:lnTo>
                <a:close/>
              </a:path>
              <a:path w="64135" h="411479">
                <a:moveTo>
                  <a:pt x="39624" y="124968"/>
                </a:moveTo>
                <a:lnTo>
                  <a:pt x="24384" y="124968"/>
                </a:lnTo>
                <a:lnTo>
                  <a:pt x="24384" y="117348"/>
                </a:lnTo>
                <a:lnTo>
                  <a:pt x="41148" y="117348"/>
                </a:lnTo>
                <a:lnTo>
                  <a:pt x="39624" y="124968"/>
                </a:lnTo>
                <a:close/>
              </a:path>
              <a:path w="64135" h="411479">
                <a:moveTo>
                  <a:pt x="41148" y="126492"/>
                </a:moveTo>
                <a:lnTo>
                  <a:pt x="39624" y="124968"/>
                </a:lnTo>
                <a:lnTo>
                  <a:pt x="41148" y="117348"/>
                </a:lnTo>
                <a:lnTo>
                  <a:pt x="56388" y="117348"/>
                </a:lnTo>
                <a:lnTo>
                  <a:pt x="57912" y="118872"/>
                </a:lnTo>
                <a:lnTo>
                  <a:pt x="45720" y="118872"/>
                </a:lnTo>
                <a:lnTo>
                  <a:pt x="42576" y="124110"/>
                </a:lnTo>
                <a:lnTo>
                  <a:pt x="41148" y="124968"/>
                </a:lnTo>
                <a:lnTo>
                  <a:pt x="41148" y="126492"/>
                </a:lnTo>
                <a:close/>
              </a:path>
              <a:path w="64135" h="411479">
                <a:moveTo>
                  <a:pt x="21553" y="124314"/>
                </a:moveTo>
                <a:lnTo>
                  <a:pt x="20193" y="123634"/>
                </a:lnTo>
                <a:lnTo>
                  <a:pt x="18288" y="118872"/>
                </a:lnTo>
                <a:lnTo>
                  <a:pt x="21553" y="124314"/>
                </a:lnTo>
                <a:close/>
              </a:path>
              <a:path w="64135" h="411479">
                <a:moveTo>
                  <a:pt x="22860" y="126492"/>
                </a:moveTo>
                <a:lnTo>
                  <a:pt x="22860" y="124968"/>
                </a:lnTo>
                <a:lnTo>
                  <a:pt x="21553" y="124314"/>
                </a:lnTo>
                <a:lnTo>
                  <a:pt x="18288" y="118872"/>
                </a:lnTo>
                <a:lnTo>
                  <a:pt x="24384" y="118872"/>
                </a:lnTo>
                <a:lnTo>
                  <a:pt x="24384" y="124968"/>
                </a:lnTo>
                <a:lnTo>
                  <a:pt x="22860" y="126492"/>
                </a:lnTo>
                <a:close/>
              </a:path>
              <a:path w="64135" h="411479">
                <a:moveTo>
                  <a:pt x="42576" y="124110"/>
                </a:moveTo>
                <a:lnTo>
                  <a:pt x="45720" y="118872"/>
                </a:lnTo>
                <a:lnTo>
                  <a:pt x="57912" y="118872"/>
                </a:lnTo>
                <a:lnTo>
                  <a:pt x="57912" y="120396"/>
                </a:lnTo>
                <a:lnTo>
                  <a:pt x="48768" y="120396"/>
                </a:lnTo>
                <a:lnTo>
                  <a:pt x="42576" y="124110"/>
                </a:lnTo>
                <a:close/>
              </a:path>
              <a:path w="64135" h="411479">
                <a:moveTo>
                  <a:pt x="42454" y="124314"/>
                </a:moveTo>
                <a:lnTo>
                  <a:pt x="42576" y="124110"/>
                </a:lnTo>
                <a:lnTo>
                  <a:pt x="48768" y="120396"/>
                </a:lnTo>
                <a:lnTo>
                  <a:pt x="57912" y="120396"/>
                </a:lnTo>
                <a:lnTo>
                  <a:pt x="57912" y="123444"/>
                </a:lnTo>
                <a:lnTo>
                  <a:pt x="44196" y="123444"/>
                </a:lnTo>
                <a:lnTo>
                  <a:pt x="42454" y="124314"/>
                </a:lnTo>
                <a:close/>
              </a:path>
              <a:path w="64135" h="411479">
                <a:moveTo>
                  <a:pt x="20320" y="123952"/>
                </a:moveTo>
                <a:lnTo>
                  <a:pt x="19812" y="123444"/>
                </a:lnTo>
                <a:lnTo>
                  <a:pt x="20193" y="123634"/>
                </a:lnTo>
                <a:lnTo>
                  <a:pt x="20320" y="123952"/>
                </a:lnTo>
                <a:close/>
              </a:path>
              <a:path w="64135" h="411479">
                <a:moveTo>
                  <a:pt x="20193" y="123634"/>
                </a:moveTo>
                <a:lnTo>
                  <a:pt x="19812" y="123444"/>
                </a:lnTo>
                <a:lnTo>
                  <a:pt x="20116" y="123444"/>
                </a:lnTo>
                <a:lnTo>
                  <a:pt x="20193" y="123634"/>
                </a:lnTo>
                <a:close/>
              </a:path>
              <a:path w="64135" h="411479">
                <a:moveTo>
                  <a:pt x="41148" y="126492"/>
                </a:moveTo>
                <a:lnTo>
                  <a:pt x="42454" y="124314"/>
                </a:lnTo>
                <a:lnTo>
                  <a:pt x="44196" y="123444"/>
                </a:lnTo>
                <a:lnTo>
                  <a:pt x="41148" y="126492"/>
                </a:lnTo>
                <a:close/>
              </a:path>
              <a:path w="64135" h="411479">
                <a:moveTo>
                  <a:pt x="57912" y="399288"/>
                </a:moveTo>
                <a:lnTo>
                  <a:pt x="48768" y="399288"/>
                </a:lnTo>
                <a:lnTo>
                  <a:pt x="41148" y="394716"/>
                </a:lnTo>
                <a:lnTo>
                  <a:pt x="41148" y="126492"/>
                </a:lnTo>
                <a:lnTo>
                  <a:pt x="44196" y="123444"/>
                </a:lnTo>
                <a:lnTo>
                  <a:pt x="57912" y="123444"/>
                </a:lnTo>
                <a:lnTo>
                  <a:pt x="57912" y="393192"/>
                </a:lnTo>
                <a:lnTo>
                  <a:pt x="42672" y="393192"/>
                </a:lnTo>
                <a:lnTo>
                  <a:pt x="42672" y="394716"/>
                </a:lnTo>
                <a:lnTo>
                  <a:pt x="57912" y="394716"/>
                </a:lnTo>
                <a:lnTo>
                  <a:pt x="57912" y="399288"/>
                </a:lnTo>
                <a:close/>
              </a:path>
              <a:path w="64135" h="411479">
                <a:moveTo>
                  <a:pt x="22860" y="126492"/>
                </a:moveTo>
                <a:lnTo>
                  <a:pt x="20320" y="123952"/>
                </a:lnTo>
                <a:lnTo>
                  <a:pt x="20193" y="123634"/>
                </a:lnTo>
                <a:lnTo>
                  <a:pt x="21553" y="124314"/>
                </a:lnTo>
                <a:lnTo>
                  <a:pt x="22860" y="126492"/>
                </a:lnTo>
                <a:close/>
              </a:path>
              <a:path w="64135" h="411479">
                <a:moveTo>
                  <a:pt x="22860" y="126492"/>
                </a:moveTo>
                <a:lnTo>
                  <a:pt x="21336" y="126492"/>
                </a:lnTo>
                <a:lnTo>
                  <a:pt x="20320" y="123952"/>
                </a:lnTo>
                <a:lnTo>
                  <a:pt x="22860" y="126492"/>
                </a:lnTo>
                <a:close/>
              </a:path>
              <a:path w="64135" h="411479">
                <a:moveTo>
                  <a:pt x="41148" y="124968"/>
                </a:moveTo>
                <a:lnTo>
                  <a:pt x="42576" y="124110"/>
                </a:lnTo>
                <a:lnTo>
                  <a:pt x="42454" y="124314"/>
                </a:lnTo>
                <a:lnTo>
                  <a:pt x="41148" y="124968"/>
                </a:lnTo>
                <a:close/>
              </a:path>
              <a:path w="64135" h="411479">
                <a:moveTo>
                  <a:pt x="22860" y="126492"/>
                </a:moveTo>
                <a:lnTo>
                  <a:pt x="21553" y="124314"/>
                </a:lnTo>
                <a:lnTo>
                  <a:pt x="22860" y="124968"/>
                </a:lnTo>
                <a:lnTo>
                  <a:pt x="22860" y="126492"/>
                </a:lnTo>
                <a:close/>
              </a:path>
              <a:path w="64135" h="411479">
                <a:moveTo>
                  <a:pt x="41148" y="126492"/>
                </a:moveTo>
                <a:lnTo>
                  <a:pt x="41148" y="124968"/>
                </a:lnTo>
                <a:lnTo>
                  <a:pt x="42454" y="124314"/>
                </a:lnTo>
                <a:lnTo>
                  <a:pt x="41148" y="126492"/>
                </a:lnTo>
                <a:close/>
              </a:path>
              <a:path w="64135" h="411479">
                <a:moveTo>
                  <a:pt x="19812" y="396240"/>
                </a:moveTo>
                <a:lnTo>
                  <a:pt x="21336" y="393192"/>
                </a:lnTo>
                <a:lnTo>
                  <a:pt x="22860" y="393192"/>
                </a:lnTo>
                <a:lnTo>
                  <a:pt x="22860" y="394716"/>
                </a:lnTo>
                <a:lnTo>
                  <a:pt x="19812" y="396240"/>
                </a:lnTo>
                <a:close/>
              </a:path>
              <a:path w="64135" h="411479">
                <a:moveTo>
                  <a:pt x="24384" y="396240"/>
                </a:moveTo>
                <a:lnTo>
                  <a:pt x="19812" y="396240"/>
                </a:lnTo>
                <a:lnTo>
                  <a:pt x="22860" y="394716"/>
                </a:lnTo>
                <a:lnTo>
                  <a:pt x="22860" y="393192"/>
                </a:lnTo>
                <a:lnTo>
                  <a:pt x="24384" y="393192"/>
                </a:lnTo>
                <a:lnTo>
                  <a:pt x="24384" y="396240"/>
                </a:lnTo>
                <a:close/>
              </a:path>
              <a:path w="64135" h="411479">
                <a:moveTo>
                  <a:pt x="24384" y="402336"/>
                </a:moveTo>
                <a:lnTo>
                  <a:pt x="24384" y="393192"/>
                </a:lnTo>
                <a:lnTo>
                  <a:pt x="25790" y="393895"/>
                </a:lnTo>
                <a:lnTo>
                  <a:pt x="24384" y="402336"/>
                </a:lnTo>
                <a:close/>
              </a:path>
              <a:path w="64135" h="411479">
                <a:moveTo>
                  <a:pt x="25790" y="393895"/>
                </a:moveTo>
                <a:lnTo>
                  <a:pt x="24384" y="393192"/>
                </a:lnTo>
                <a:lnTo>
                  <a:pt x="25908" y="393192"/>
                </a:lnTo>
                <a:lnTo>
                  <a:pt x="25790" y="393895"/>
                </a:lnTo>
                <a:close/>
              </a:path>
              <a:path w="64135" h="411479">
                <a:moveTo>
                  <a:pt x="39878" y="394716"/>
                </a:moveTo>
                <a:lnTo>
                  <a:pt x="38100" y="394716"/>
                </a:lnTo>
                <a:lnTo>
                  <a:pt x="39624" y="393192"/>
                </a:lnTo>
                <a:lnTo>
                  <a:pt x="39878" y="394716"/>
                </a:lnTo>
                <a:close/>
              </a:path>
              <a:path w="64135" h="411479">
                <a:moveTo>
                  <a:pt x="56388" y="402336"/>
                </a:moveTo>
                <a:lnTo>
                  <a:pt x="41148" y="402336"/>
                </a:lnTo>
                <a:lnTo>
                  <a:pt x="39624" y="393192"/>
                </a:lnTo>
                <a:lnTo>
                  <a:pt x="41148" y="393192"/>
                </a:lnTo>
                <a:lnTo>
                  <a:pt x="41148" y="394716"/>
                </a:lnTo>
                <a:lnTo>
                  <a:pt x="48768" y="399288"/>
                </a:lnTo>
                <a:lnTo>
                  <a:pt x="57912" y="399288"/>
                </a:lnTo>
                <a:lnTo>
                  <a:pt x="57912" y="400812"/>
                </a:lnTo>
                <a:lnTo>
                  <a:pt x="56388" y="402336"/>
                </a:lnTo>
                <a:close/>
              </a:path>
              <a:path w="64135" h="411479">
                <a:moveTo>
                  <a:pt x="57912" y="394716"/>
                </a:moveTo>
                <a:lnTo>
                  <a:pt x="42672" y="394716"/>
                </a:lnTo>
                <a:lnTo>
                  <a:pt x="42672" y="393192"/>
                </a:lnTo>
                <a:lnTo>
                  <a:pt x="57912" y="393192"/>
                </a:lnTo>
                <a:lnTo>
                  <a:pt x="57912" y="394716"/>
                </a:lnTo>
                <a:close/>
              </a:path>
              <a:path w="64135" h="411479">
                <a:moveTo>
                  <a:pt x="41148" y="402336"/>
                </a:moveTo>
                <a:lnTo>
                  <a:pt x="24384" y="402336"/>
                </a:lnTo>
                <a:lnTo>
                  <a:pt x="25790" y="393895"/>
                </a:lnTo>
                <a:lnTo>
                  <a:pt x="27432" y="394716"/>
                </a:lnTo>
                <a:lnTo>
                  <a:pt x="39878" y="394716"/>
                </a:lnTo>
                <a:lnTo>
                  <a:pt x="41148" y="402336"/>
                </a:lnTo>
                <a:close/>
              </a:path>
              <a:path w="64135" h="411479">
                <a:moveTo>
                  <a:pt x="51816" y="408432"/>
                </a:moveTo>
                <a:lnTo>
                  <a:pt x="12192" y="408432"/>
                </a:lnTo>
                <a:lnTo>
                  <a:pt x="9144" y="405384"/>
                </a:lnTo>
                <a:lnTo>
                  <a:pt x="7620" y="402336"/>
                </a:lnTo>
                <a:lnTo>
                  <a:pt x="15240" y="399288"/>
                </a:lnTo>
                <a:lnTo>
                  <a:pt x="24384" y="399288"/>
                </a:lnTo>
                <a:lnTo>
                  <a:pt x="24384" y="402336"/>
                </a:lnTo>
                <a:lnTo>
                  <a:pt x="56388" y="402336"/>
                </a:lnTo>
                <a:lnTo>
                  <a:pt x="56388" y="403860"/>
                </a:lnTo>
                <a:lnTo>
                  <a:pt x="51816" y="408432"/>
                </a:lnTo>
                <a:close/>
              </a:path>
              <a:path w="64135" h="411479">
                <a:moveTo>
                  <a:pt x="47244" y="409956"/>
                </a:moveTo>
                <a:lnTo>
                  <a:pt x="16764" y="409956"/>
                </a:lnTo>
                <a:lnTo>
                  <a:pt x="15240" y="408432"/>
                </a:lnTo>
                <a:lnTo>
                  <a:pt x="50292" y="408432"/>
                </a:lnTo>
                <a:lnTo>
                  <a:pt x="47244" y="409956"/>
                </a:lnTo>
                <a:close/>
              </a:path>
              <a:path w="64135" h="411479">
                <a:moveTo>
                  <a:pt x="42672" y="411480"/>
                </a:moveTo>
                <a:lnTo>
                  <a:pt x="21336" y="411480"/>
                </a:lnTo>
                <a:lnTo>
                  <a:pt x="19812" y="409956"/>
                </a:lnTo>
                <a:lnTo>
                  <a:pt x="45720" y="409956"/>
                </a:lnTo>
                <a:lnTo>
                  <a:pt x="42672" y="411480"/>
                </a:lnTo>
                <a:close/>
              </a:path>
              <a:path w="64135" h="411479">
                <a:moveTo>
                  <a:pt x="32004" y="65532"/>
                </a:moveTo>
                <a:lnTo>
                  <a:pt x="333" y="40338"/>
                </a:lnTo>
                <a:lnTo>
                  <a:pt x="0" y="33528"/>
                </a:lnTo>
                <a:lnTo>
                  <a:pt x="333" y="25836"/>
                </a:lnTo>
                <a:lnTo>
                  <a:pt x="32004" y="0"/>
                </a:lnTo>
                <a:lnTo>
                  <a:pt x="39457" y="333"/>
                </a:lnTo>
                <a:lnTo>
                  <a:pt x="45910" y="1524"/>
                </a:lnTo>
                <a:lnTo>
                  <a:pt x="51506" y="3857"/>
                </a:lnTo>
                <a:lnTo>
                  <a:pt x="56388" y="7620"/>
                </a:lnTo>
                <a:lnTo>
                  <a:pt x="47244" y="16764"/>
                </a:lnTo>
                <a:lnTo>
                  <a:pt x="24384" y="16764"/>
                </a:lnTo>
                <a:lnTo>
                  <a:pt x="19812" y="18288"/>
                </a:lnTo>
                <a:lnTo>
                  <a:pt x="19812" y="19812"/>
                </a:lnTo>
                <a:lnTo>
                  <a:pt x="16764" y="24384"/>
                </a:lnTo>
                <a:lnTo>
                  <a:pt x="16764" y="41148"/>
                </a:lnTo>
                <a:lnTo>
                  <a:pt x="19812" y="45720"/>
                </a:lnTo>
                <a:lnTo>
                  <a:pt x="19812" y="47244"/>
                </a:lnTo>
                <a:lnTo>
                  <a:pt x="24384" y="48768"/>
                </a:lnTo>
                <a:lnTo>
                  <a:pt x="61684" y="48768"/>
                </a:lnTo>
                <a:lnTo>
                  <a:pt x="60132" y="52816"/>
                </a:lnTo>
                <a:lnTo>
                  <a:pt x="56388" y="57912"/>
                </a:lnTo>
                <a:lnTo>
                  <a:pt x="51506" y="61674"/>
                </a:lnTo>
                <a:lnTo>
                  <a:pt x="45910" y="64008"/>
                </a:lnTo>
                <a:lnTo>
                  <a:pt x="39457" y="65198"/>
                </a:lnTo>
                <a:lnTo>
                  <a:pt x="32004" y="65532"/>
                </a:lnTo>
                <a:close/>
              </a:path>
              <a:path w="64135" h="411479">
                <a:moveTo>
                  <a:pt x="61684" y="48768"/>
                </a:moveTo>
                <a:lnTo>
                  <a:pt x="39624" y="48768"/>
                </a:lnTo>
                <a:lnTo>
                  <a:pt x="44196" y="47244"/>
                </a:lnTo>
                <a:lnTo>
                  <a:pt x="44196" y="45720"/>
                </a:lnTo>
                <a:lnTo>
                  <a:pt x="45720" y="45720"/>
                </a:lnTo>
                <a:lnTo>
                  <a:pt x="47244" y="41148"/>
                </a:lnTo>
                <a:lnTo>
                  <a:pt x="47244" y="24384"/>
                </a:lnTo>
                <a:lnTo>
                  <a:pt x="45720" y="19812"/>
                </a:lnTo>
                <a:lnTo>
                  <a:pt x="44196" y="19812"/>
                </a:lnTo>
                <a:lnTo>
                  <a:pt x="56388" y="7620"/>
                </a:lnTo>
                <a:lnTo>
                  <a:pt x="60159" y="12739"/>
                </a:lnTo>
                <a:lnTo>
                  <a:pt x="62484" y="18669"/>
                </a:lnTo>
                <a:lnTo>
                  <a:pt x="63674" y="25193"/>
                </a:lnTo>
                <a:lnTo>
                  <a:pt x="64008" y="32004"/>
                </a:lnTo>
                <a:lnTo>
                  <a:pt x="63674" y="39695"/>
                </a:lnTo>
                <a:lnTo>
                  <a:pt x="62484" y="46672"/>
                </a:lnTo>
                <a:lnTo>
                  <a:pt x="61684" y="48768"/>
                </a:lnTo>
                <a:close/>
              </a:path>
              <a:path w="64135" h="411479">
                <a:moveTo>
                  <a:pt x="44196" y="19812"/>
                </a:moveTo>
                <a:lnTo>
                  <a:pt x="44196" y="18288"/>
                </a:lnTo>
                <a:lnTo>
                  <a:pt x="39624" y="16764"/>
                </a:lnTo>
                <a:lnTo>
                  <a:pt x="47244" y="16764"/>
                </a:lnTo>
                <a:lnTo>
                  <a:pt x="44196" y="19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4012691" y="3584447"/>
            <a:ext cx="236220" cy="306070"/>
          </a:xfrm>
          <a:custGeom>
            <a:avLst/>
            <a:gdLst/>
            <a:ahLst/>
            <a:cxnLst/>
            <a:rect l="l" t="t" r="r" b="b"/>
            <a:pathLst>
              <a:path w="236220" h="306070">
                <a:moveTo>
                  <a:pt x="54972" y="57150"/>
                </a:moveTo>
                <a:lnTo>
                  <a:pt x="50292" y="57150"/>
                </a:lnTo>
                <a:lnTo>
                  <a:pt x="50399" y="35560"/>
                </a:lnTo>
                <a:lnTo>
                  <a:pt x="83820" y="11430"/>
                </a:lnTo>
                <a:lnTo>
                  <a:pt x="120038" y="0"/>
                </a:lnTo>
                <a:lnTo>
                  <a:pt x="145994" y="0"/>
                </a:lnTo>
                <a:lnTo>
                  <a:pt x="191071" y="13970"/>
                </a:lnTo>
                <a:lnTo>
                  <a:pt x="194500" y="16510"/>
                </a:lnTo>
                <a:lnTo>
                  <a:pt x="122301" y="16510"/>
                </a:lnTo>
                <a:lnTo>
                  <a:pt x="112014" y="19050"/>
                </a:lnTo>
                <a:lnTo>
                  <a:pt x="91440" y="26670"/>
                </a:lnTo>
                <a:lnTo>
                  <a:pt x="81129" y="33020"/>
                </a:lnTo>
                <a:lnTo>
                  <a:pt x="70675" y="41910"/>
                </a:lnTo>
                <a:lnTo>
                  <a:pt x="59936" y="52070"/>
                </a:lnTo>
                <a:lnTo>
                  <a:pt x="54972" y="57150"/>
                </a:lnTo>
                <a:close/>
              </a:path>
              <a:path w="236220" h="306070">
                <a:moveTo>
                  <a:pt x="12700" y="13970"/>
                </a:moveTo>
                <a:lnTo>
                  <a:pt x="9144" y="13970"/>
                </a:lnTo>
                <a:lnTo>
                  <a:pt x="1524" y="11430"/>
                </a:lnTo>
                <a:lnTo>
                  <a:pt x="3048" y="8890"/>
                </a:lnTo>
                <a:lnTo>
                  <a:pt x="6096" y="5080"/>
                </a:lnTo>
                <a:lnTo>
                  <a:pt x="7620" y="5080"/>
                </a:lnTo>
                <a:lnTo>
                  <a:pt x="13716" y="2540"/>
                </a:lnTo>
                <a:lnTo>
                  <a:pt x="38100" y="2540"/>
                </a:lnTo>
                <a:lnTo>
                  <a:pt x="39624" y="3810"/>
                </a:lnTo>
                <a:lnTo>
                  <a:pt x="45720" y="6350"/>
                </a:lnTo>
                <a:lnTo>
                  <a:pt x="48768" y="11430"/>
                </a:lnTo>
                <a:lnTo>
                  <a:pt x="33528" y="11430"/>
                </a:lnTo>
                <a:lnTo>
                  <a:pt x="33274" y="12700"/>
                </a:lnTo>
                <a:lnTo>
                  <a:pt x="12192" y="12700"/>
                </a:lnTo>
                <a:lnTo>
                  <a:pt x="12700" y="13970"/>
                </a:lnTo>
                <a:close/>
              </a:path>
              <a:path w="236220" h="306070">
                <a:moveTo>
                  <a:pt x="1524" y="297180"/>
                </a:moveTo>
                <a:lnTo>
                  <a:pt x="0" y="294640"/>
                </a:lnTo>
                <a:lnTo>
                  <a:pt x="0" y="12700"/>
                </a:lnTo>
                <a:lnTo>
                  <a:pt x="1524" y="11430"/>
                </a:lnTo>
                <a:lnTo>
                  <a:pt x="9144" y="13970"/>
                </a:lnTo>
                <a:lnTo>
                  <a:pt x="12700" y="13970"/>
                </a:lnTo>
                <a:lnTo>
                  <a:pt x="14224" y="17780"/>
                </a:lnTo>
                <a:lnTo>
                  <a:pt x="13716" y="17780"/>
                </a:lnTo>
                <a:lnTo>
                  <a:pt x="14478" y="18415"/>
                </a:lnTo>
                <a:lnTo>
                  <a:pt x="15240" y="20320"/>
                </a:lnTo>
                <a:lnTo>
                  <a:pt x="16764" y="20320"/>
                </a:lnTo>
                <a:lnTo>
                  <a:pt x="16764" y="287020"/>
                </a:lnTo>
                <a:lnTo>
                  <a:pt x="15240" y="287020"/>
                </a:lnTo>
                <a:lnTo>
                  <a:pt x="13716" y="290830"/>
                </a:lnTo>
                <a:lnTo>
                  <a:pt x="17716" y="290830"/>
                </a:lnTo>
                <a:lnTo>
                  <a:pt x="17335" y="293370"/>
                </a:lnTo>
                <a:lnTo>
                  <a:pt x="9144" y="293370"/>
                </a:lnTo>
                <a:lnTo>
                  <a:pt x="1524" y="297180"/>
                </a:lnTo>
                <a:close/>
              </a:path>
              <a:path w="236220" h="306070">
                <a:moveTo>
                  <a:pt x="33528" y="20320"/>
                </a:moveTo>
                <a:lnTo>
                  <a:pt x="32004" y="19050"/>
                </a:lnTo>
                <a:lnTo>
                  <a:pt x="33528" y="11430"/>
                </a:lnTo>
                <a:lnTo>
                  <a:pt x="48768" y="11430"/>
                </a:lnTo>
                <a:lnTo>
                  <a:pt x="50292" y="12700"/>
                </a:lnTo>
                <a:lnTo>
                  <a:pt x="38100" y="12700"/>
                </a:lnTo>
                <a:lnTo>
                  <a:pt x="35052" y="17780"/>
                </a:lnTo>
                <a:lnTo>
                  <a:pt x="33528" y="19050"/>
                </a:lnTo>
                <a:lnTo>
                  <a:pt x="33528" y="20320"/>
                </a:lnTo>
                <a:close/>
              </a:path>
              <a:path w="236220" h="306070">
                <a:moveTo>
                  <a:pt x="15748" y="18626"/>
                </a:moveTo>
                <a:lnTo>
                  <a:pt x="14325" y="18034"/>
                </a:lnTo>
                <a:lnTo>
                  <a:pt x="12192" y="12700"/>
                </a:lnTo>
                <a:lnTo>
                  <a:pt x="15748" y="18626"/>
                </a:lnTo>
                <a:close/>
              </a:path>
              <a:path w="236220" h="306070">
                <a:moveTo>
                  <a:pt x="16764" y="20320"/>
                </a:moveTo>
                <a:lnTo>
                  <a:pt x="16764" y="19050"/>
                </a:lnTo>
                <a:lnTo>
                  <a:pt x="15748" y="18626"/>
                </a:lnTo>
                <a:lnTo>
                  <a:pt x="12192" y="12700"/>
                </a:lnTo>
                <a:lnTo>
                  <a:pt x="33274" y="12700"/>
                </a:lnTo>
                <a:lnTo>
                  <a:pt x="32004" y="19050"/>
                </a:lnTo>
                <a:lnTo>
                  <a:pt x="18288" y="19050"/>
                </a:lnTo>
                <a:lnTo>
                  <a:pt x="16764" y="20320"/>
                </a:lnTo>
                <a:close/>
              </a:path>
              <a:path w="236220" h="306070">
                <a:moveTo>
                  <a:pt x="34798" y="18203"/>
                </a:moveTo>
                <a:lnTo>
                  <a:pt x="38100" y="12700"/>
                </a:lnTo>
                <a:lnTo>
                  <a:pt x="50292" y="12700"/>
                </a:lnTo>
                <a:lnTo>
                  <a:pt x="50292" y="13970"/>
                </a:lnTo>
                <a:lnTo>
                  <a:pt x="41148" y="13970"/>
                </a:lnTo>
                <a:lnTo>
                  <a:pt x="34798" y="18203"/>
                </a:lnTo>
                <a:close/>
              </a:path>
              <a:path w="236220" h="306070">
                <a:moveTo>
                  <a:pt x="33528" y="80010"/>
                </a:moveTo>
                <a:lnTo>
                  <a:pt x="33528" y="20320"/>
                </a:lnTo>
                <a:lnTo>
                  <a:pt x="34798" y="18203"/>
                </a:lnTo>
                <a:lnTo>
                  <a:pt x="41148" y="13970"/>
                </a:lnTo>
                <a:lnTo>
                  <a:pt x="50292" y="13970"/>
                </a:lnTo>
                <a:lnTo>
                  <a:pt x="50292" y="35650"/>
                </a:lnTo>
                <a:lnTo>
                  <a:pt x="47386" y="38100"/>
                </a:lnTo>
                <a:lnTo>
                  <a:pt x="35052" y="50800"/>
                </a:lnTo>
                <a:lnTo>
                  <a:pt x="41148" y="57150"/>
                </a:lnTo>
                <a:lnTo>
                  <a:pt x="54972" y="57150"/>
                </a:lnTo>
                <a:lnTo>
                  <a:pt x="48768" y="63500"/>
                </a:lnTo>
                <a:lnTo>
                  <a:pt x="33528" y="80010"/>
                </a:lnTo>
                <a:close/>
              </a:path>
              <a:path w="236220" h="306070">
                <a:moveTo>
                  <a:pt x="236220" y="293370"/>
                </a:moveTo>
                <a:lnTo>
                  <a:pt x="227076" y="293370"/>
                </a:lnTo>
                <a:lnTo>
                  <a:pt x="219456" y="288290"/>
                </a:lnTo>
                <a:lnTo>
                  <a:pt x="219456" y="125730"/>
                </a:lnTo>
                <a:lnTo>
                  <a:pt x="219170" y="113030"/>
                </a:lnTo>
                <a:lnTo>
                  <a:pt x="212074" y="69850"/>
                </a:lnTo>
                <a:lnTo>
                  <a:pt x="188404" y="34290"/>
                </a:lnTo>
                <a:lnTo>
                  <a:pt x="144589" y="16510"/>
                </a:lnTo>
                <a:lnTo>
                  <a:pt x="194500" y="16510"/>
                </a:lnTo>
                <a:lnTo>
                  <a:pt x="224790" y="53340"/>
                </a:lnTo>
                <a:lnTo>
                  <a:pt x="235077" y="97790"/>
                </a:lnTo>
                <a:lnTo>
                  <a:pt x="236220" y="125730"/>
                </a:lnTo>
                <a:lnTo>
                  <a:pt x="236220" y="287020"/>
                </a:lnTo>
                <a:lnTo>
                  <a:pt x="220980" y="287020"/>
                </a:lnTo>
                <a:lnTo>
                  <a:pt x="220980" y="288290"/>
                </a:lnTo>
                <a:lnTo>
                  <a:pt x="236220" y="288290"/>
                </a:lnTo>
                <a:lnTo>
                  <a:pt x="236220" y="293370"/>
                </a:lnTo>
                <a:close/>
              </a:path>
              <a:path w="236220" h="306070">
                <a:moveTo>
                  <a:pt x="14478" y="18415"/>
                </a:moveTo>
                <a:lnTo>
                  <a:pt x="13716" y="17780"/>
                </a:lnTo>
                <a:lnTo>
                  <a:pt x="14325" y="18034"/>
                </a:lnTo>
                <a:lnTo>
                  <a:pt x="14478" y="18415"/>
                </a:lnTo>
                <a:close/>
              </a:path>
              <a:path w="236220" h="306070">
                <a:moveTo>
                  <a:pt x="14325" y="18034"/>
                </a:moveTo>
                <a:lnTo>
                  <a:pt x="13716" y="17780"/>
                </a:lnTo>
                <a:lnTo>
                  <a:pt x="14224" y="17780"/>
                </a:lnTo>
                <a:lnTo>
                  <a:pt x="14325" y="18034"/>
                </a:lnTo>
                <a:close/>
              </a:path>
              <a:path w="236220" h="306070">
                <a:moveTo>
                  <a:pt x="33528" y="19050"/>
                </a:moveTo>
                <a:lnTo>
                  <a:pt x="35052" y="17780"/>
                </a:lnTo>
                <a:lnTo>
                  <a:pt x="34798" y="18203"/>
                </a:lnTo>
                <a:lnTo>
                  <a:pt x="33528" y="19050"/>
                </a:lnTo>
                <a:close/>
              </a:path>
              <a:path w="236220" h="306070">
                <a:moveTo>
                  <a:pt x="16764" y="20320"/>
                </a:moveTo>
                <a:lnTo>
                  <a:pt x="14478" y="18415"/>
                </a:lnTo>
                <a:lnTo>
                  <a:pt x="14325" y="18034"/>
                </a:lnTo>
                <a:lnTo>
                  <a:pt x="15748" y="18626"/>
                </a:lnTo>
                <a:lnTo>
                  <a:pt x="16764" y="20320"/>
                </a:lnTo>
                <a:close/>
              </a:path>
              <a:path w="236220" h="306070">
                <a:moveTo>
                  <a:pt x="33528" y="20320"/>
                </a:moveTo>
                <a:lnTo>
                  <a:pt x="33528" y="19050"/>
                </a:lnTo>
                <a:lnTo>
                  <a:pt x="34798" y="18203"/>
                </a:lnTo>
                <a:lnTo>
                  <a:pt x="33528" y="20320"/>
                </a:lnTo>
                <a:close/>
              </a:path>
              <a:path w="236220" h="306070">
                <a:moveTo>
                  <a:pt x="16764" y="20320"/>
                </a:moveTo>
                <a:lnTo>
                  <a:pt x="15240" y="20320"/>
                </a:lnTo>
                <a:lnTo>
                  <a:pt x="14478" y="18415"/>
                </a:lnTo>
                <a:lnTo>
                  <a:pt x="16764" y="20320"/>
                </a:lnTo>
                <a:close/>
              </a:path>
              <a:path w="236220" h="306070">
                <a:moveTo>
                  <a:pt x="16764" y="20320"/>
                </a:moveTo>
                <a:lnTo>
                  <a:pt x="15748" y="18626"/>
                </a:lnTo>
                <a:lnTo>
                  <a:pt x="16764" y="19050"/>
                </a:lnTo>
                <a:lnTo>
                  <a:pt x="16764" y="20320"/>
                </a:lnTo>
                <a:close/>
              </a:path>
              <a:path w="236220" h="306070">
                <a:moveTo>
                  <a:pt x="37822" y="290137"/>
                </a:moveTo>
                <a:lnTo>
                  <a:pt x="35052" y="288290"/>
                </a:lnTo>
                <a:lnTo>
                  <a:pt x="35052" y="92710"/>
                </a:lnTo>
                <a:lnTo>
                  <a:pt x="36576" y="91440"/>
                </a:lnTo>
                <a:lnTo>
                  <a:pt x="48006" y="76200"/>
                </a:lnTo>
                <a:lnTo>
                  <a:pt x="82296" y="44450"/>
                </a:lnTo>
                <a:lnTo>
                  <a:pt x="128016" y="29210"/>
                </a:lnTo>
                <a:lnTo>
                  <a:pt x="153519" y="33020"/>
                </a:lnTo>
                <a:lnTo>
                  <a:pt x="161544" y="35560"/>
                </a:lnTo>
                <a:lnTo>
                  <a:pt x="168116" y="39370"/>
                </a:lnTo>
                <a:lnTo>
                  <a:pt x="174117" y="44450"/>
                </a:lnTo>
                <a:lnTo>
                  <a:pt x="176288" y="46990"/>
                </a:lnTo>
                <a:lnTo>
                  <a:pt x="119729" y="46990"/>
                </a:lnTo>
                <a:lnTo>
                  <a:pt x="110871" y="49530"/>
                </a:lnTo>
                <a:lnTo>
                  <a:pt x="101441" y="54610"/>
                </a:lnTo>
                <a:lnTo>
                  <a:pt x="91440" y="59690"/>
                </a:lnTo>
                <a:lnTo>
                  <a:pt x="82010" y="68580"/>
                </a:lnTo>
                <a:lnTo>
                  <a:pt x="72009" y="77470"/>
                </a:lnTo>
                <a:lnTo>
                  <a:pt x="61436" y="88900"/>
                </a:lnTo>
                <a:lnTo>
                  <a:pt x="55864" y="95250"/>
                </a:lnTo>
                <a:lnTo>
                  <a:pt x="44196" y="95250"/>
                </a:lnTo>
                <a:lnTo>
                  <a:pt x="50292" y="101600"/>
                </a:lnTo>
                <a:lnTo>
                  <a:pt x="51816" y="101600"/>
                </a:lnTo>
                <a:lnTo>
                  <a:pt x="51816" y="287020"/>
                </a:lnTo>
                <a:lnTo>
                  <a:pt x="36576" y="287020"/>
                </a:lnTo>
                <a:lnTo>
                  <a:pt x="36576" y="288290"/>
                </a:lnTo>
                <a:lnTo>
                  <a:pt x="37084" y="288290"/>
                </a:lnTo>
                <a:lnTo>
                  <a:pt x="37822" y="290137"/>
                </a:lnTo>
                <a:close/>
              </a:path>
              <a:path w="236220" h="306070">
                <a:moveTo>
                  <a:pt x="50292" y="57150"/>
                </a:moveTo>
                <a:lnTo>
                  <a:pt x="41148" y="57150"/>
                </a:lnTo>
                <a:lnTo>
                  <a:pt x="35052" y="50800"/>
                </a:lnTo>
                <a:lnTo>
                  <a:pt x="47386" y="38100"/>
                </a:lnTo>
                <a:lnTo>
                  <a:pt x="50292" y="35650"/>
                </a:lnTo>
                <a:lnTo>
                  <a:pt x="50292" y="57150"/>
                </a:lnTo>
                <a:close/>
              </a:path>
              <a:path w="236220" h="306070">
                <a:moveTo>
                  <a:pt x="185928" y="298450"/>
                </a:moveTo>
                <a:lnTo>
                  <a:pt x="184404" y="294640"/>
                </a:lnTo>
                <a:lnTo>
                  <a:pt x="184308" y="125730"/>
                </a:lnTo>
                <a:lnTo>
                  <a:pt x="184118" y="118110"/>
                </a:lnTo>
                <a:lnTo>
                  <a:pt x="183261" y="107950"/>
                </a:lnTo>
                <a:lnTo>
                  <a:pt x="181832" y="99060"/>
                </a:lnTo>
                <a:lnTo>
                  <a:pt x="179832" y="91440"/>
                </a:lnTo>
                <a:lnTo>
                  <a:pt x="178403" y="83820"/>
                </a:lnTo>
                <a:lnTo>
                  <a:pt x="148161" y="49530"/>
                </a:lnTo>
                <a:lnTo>
                  <a:pt x="135493" y="46990"/>
                </a:lnTo>
                <a:lnTo>
                  <a:pt x="176288" y="46990"/>
                </a:lnTo>
                <a:lnTo>
                  <a:pt x="198120" y="86360"/>
                </a:lnTo>
                <a:lnTo>
                  <a:pt x="201089" y="125730"/>
                </a:lnTo>
                <a:lnTo>
                  <a:pt x="201168" y="287020"/>
                </a:lnTo>
                <a:lnTo>
                  <a:pt x="199644" y="287020"/>
                </a:lnTo>
                <a:lnTo>
                  <a:pt x="197104" y="293370"/>
                </a:lnTo>
                <a:lnTo>
                  <a:pt x="193548" y="293370"/>
                </a:lnTo>
                <a:lnTo>
                  <a:pt x="185928" y="297180"/>
                </a:lnTo>
                <a:lnTo>
                  <a:pt x="186472" y="298087"/>
                </a:lnTo>
                <a:lnTo>
                  <a:pt x="185928" y="298450"/>
                </a:lnTo>
                <a:close/>
              </a:path>
              <a:path w="236220" h="306070">
                <a:moveTo>
                  <a:pt x="50292" y="101600"/>
                </a:moveTo>
                <a:lnTo>
                  <a:pt x="44196" y="95250"/>
                </a:lnTo>
                <a:lnTo>
                  <a:pt x="51816" y="95250"/>
                </a:lnTo>
                <a:lnTo>
                  <a:pt x="51816" y="99863"/>
                </a:lnTo>
                <a:lnTo>
                  <a:pt x="50292" y="101600"/>
                </a:lnTo>
                <a:close/>
              </a:path>
              <a:path w="236220" h="306070">
                <a:moveTo>
                  <a:pt x="51816" y="99863"/>
                </a:moveTo>
                <a:lnTo>
                  <a:pt x="51816" y="95250"/>
                </a:lnTo>
                <a:lnTo>
                  <a:pt x="55864" y="95250"/>
                </a:lnTo>
                <a:lnTo>
                  <a:pt x="51816" y="99863"/>
                </a:lnTo>
                <a:close/>
              </a:path>
              <a:path w="236220" h="306070">
                <a:moveTo>
                  <a:pt x="51816" y="101600"/>
                </a:moveTo>
                <a:lnTo>
                  <a:pt x="50292" y="101600"/>
                </a:lnTo>
                <a:lnTo>
                  <a:pt x="51816" y="99863"/>
                </a:lnTo>
                <a:lnTo>
                  <a:pt x="51816" y="101600"/>
                </a:lnTo>
                <a:close/>
              </a:path>
              <a:path w="236220" h="306070">
                <a:moveTo>
                  <a:pt x="13716" y="290830"/>
                </a:moveTo>
                <a:lnTo>
                  <a:pt x="15240" y="287020"/>
                </a:lnTo>
                <a:lnTo>
                  <a:pt x="16764" y="287020"/>
                </a:lnTo>
                <a:lnTo>
                  <a:pt x="16764" y="288290"/>
                </a:lnTo>
                <a:lnTo>
                  <a:pt x="13716" y="290830"/>
                </a:lnTo>
                <a:close/>
              </a:path>
              <a:path w="236220" h="306070">
                <a:moveTo>
                  <a:pt x="17716" y="290830"/>
                </a:moveTo>
                <a:lnTo>
                  <a:pt x="13716" y="290830"/>
                </a:lnTo>
                <a:lnTo>
                  <a:pt x="16764" y="288290"/>
                </a:lnTo>
                <a:lnTo>
                  <a:pt x="16764" y="287020"/>
                </a:lnTo>
                <a:lnTo>
                  <a:pt x="18288" y="287020"/>
                </a:lnTo>
                <a:lnTo>
                  <a:pt x="17716" y="290830"/>
                </a:lnTo>
                <a:close/>
              </a:path>
              <a:path w="236220" h="306070">
                <a:moveTo>
                  <a:pt x="35052" y="297180"/>
                </a:moveTo>
                <a:lnTo>
                  <a:pt x="16764" y="297180"/>
                </a:lnTo>
                <a:lnTo>
                  <a:pt x="18288" y="287020"/>
                </a:lnTo>
                <a:lnTo>
                  <a:pt x="19812" y="288290"/>
                </a:lnTo>
                <a:lnTo>
                  <a:pt x="33718" y="288290"/>
                </a:lnTo>
                <a:lnTo>
                  <a:pt x="35052" y="297180"/>
                </a:lnTo>
                <a:close/>
              </a:path>
              <a:path w="236220" h="306070">
                <a:moveTo>
                  <a:pt x="33718" y="288290"/>
                </a:moveTo>
                <a:lnTo>
                  <a:pt x="32004" y="288290"/>
                </a:lnTo>
                <a:lnTo>
                  <a:pt x="33528" y="287020"/>
                </a:lnTo>
                <a:lnTo>
                  <a:pt x="33718" y="288290"/>
                </a:lnTo>
                <a:close/>
              </a:path>
              <a:path w="236220" h="306070">
                <a:moveTo>
                  <a:pt x="50292" y="297180"/>
                </a:moveTo>
                <a:lnTo>
                  <a:pt x="35052" y="297180"/>
                </a:lnTo>
                <a:lnTo>
                  <a:pt x="33528" y="287020"/>
                </a:lnTo>
                <a:lnTo>
                  <a:pt x="35052" y="287020"/>
                </a:lnTo>
                <a:lnTo>
                  <a:pt x="35052" y="288290"/>
                </a:lnTo>
                <a:lnTo>
                  <a:pt x="37822" y="290137"/>
                </a:lnTo>
                <a:lnTo>
                  <a:pt x="39624" y="294640"/>
                </a:lnTo>
                <a:lnTo>
                  <a:pt x="51816" y="294640"/>
                </a:lnTo>
                <a:lnTo>
                  <a:pt x="50292" y="297180"/>
                </a:lnTo>
                <a:close/>
              </a:path>
              <a:path w="236220" h="306070">
                <a:moveTo>
                  <a:pt x="37084" y="288290"/>
                </a:moveTo>
                <a:lnTo>
                  <a:pt x="36576" y="288290"/>
                </a:lnTo>
                <a:lnTo>
                  <a:pt x="36576" y="287020"/>
                </a:lnTo>
                <a:lnTo>
                  <a:pt x="37084" y="288290"/>
                </a:lnTo>
                <a:close/>
              </a:path>
              <a:path w="236220" h="306070">
                <a:moveTo>
                  <a:pt x="51816" y="293370"/>
                </a:moveTo>
                <a:lnTo>
                  <a:pt x="42672" y="293370"/>
                </a:lnTo>
                <a:lnTo>
                  <a:pt x="37822" y="290137"/>
                </a:lnTo>
                <a:lnTo>
                  <a:pt x="36576" y="287020"/>
                </a:lnTo>
                <a:lnTo>
                  <a:pt x="51816" y="287020"/>
                </a:lnTo>
                <a:lnTo>
                  <a:pt x="51816" y="293370"/>
                </a:lnTo>
                <a:close/>
              </a:path>
              <a:path w="236220" h="306070">
                <a:moveTo>
                  <a:pt x="201549" y="294640"/>
                </a:moveTo>
                <a:lnTo>
                  <a:pt x="196596" y="294640"/>
                </a:lnTo>
                <a:lnTo>
                  <a:pt x="199644" y="287020"/>
                </a:lnTo>
                <a:lnTo>
                  <a:pt x="199644" y="290830"/>
                </a:lnTo>
                <a:lnTo>
                  <a:pt x="202120" y="290830"/>
                </a:lnTo>
                <a:lnTo>
                  <a:pt x="201549" y="294640"/>
                </a:lnTo>
                <a:close/>
              </a:path>
              <a:path w="236220" h="306070">
                <a:moveTo>
                  <a:pt x="199644" y="290830"/>
                </a:moveTo>
                <a:lnTo>
                  <a:pt x="199644" y="287020"/>
                </a:lnTo>
                <a:lnTo>
                  <a:pt x="201168" y="287020"/>
                </a:lnTo>
                <a:lnTo>
                  <a:pt x="201168" y="288290"/>
                </a:lnTo>
                <a:lnTo>
                  <a:pt x="199644" y="290830"/>
                </a:lnTo>
                <a:close/>
              </a:path>
              <a:path w="236220" h="306070">
                <a:moveTo>
                  <a:pt x="202120" y="290830"/>
                </a:moveTo>
                <a:lnTo>
                  <a:pt x="199644" y="290830"/>
                </a:lnTo>
                <a:lnTo>
                  <a:pt x="201168" y="288290"/>
                </a:lnTo>
                <a:lnTo>
                  <a:pt x="201168" y="287020"/>
                </a:lnTo>
                <a:lnTo>
                  <a:pt x="202692" y="287020"/>
                </a:lnTo>
                <a:lnTo>
                  <a:pt x="202120" y="290830"/>
                </a:lnTo>
                <a:close/>
              </a:path>
              <a:path w="236220" h="306070">
                <a:moveTo>
                  <a:pt x="219456" y="297180"/>
                </a:moveTo>
                <a:lnTo>
                  <a:pt x="201168" y="297180"/>
                </a:lnTo>
                <a:lnTo>
                  <a:pt x="202692" y="287020"/>
                </a:lnTo>
                <a:lnTo>
                  <a:pt x="204216" y="288290"/>
                </a:lnTo>
                <a:lnTo>
                  <a:pt x="218122" y="288290"/>
                </a:lnTo>
                <a:lnTo>
                  <a:pt x="219456" y="297180"/>
                </a:lnTo>
                <a:close/>
              </a:path>
              <a:path w="236220" h="306070">
                <a:moveTo>
                  <a:pt x="218122" y="288290"/>
                </a:moveTo>
                <a:lnTo>
                  <a:pt x="216408" y="288290"/>
                </a:lnTo>
                <a:lnTo>
                  <a:pt x="217932" y="287020"/>
                </a:lnTo>
                <a:lnTo>
                  <a:pt x="218122" y="288290"/>
                </a:lnTo>
                <a:close/>
              </a:path>
              <a:path w="236220" h="306070">
                <a:moveTo>
                  <a:pt x="234696" y="297180"/>
                </a:moveTo>
                <a:lnTo>
                  <a:pt x="219456" y="297180"/>
                </a:lnTo>
                <a:lnTo>
                  <a:pt x="217932" y="287020"/>
                </a:lnTo>
                <a:lnTo>
                  <a:pt x="219456" y="287020"/>
                </a:lnTo>
                <a:lnTo>
                  <a:pt x="219456" y="288290"/>
                </a:lnTo>
                <a:lnTo>
                  <a:pt x="227076" y="293370"/>
                </a:lnTo>
                <a:lnTo>
                  <a:pt x="236220" y="293370"/>
                </a:lnTo>
                <a:lnTo>
                  <a:pt x="236220" y="294640"/>
                </a:lnTo>
                <a:lnTo>
                  <a:pt x="234696" y="297180"/>
                </a:lnTo>
                <a:close/>
              </a:path>
              <a:path w="236220" h="306070">
                <a:moveTo>
                  <a:pt x="236220" y="288290"/>
                </a:moveTo>
                <a:lnTo>
                  <a:pt x="220980" y="288290"/>
                </a:lnTo>
                <a:lnTo>
                  <a:pt x="220980" y="287020"/>
                </a:lnTo>
                <a:lnTo>
                  <a:pt x="236220" y="287020"/>
                </a:lnTo>
                <a:lnTo>
                  <a:pt x="236220" y="288290"/>
                </a:lnTo>
                <a:close/>
              </a:path>
              <a:path w="236220" h="306070">
                <a:moveTo>
                  <a:pt x="51816" y="294640"/>
                </a:moveTo>
                <a:lnTo>
                  <a:pt x="39624" y="294640"/>
                </a:lnTo>
                <a:lnTo>
                  <a:pt x="37822" y="290137"/>
                </a:lnTo>
                <a:lnTo>
                  <a:pt x="42672" y="293370"/>
                </a:lnTo>
                <a:lnTo>
                  <a:pt x="51816" y="293370"/>
                </a:lnTo>
                <a:lnTo>
                  <a:pt x="51816" y="294640"/>
                </a:lnTo>
                <a:close/>
              </a:path>
              <a:path w="236220" h="306070">
                <a:moveTo>
                  <a:pt x="45720" y="302260"/>
                </a:moveTo>
                <a:lnTo>
                  <a:pt x="6096" y="302260"/>
                </a:lnTo>
                <a:lnTo>
                  <a:pt x="3048" y="299720"/>
                </a:lnTo>
                <a:lnTo>
                  <a:pt x="1524" y="297180"/>
                </a:lnTo>
                <a:lnTo>
                  <a:pt x="9144" y="293370"/>
                </a:lnTo>
                <a:lnTo>
                  <a:pt x="17335" y="293370"/>
                </a:lnTo>
                <a:lnTo>
                  <a:pt x="16764" y="297180"/>
                </a:lnTo>
                <a:lnTo>
                  <a:pt x="50292" y="297180"/>
                </a:lnTo>
                <a:lnTo>
                  <a:pt x="50292" y="298450"/>
                </a:lnTo>
                <a:lnTo>
                  <a:pt x="45720" y="302260"/>
                </a:lnTo>
                <a:close/>
              </a:path>
              <a:path w="236220" h="306070">
                <a:moveTo>
                  <a:pt x="186472" y="298087"/>
                </a:moveTo>
                <a:lnTo>
                  <a:pt x="185928" y="297180"/>
                </a:lnTo>
                <a:lnTo>
                  <a:pt x="193548" y="293370"/>
                </a:lnTo>
                <a:lnTo>
                  <a:pt x="186472" y="298087"/>
                </a:lnTo>
                <a:close/>
              </a:path>
              <a:path w="236220" h="306070">
                <a:moveTo>
                  <a:pt x="230124" y="302260"/>
                </a:moveTo>
                <a:lnTo>
                  <a:pt x="190500" y="302260"/>
                </a:lnTo>
                <a:lnTo>
                  <a:pt x="187452" y="299720"/>
                </a:lnTo>
                <a:lnTo>
                  <a:pt x="186472" y="298087"/>
                </a:lnTo>
                <a:lnTo>
                  <a:pt x="193548" y="293370"/>
                </a:lnTo>
                <a:lnTo>
                  <a:pt x="197104" y="293370"/>
                </a:lnTo>
                <a:lnTo>
                  <a:pt x="196596" y="294640"/>
                </a:lnTo>
                <a:lnTo>
                  <a:pt x="201549" y="294640"/>
                </a:lnTo>
                <a:lnTo>
                  <a:pt x="201168" y="297180"/>
                </a:lnTo>
                <a:lnTo>
                  <a:pt x="234696" y="297180"/>
                </a:lnTo>
                <a:lnTo>
                  <a:pt x="234696" y="298450"/>
                </a:lnTo>
                <a:lnTo>
                  <a:pt x="230124" y="302260"/>
                </a:lnTo>
                <a:close/>
              </a:path>
              <a:path w="236220" h="306070">
                <a:moveTo>
                  <a:pt x="41148" y="304800"/>
                </a:moveTo>
                <a:lnTo>
                  <a:pt x="10668" y="304800"/>
                </a:lnTo>
                <a:lnTo>
                  <a:pt x="9144" y="302260"/>
                </a:lnTo>
                <a:lnTo>
                  <a:pt x="42672" y="302260"/>
                </a:lnTo>
                <a:lnTo>
                  <a:pt x="41148" y="304800"/>
                </a:lnTo>
                <a:close/>
              </a:path>
              <a:path w="236220" h="306070">
                <a:moveTo>
                  <a:pt x="225552" y="304800"/>
                </a:moveTo>
                <a:lnTo>
                  <a:pt x="195072" y="304800"/>
                </a:lnTo>
                <a:lnTo>
                  <a:pt x="193548" y="302260"/>
                </a:lnTo>
                <a:lnTo>
                  <a:pt x="228600" y="302260"/>
                </a:lnTo>
                <a:lnTo>
                  <a:pt x="225552" y="304800"/>
                </a:lnTo>
                <a:close/>
              </a:path>
              <a:path w="236220" h="306070">
                <a:moveTo>
                  <a:pt x="36576" y="306070"/>
                </a:moveTo>
                <a:lnTo>
                  <a:pt x="15240" y="306070"/>
                </a:lnTo>
                <a:lnTo>
                  <a:pt x="13716" y="304800"/>
                </a:lnTo>
                <a:lnTo>
                  <a:pt x="38100" y="304800"/>
                </a:lnTo>
                <a:lnTo>
                  <a:pt x="36576" y="306070"/>
                </a:lnTo>
                <a:close/>
              </a:path>
              <a:path w="236220" h="306070">
                <a:moveTo>
                  <a:pt x="220980" y="306070"/>
                </a:moveTo>
                <a:lnTo>
                  <a:pt x="199644" y="306070"/>
                </a:lnTo>
                <a:lnTo>
                  <a:pt x="198120" y="304800"/>
                </a:lnTo>
                <a:lnTo>
                  <a:pt x="222504" y="304800"/>
                </a:lnTo>
                <a:lnTo>
                  <a:pt x="220980" y="3060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94632" y="3584447"/>
            <a:ext cx="265176" cy="414020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4715255" y="3485388"/>
            <a:ext cx="780415" cy="407670"/>
            <a:chOff x="4715255" y="3485388"/>
            <a:chExt cx="780415" cy="407670"/>
          </a:xfrm>
        </p:grpSpPr>
        <p:sp>
          <p:nvSpPr>
            <p:cNvPr id="10" name="object 10" descr=""/>
            <p:cNvSpPr/>
            <p:nvPr/>
          </p:nvSpPr>
          <p:spPr>
            <a:xfrm>
              <a:off x="4715255" y="3485388"/>
              <a:ext cx="226060" cy="403860"/>
            </a:xfrm>
            <a:custGeom>
              <a:avLst/>
              <a:gdLst/>
              <a:ahLst/>
              <a:cxnLst/>
              <a:rect l="l" t="t" r="r" b="b"/>
              <a:pathLst>
                <a:path w="226060" h="403860">
                  <a:moveTo>
                    <a:pt x="213360" y="403860"/>
                  </a:moveTo>
                  <a:lnTo>
                    <a:pt x="19812" y="403860"/>
                  </a:lnTo>
                  <a:lnTo>
                    <a:pt x="15240" y="402336"/>
                  </a:lnTo>
                  <a:lnTo>
                    <a:pt x="9144" y="399288"/>
                  </a:lnTo>
                  <a:lnTo>
                    <a:pt x="3048" y="393192"/>
                  </a:lnTo>
                  <a:lnTo>
                    <a:pt x="0" y="385572"/>
                  </a:lnTo>
                  <a:lnTo>
                    <a:pt x="0" y="18288"/>
                  </a:lnTo>
                  <a:lnTo>
                    <a:pt x="3048" y="10668"/>
                  </a:lnTo>
                  <a:lnTo>
                    <a:pt x="9144" y="4572"/>
                  </a:lnTo>
                  <a:lnTo>
                    <a:pt x="15240" y="1524"/>
                  </a:lnTo>
                  <a:lnTo>
                    <a:pt x="19812" y="0"/>
                  </a:lnTo>
                  <a:lnTo>
                    <a:pt x="210312" y="0"/>
                  </a:lnTo>
                  <a:lnTo>
                    <a:pt x="211836" y="1524"/>
                  </a:lnTo>
                  <a:lnTo>
                    <a:pt x="214884" y="3048"/>
                  </a:lnTo>
                  <a:lnTo>
                    <a:pt x="217932" y="6096"/>
                  </a:lnTo>
                  <a:lnTo>
                    <a:pt x="217932" y="7620"/>
                  </a:lnTo>
                  <a:lnTo>
                    <a:pt x="219456" y="7620"/>
                  </a:lnTo>
                  <a:lnTo>
                    <a:pt x="219456" y="9144"/>
                  </a:lnTo>
                  <a:lnTo>
                    <a:pt x="208788" y="9144"/>
                  </a:lnTo>
                  <a:lnTo>
                    <a:pt x="204216" y="16764"/>
                  </a:lnTo>
                  <a:lnTo>
                    <a:pt x="24384" y="16764"/>
                  </a:lnTo>
                  <a:lnTo>
                    <a:pt x="22860" y="18288"/>
                  </a:lnTo>
                  <a:lnTo>
                    <a:pt x="19812" y="19812"/>
                  </a:lnTo>
                  <a:lnTo>
                    <a:pt x="18288" y="21336"/>
                  </a:lnTo>
                  <a:lnTo>
                    <a:pt x="18288" y="382524"/>
                  </a:lnTo>
                  <a:lnTo>
                    <a:pt x="19812" y="384048"/>
                  </a:lnTo>
                  <a:lnTo>
                    <a:pt x="22860" y="385572"/>
                  </a:lnTo>
                  <a:lnTo>
                    <a:pt x="24384" y="387096"/>
                  </a:lnTo>
                  <a:lnTo>
                    <a:pt x="224790" y="387096"/>
                  </a:lnTo>
                  <a:lnTo>
                    <a:pt x="224028" y="388620"/>
                  </a:lnTo>
                  <a:lnTo>
                    <a:pt x="224028" y="391668"/>
                  </a:lnTo>
                  <a:lnTo>
                    <a:pt x="222504" y="393192"/>
                  </a:lnTo>
                  <a:lnTo>
                    <a:pt x="221742" y="394716"/>
                  </a:lnTo>
                  <a:lnTo>
                    <a:pt x="210312" y="394716"/>
                  </a:lnTo>
                  <a:lnTo>
                    <a:pt x="214884" y="402336"/>
                  </a:lnTo>
                  <a:lnTo>
                    <a:pt x="213360" y="403860"/>
                  </a:lnTo>
                  <a:close/>
                </a:path>
                <a:path w="226060" h="403860">
                  <a:moveTo>
                    <a:pt x="204216" y="16764"/>
                  </a:moveTo>
                  <a:lnTo>
                    <a:pt x="208788" y="9144"/>
                  </a:lnTo>
                  <a:lnTo>
                    <a:pt x="219456" y="9144"/>
                  </a:lnTo>
                  <a:lnTo>
                    <a:pt x="219456" y="10668"/>
                  </a:lnTo>
                  <a:lnTo>
                    <a:pt x="220218" y="12192"/>
                  </a:lnTo>
                  <a:lnTo>
                    <a:pt x="211836" y="12192"/>
                  </a:lnTo>
                  <a:lnTo>
                    <a:pt x="204216" y="16764"/>
                  </a:lnTo>
                  <a:close/>
                </a:path>
                <a:path w="226060" h="403860">
                  <a:moveTo>
                    <a:pt x="204216" y="19812"/>
                  </a:moveTo>
                  <a:lnTo>
                    <a:pt x="204216" y="16764"/>
                  </a:lnTo>
                  <a:lnTo>
                    <a:pt x="211836" y="12192"/>
                  </a:lnTo>
                  <a:lnTo>
                    <a:pt x="220218" y="12192"/>
                  </a:lnTo>
                  <a:lnTo>
                    <a:pt x="220980" y="13716"/>
                  </a:lnTo>
                  <a:lnTo>
                    <a:pt x="220980" y="16764"/>
                  </a:lnTo>
                  <a:lnTo>
                    <a:pt x="222504" y="18288"/>
                  </a:lnTo>
                  <a:lnTo>
                    <a:pt x="213360" y="18288"/>
                  </a:lnTo>
                  <a:lnTo>
                    <a:pt x="204216" y="19812"/>
                  </a:lnTo>
                  <a:close/>
                </a:path>
                <a:path w="226060" h="403860">
                  <a:moveTo>
                    <a:pt x="221742" y="32004"/>
                  </a:moveTo>
                  <a:lnTo>
                    <a:pt x="213360" y="32004"/>
                  </a:lnTo>
                  <a:lnTo>
                    <a:pt x="204216" y="30480"/>
                  </a:lnTo>
                  <a:lnTo>
                    <a:pt x="204216" y="19812"/>
                  </a:lnTo>
                  <a:lnTo>
                    <a:pt x="213360" y="18288"/>
                  </a:lnTo>
                  <a:lnTo>
                    <a:pt x="222504" y="18288"/>
                  </a:lnTo>
                  <a:lnTo>
                    <a:pt x="222504" y="30480"/>
                  </a:lnTo>
                  <a:lnTo>
                    <a:pt x="221742" y="32004"/>
                  </a:lnTo>
                  <a:close/>
                </a:path>
                <a:path w="226060" h="403860">
                  <a:moveTo>
                    <a:pt x="220980" y="36576"/>
                  </a:moveTo>
                  <a:lnTo>
                    <a:pt x="211836" y="36576"/>
                  </a:lnTo>
                  <a:lnTo>
                    <a:pt x="204216" y="32004"/>
                  </a:lnTo>
                  <a:lnTo>
                    <a:pt x="204216" y="30480"/>
                  </a:lnTo>
                  <a:lnTo>
                    <a:pt x="213360" y="32004"/>
                  </a:lnTo>
                  <a:lnTo>
                    <a:pt x="221742" y="32004"/>
                  </a:lnTo>
                  <a:lnTo>
                    <a:pt x="220980" y="33528"/>
                  </a:lnTo>
                  <a:lnTo>
                    <a:pt x="220980" y="36576"/>
                  </a:lnTo>
                  <a:close/>
                </a:path>
                <a:path w="226060" h="403860">
                  <a:moveTo>
                    <a:pt x="182880" y="184404"/>
                  </a:moveTo>
                  <a:lnTo>
                    <a:pt x="36576" y="184404"/>
                  </a:lnTo>
                  <a:lnTo>
                    <a:pt x="36576" y="32004"/>
                  </a:lnTo>
                  <a:lnTo>
                    <a:pt x="204216" y="32004"/>
                  </a:lnTo>
                  <a:lnTo>
                    <a:pt x="211836" y="36576"/>
                  </a:lnTo>
                  <a:lnTo>
                    <a:pt x="220980" y="36576"/>
                  </a:lnTo>
                  <a:lnTo>
                    <a:pt x="219456" y="38100"/>
                  </a:lnTo>
                  <a:lnTo>
                    <a:pt x="218694" y="39624"/>
                  </a:lnTo>
                  <a:lnTo>
                    <a:pt x="208788" y="39624"/>
                  </a:lnTo>
                  <a:lnTo>
                    <a:pt x="211836" y="47244"/>
                  </a:lnTo>
                  <a:lnTo>
                    <a:pt x="210312" y="48768"/>
                  </a:lnTo>
                  <a:lnTo>
                    <a:pt x="54864" y="48768"/>
                  </a:lnTo>
                  <a:lnTo>
                    <a:pt x="54864" y="167640"/>
                  </a:lnTo>
                  <a:lnTo>
                    <a:pt x="188976" y="167640"/>
                  </a:lnTo>
                  <a:lnTo>
                    <a:pt x="192024" y="169164"/>
                  </a:lnTo>
                  <a:lnTo>
                    <a:pt x="193548" y="170688"/>
                  </a:lnTo>
                  <a:lnTo>
                    <a:pt x="195072" y="173736"/>
                  </a:lnTo>
                  <a:lnTo>
                    <a:pt x="196596" y="175260"/>
                  </a:lnTo>
                  <a:lnTo>
                    <a:pt x="198882" y="179832"/>
                  </a:lnTo>
                  <a:lnTo>
                    <a:pt x="190500" y="179832"/>
                  </a:lnTo>
                  <a:lnTo>
                    <a:pt x="182880" y="184404"/>
                  </a:lnTo>
                  <a:close/>
                </a:path>
                <a:path w="226060" h="403860">
                  <a:moveTo>
                    <a:pt x="211836" y="47244"/>
                  </a:moveTo>
                  <a:lnTo>
                    <a:pt x="208788" y="39624"/>
                  </a:lnTo>
                  <a:lnTo>
                    <a:pt x="218694" y="39624"/>
                  </a:lnTo>
                  <a:lnTo>
                    <a:pt x="216408" y="44196"/>
                  </a:lnTo>
                  <a:lnTo>
                    <a:pt x="214884" y="45720"/>
                  </a:lnTo>
                  <a:lnTo>
                    <a:pt x="211836" y="47244"/>
                  </a:lnTo>
                  <a:close/>
                </a:path>
                <a:path w="226060" h="403860">
                  <a:moveTo>
                    <a:pt x="182880" y="187452"/>
                  </a:moveTo>
                  <a:lnTo>
                    <a:pt x="182880" y="184404"/>
                  </a:lnTo>
                  <a:lnTo>
                    <a:pt x="190500" y="179832"/>
                  </a:lnTo>
                  <a:lnTo>
                    <a:pt x="198882" y="179832"/>
                  </a:lnTo>
                  <a:lnTo>
                    <a:pt x="199644" y="181356"/>
                  </a:lnTo>
                  <a:lnTo>
                    <a:pt x="199644" y="184404"/>
                  </a:lnTo>
                  <a:lnTo>
                    <a:pt x="201168" y="185928"/>
                  </a:lnTo>
                  <a:lnTo>
                    <a:pt x="192024" y="185928"/>
                  </a:lnTo>
                  <a:lnTo>
                    <a:pt x="182880" y="187452"/>
                  </a:lnTo>
                  <a:close/>
                </a:path>
                <a:path w="226060" h="403860">
                  <a:moveTo>
                    <a:pt x="199644" y="204216"/>
                  </a:moveTo>
                  <a:lnTo>
                    <a:pt x="190500" y="204216"/>
                  </a:lnTo>
                  <a:lnTo>
                    <a:pt x="182880" y="199644"/>
                  </a:lnTo>
                  <a:lnTo>
                    <a:pt x="182880" y="187452"/>
                  </a:lnTo>
                  <a:lnTo>
                    <a:pt x="192024" y="185928"/>
                  </a:lnTo>
                  <a:lnTo>
                    <a:pt x="201168" y="185928"/>
                  </a:lnTo>
                  <a:lnTo>
                    <a:pt x="201168" y="198120"/>
                  </a:lnTo>
                  <a:lnTo>
                    <a:pt x="199644" y="201168"/>
                  </a:lnTo>
                  <a:lnTo>
                    <a:pt x="199644" y="204216"/>
                  </a:lnTo>
                  <a:close/>
                </a:path>
                <a:path w="226060" h="403860">
                  <a:moveTo>
                    <a:pt x="205740" y="371856"/>
                  </a:moveTo>
                  <a:lnTo>
                    <a:pt x="36576" y="371856"/>
                  </a:lnTo>
                  <a:lnTo>
                    <a:pt x="36576" y="199644"/>
                  </a:lnTo>
                  <a:lnTo>
                    <a:pt x="182880" y="199644"/>
                  </a:lnTo>
                  <a:lnTo>
                    <a:pt x="190500" y="204216"/>
                  </a:lnTo>
                  <a:lnTo>
                    <a:pt x="199644" y="204216"/>
                  </a:lnTo>
                  <a:lnTo>
                    <a:pt x="198120" y="207264"/>
                  </a:lnTo>
                  <a:lnTo>
                    <a:pt x="196596" y="208788"/>
                  </a:lnTo>
                  <a:lnTo>
                    <a:pt x="195072" y="211836"/>
                  </a:lnTo>
                  <a:lnTo>
                    <a:pt x="193548" y="213360"/>
                  </a:lnTo>
                  <a:lnTo>
                    <a:pt x="187452" y="216408"/>
                  </a:lnTo>
                  <a:lnTo>
                    <a:pt x="54864" y="216408"/>
                  </a:lnTo>
                  <a:lnTo>
                    <a:pt x="54864" y="355092"/>
                  </a:lnTo>
                  <a:lnTo>
                    <a:pt x="213360" y="355092"/>
                  </a:lnTo>
                  <a:lnTo>
                    <a:pt x="214884" y="356616"/>
                  </a:lnTo>
                  <a:lnTo>
                    <a:pt x="217932" y="358140"/>
                  </a:lnTo>
                  <a:lnTo>
                    <a:pt x="219456" y="359664"/>
                  </a:lnTo>
                  <a:lnTo>
                    <a:pt x="221742" y="364236"/>
                  </a:lnTo>
                  <a:lnTo>
                    <a:pt x="210312" y="364236"/>
                  </a:lnTo>
                  <a:lnTo>
                    <a:pt x="205740" y="371856"/>
                  </a:lnTo>
                  <a:close/>
                </a:path>
                <a:path w="226060" h="403860">
                  <a:moveTo>
                    <a:pt x="207264" y="371856"/>
                  </a:moveTo>
                  <a:lnTo>
                    <a:pt x="205740" y="371856"/>
                  </a:lnTo>
                  <a:lnTo>
                    <a:pt x="210312" y="364236"/>
                  </a:lnTo>
                  <a:lnTo>
                    <a:pt x="207264" y="371856"/>
                  </a:lnTo>
                  <a:close/>
                </a:path>
                <a:path w="226060" h="403860">
                  <a:moveTo>
                    <a:pt x="207264" y="373380"/>
                  </a:moveTo>
                  <a:lnTo>
                    <a:pt x="207264" y="371856"/>
                  </a:lnTo>
                  <a:lnTo>
                    <a:pt x="210312" y="364236"/>
                  </a:lnTo>
                  <a:lnTo>
                    <a:pt x="221742" y="364236"/>
                  </a:lnTo>
                  <a:lnTo>
                    <a:pt x="222504" y="365760"/>
                  </a:lnTo>
                  <a:lnTo>
                    <a:pt x="224028" y="367284"/>
                  </a:lnTo>
                  <a:lnTo>
                    <a:pt x="224028" y="370332"/>
                  </a:lnTo>
                  <a:lnTo>
                    <a:pt x="216408" y="371856"/>
                  </a:lnTo>
                  <a:lnTo>
                    <a:pt x="207264" y="373380"/>
                  </a:lnTo>
                  <a:close/>
                </a:path>
                <a:path w="226060" h="403860">
                  <a:moveTo>
                    <a:pt x="224790" y="387096"/>
                  </a:moveTo>
                  <a:lnTo>
                    <a:pt x="216408" y="387096"/>
                  </a:lnTo>
                  <a:lnTo>
                    <a:pt x="207264" y="384048"/>
                  </a:lnTo>
                  <a:lnTo>
                    <a:pt x="207264" y="374904"/>
                  </a:lnTo>
                  <a:lnTo>
                    <a:pt x="216408" y="371856"/>
                  </a:lnTo>
                  <a:lnTo>
                    <a:pt x="224028" y="370332"/>
                  </a:lnTo>
                  <a:lnTo>
                    <a:pt x="225552" y="373380"/>
                  </a:lnTo>
                  <a:lnTo>
                    <a:pt x="225552" y="385572"/>
                  </a:lnTo>
                  <a:lnTo>
                    <a:pt x="224790" y="387096"/>
                  </a:lnTo>
                  <a:close/>
                </a:path>
                <a:path w="226060" h="403860">
                  <a:moveTo>
                    <a:pt x="207264" y="374904"/>
                  </a:moveTo>
                  <a:lnTo>
                    <a:pt x="207264" y="373380"/>
                  </a:lnTo>
                  <a:lnTo>
                    <a:pt x="216408" y="371856"/>
                  </a:lnTo>
                  <a:lnTo>
                    <a:pt x="207264" y="374904"/>
                  </a:lnTo>
                  <a:close/>
                </a:path>
                <a:path w="226060" h="403860">
                  <a:moveTo>
                    <a:pt x="216408" y="387096"/>
                  </a:moveTo>
                  <a:lnTo>
                    <a:pt x="207264" y="387096"/>
                  </a:lnTo>
                  <a:lnTo>
                    <a:pt x="207264" y="384048"/>
                  </a:lnTo>
                  <a:lnTo>
                    <a:pt x="216408" y="387096"/>
                  </a:lnTo>
                  <a:close/>
                </a:path>
                <a:path w="226060" h="403860">
                  <a:moveTo>
                    <a:pt x="214884" y="402336"/>
                  </a:moveTo>
                  <a:lnTo>
                    <a:pt x="210312" y="394716"/>
                  </a:lnTo>
                  <a:lnTo>
                    <a:pt x="221742" y="394716"/>
                  </a:lnTo>
                  <a:lnTo>
                    <a:pt x="220980" y="396240"/>
                  </a:lnTo>
                  <a:lnTo>
                    <a:pt x="219456" y="397764"/>
                  </a:lnTo>
                  <a:lnTo>
                    <a:pt x="217932" y="400812"/>
                  </a:lnTo>
                  <a:lnTo>
                    <a:pt x="214884" y="4023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75859" y="3584448"/>
              <a:ext cx="519684" cy="308610"/>
            </a:xfrm>
            <a:prstGeom prst="rect">
              <a:avLst/>
            </a:prstGeom>
          </p:spPr>
        </p:pic>
      </p:grpSp>
      <p:grpSp>
        <p:nvGrpSpPr>
          <p:cNvPr id="12" name="object 12" descr=""/>
          <p:cNvGrpSpPr/>
          <p:nvPr/>
        </p:nvGrpSpPr>
        <p:grpSpPr>
          <a:xfrm>
            <a:off x="5561076" y="3479291"/>
            <a:ext cx="1051560" cy="414020"/>
            <a:chOff x="5561076" y="3479291"/>
            <a:chExt cx="1051560" cy="414020"/>
          </a:xfrm>
        </p:grpSpPr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61076" y="3479291"/>
              <a:ext cx="760476" cy="413766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6355080" y="3584447"/>
              <a:ext cx="257810" cy="308610"/>
            </a:xfrm>
            <a:custGeom>
              <a:avLst/>
              <a:gdLst/>
              <a:ahLst/>
              <a:cxnLst/>
              <a:rect l="l" t="t" r="r" b="b"/>
              <a:pathLst>
                <a:path w="257809" h="308610">
                  <a:moveTo>
                    <a:pt x="158115" y="308610"/>
                  </a:moveTo>
                  <a:lnTo>
                    <a:pt x="122991" y="308610"/>
                  </a:lnTo>
                  <a:lnTo>
                    <a:pt x="108013" y="306070"/>
                  </a:lnTo>
                  <a:lnTo>
                    <a:pt x="67651" y="293370"/>
                  </a:lnTo>
                  <a:lnTo>
                    <a:pt x="36576" y="269240"/>
                  </a:lnTo>
                  <a:lnTo>
                    <a:pt x="14287" y="233680"/>
                  </a:lnTo>
                  <a:lnTo>
                    <a:pt x="2286" y="189230"/>
                  </a:lnTo>
                  <a:lnTo>
                    <a:pt x="0" y="154940"/>
                  </a:lnTo>
                  <a:lnTo>
                    <a:pt x="571" y="137160"/>
                  </a:lnTo>
                  <a:lnTo>
                    <a:pt x="9144" y="91440"/>
                  </a:lnTo>
                  <a:lnTo>
                    <a:pt x="28003" y="50800"/>
                  </a:lnTo>
                  <a:lnTo>
                    <a:pt x="56197" y="22860"/>
                  </a:lnTo>
                  <a:lnTo>
                    <a:pt x="92106" y="5080"/>
                  </a:lnTo>
                  <a:lnTo>
                    <a:pt x="119538" y="0"/>
                  </a:lnTo>
                  <a:lnTo>
                    <a:pt x="149566" y="0"/>
                  </a:lnTo>
                  <a:lnTo>
                    <a:pt x="164020" y="1270"/>
                  </a:lnTo>
                  <a:lnTo>
                    <a:pt x="177617" y="5080"/>
                  </a:lnTo>
                  <a:lnTo>
                    <a:pt x="190500" y="10160"/>
                  </a:lnTo>
                  <a:lnTo>
                    <a:pt x="201382" y="16510"/>
                  </a:lnTo>
                  <a:lnTo>
                    <a:pt x="120943" y="16510"/>
                  </a:lnTo>
                  <a:lnTo>
                    <a:pt x="108775" y="19050"/>
                  </a:lnTo>
                  <a:lnTo>
                    <a:pt x="66294" y="36830"/>
                  </a:lnTo>
                  <a:lnTo>
                    <a:pt x="36385" y="72390"/>
                  </a:lnTo>
                  <a:lnTo>
                    <a:pt x="20383" y="123190"/>
                  </a:lnTo>
                  <a:lnTo>
                    <a:pt x="18372" y="157480"/>
                  </a:lnTo>
                  <a:lnTo>
                    <a:pt x="18835" y="171450"/>
                  </a:lnTo>
                  <a:lnTo>
                    <a:pt x="25908" y="214630"/>
                  </a:lnTo>
                  <a:lnTo>
                    <a:pt x="48768" y="256540"/>
                  </a:lnTo>
                  <a:lnTo>
                    <a:pt x="86868" y="283210"/>
                  </a:lnTo>
                  <a:lnTo>
                    <a:pt x="138684" y="292100"/>
                  </a:lnTo>
                  <a:lnTo>
                    <a:pt x="225856" y="292100"/>
                  </a:lnTo>
                  <a:lnTo>
                    <a:pt x="220980" y="294640"/>
                  </a:lnTo>
                  <a:lnTo>
                    <a:pt x="214884" y="297180"/>
                  </a:lnTo>
                  <a:lnTo>
                    <a:pt x="205740" y="299720"/>
                  </a:lnTo>
                  <a:lnTo>
                    <a:pt x="198834" y="300990"/>
                  </a:lnTo>
                  <a:lnTo>
                    <a:pt x="191643" y="303530"/>
                  </a:lnTo>
                  <a:lnTo>
                    <a:pt x="183880" y="304800"/>
                  </a:lnTo>
                  <a:lnTo>
                    <a:pt x="158115" y="308610"/>
                  </a:lnTo>
                  <a:close/>
                </a:path>
                <a:path w="257809" h="308610">
                  <a:moveTo>
                    <a:pt x="161353" y="278130"/>
                  </a:moveTo>
                  <a:lnTo>
                    <a:pt x="129849" y="278130"/>
                  </a:lnTo>
                  <a:lnTo>
                    <a:pt x="117157" y="275590"/>
                  </a:lnTo>
                  <a:lnTo>
                    <a:pt x="105322" y="274320"/>
                  </a:lnTo>
                  <a:lnTo>
                    <a:pt x="68127" y="252730"/>
                  </a:lnTo>
                  <a:lnTo>
                    <a:pt x="47029" y="217170"/>
                  </a:lnTo>
                  <a:lnTo>
                    <a:pt x="38409" y="171450"/>
                  </a:lnTo>
                  <a:lnTo>
                    <a:pt x="38100" y="149860"/>
                  </a:lnTo>
                  <a:lnTo>
                    <a:pt x="233172" y="149860"/>
                  </a:lnTo>
                  <a:lnTo>
                    <a:pt x="234696" y="148590"/>
                  </a:lnTo>
                  <a:lnTo>
                    <a:pt x="237744" y="147320"/>
                  </a:lnTo>
                  <a:lnTo>
                    <a:pt x="239268" y="146050"/>
                  </a:lnTo>
                  <a:lnTo>
                    <a:pt x="239199" y="129540"/>
                  </a:lnTo>
                  <a:lnTo>
                    <a:pt x="230314" y="77470"/>
                  </a:lnTo>
                  <a:lnTo>
                    <a:pt x="208597" y="43180"/>
                  </a:lnTo>
                  <a:lnTo>
                    <a:pt x="172259" y="21590"/>
                  </a:lnTo>
                  <a:lnTo>
                    <a:pt x="148161" y="16510"/>
                  </a:lnTo>
                  <a:lnTo>
                    <a:pt x="201382" y="16510"/>
                  </a:lnTo>
                  <a:lnTo>
                    <a:pt x="235791" y="49530"/>
                  </a:lnTo>
                  <a:lnTo>
                    <a:pt x="253055" y="95250"/>
                  </a:lnTo>
                  <a:lnTo>
                    <a:pt x="257556" y="148590"/>
                  </a:lnTo>
                  <a:lnTo>
                    <a:pt x="254508" y="156210"/>
                  </a:lnTo>
                  <a:lnTo>
                    <a:pt x="253288" y="157480"/>
                  </a:lnTo>
                  <a:lnTo>
                    <a:pt x="47244" y="157480"/>
                  </a:lnTo>
                  <a:lnTo>
                    <a:pt x="47244" y="167640"/>
                  </a:lnTo>
                  <a:lnTo>
                    <a:pt x="56616" y="167640"/>
                  </a:lnTo>
                  <a:lnTo>
                    <a:pt x="56673" y="170180"/>
                  </a:lnTo>
                  <a:lnTo>
                    <a:pt x="57531" y="181610"/>
                  </a:lnTo>
                  <a:lnTo>
                    <a:pt x="66865" y="219710"/>
                  </a:lnTo>
                  <a:lnTo>
                    <a:pt x="76200" y="233680"/>
                  </a:lnTo>
                  <a:lnTo>
                    <a:pt x="81105" y="240030"/>
                  </a:lnTo>
                  <a:lnTo>
                    <a:pt x="120396" y="259080"/>
                  </a:lnTo>
                  <a:lnTo>
                    <a:pt x="143256" y="261620"/>
                  </a:lnTo>
                  <a:lnTo>
                    <a:pt x="219456" y="261620"/>
                  </a:lnTo>
                  <a:lnTo>
                    <a:pt x="213360" y="264160"/>
                  </a:lnTo>
                  <a:lnTo>
                    <a:pt x="205740" y="267970"/>
                  </a:lnTo>
                  <a:lnTo>
                    <a:pt x="199739" y="269240"/>
                  </a:lnTo>
                  <a:lnTo>
                    <a:pt x="193167" y="271780"/>
                  </a:lnTo>
                  <a:lnTo>
                    <a:pt x="186023" y="273050"/>
                  </a:lnTo>
                  <a:lnTo>
                    <a:pt x="178308" y="275590"/>
                  </a:lnTo>
                  <a:lnTo>
                    <a:pt x="161353" y="278130"/>
                  </a:lnTo>
                  <a:close/>
                </a:path>
                <a:path w="257809" h="308610">
                  <a:moveTo>
                    <a:pt x="220980" y="138430"/>
                  </a:moveTo>
                  <a:lnTo>
                    <a:pt x="38100" y="138430"/>
                  </a:lnTo>
                  <a:lnTo>
                    <a:pt x="38100" y="129540"/>
                  </a:lnTo>
                  <a:lnTo>
                    <a:pt x="49434" y="83820"/>
                  </a:lnTo>
                  <a:lnTo>
                    <a:pt x="64008" y="60960"/>
                  </a:lnTo>
                  <a:lnTo>
                    <a:pt x="70032" y="53340"/>
                  </a:lnTo>
                  <a:lnTo>
                    <a:pt x="76771" y="48260"/>
                  </a:lnTo>
                  <a:lnTo>
                    <a:pt x="84367" y="41910"/>
                  </a:lnTo>
                  <a:lnTo>
                    <a:pt x="101512" y="34290"/>
                  </a:lnTo>
                  <a:lnTo>
                    <a:pt x="111061" y="31750"/>
                  </a:lnTo>
                  <a:lnTo>
                    <a:pt x="132588" y="29210"/>
                  </a:lnTo>
                  <a:lnTo>
                    <a:pt x="152257" y="31750"/>
                  </a:lnTo>
                  <a:lnTo>
                    <a:pt x="169926" y="36830"/>
                  </a:lnTo>
                  <a:lnTo>
                    <a:pt x="185308" y="45720"/>
                  </a:lnTo>
                  <a:lnTo>
                    <a:pt x="186732" y="46990"/>
                  </a:lnTo>
                  <a:lnTo>
                    <a:pt x="123086" y="46990"/>
                  </a:lnTo>
                  <a:lnTo>
                    <a:pt x="114871" y="48260"/>
                  </a:lnTo>
                  <a:lnTo>
                    <a:pt x="76200" y="71120"/>
                  </a:lnTo>
                  <a:lnTo>
                    <a:pt x="62484" y="97790"/>
                  </a:lnTo>
                  <a:lnTo>
                    <a:pt x="59602" y="105410"/>
                  </a:lnTo>
                  <a:lnTo>
                    <a:pt x="57721" y="113030"/>
                  </a:lnTo>
                  <a:lnTo>
                    <a:pt x="56697" y="121920"/>
                  </a:lnTo>
                  <a:lnTo>
                    <a:pt x="47244" y="121920"/>
                  </a:lnTo>
                  <a:lnTo>
                    <a:pt x="47244" y="129540"/>
                  </a:lnTo>
                  <a:lnTo>
                    <a:pt x="56388" y="130810"/>
                  </a:lnTo>
                  <a:lnTo>
                    <a:pt x="220980" y="130810"/>
                  </a:lnTo>
                  <a:lnTo>
                    <a:pt x="220980" y="138430"/>
                  </a:lnTo>
                  <a:close/>
                </a:path>
                <a:path w="257809" h="308610">
                  <a:moveTo>
                    <a:pt x="211836" y="129540"/>
                  </a:moveTo>
                  <a:lnTo>
                    <a:pt x="202692" y="129540"/>
                  </a:lnTo>
                  <a:lnTo>
                    <a:pt x="202692" y="125730"/>
                  </a:lnTo>
                  <a:lnTo>
                    <a:pt x="201572" y="107950"/>
                  </a:lnTo>
                  <a:lnTo>
                    <a:pt x="185928" y="67310"/>
                  </a:lnTo>
                  <a:lnTo>
                    <a:pt x="149494" y="48260"/>
                  </a:lnTo>
                  <a:lnTo>
                    <a:pt x="132588" y="46990"/>
                  </a:lnTo>
                  <a:lnTo>
                    <a:pt x="186732" y="46990"/>
                  </a:lnTo>
                  <a:lnTo>
                    <a:pt x="215265" y="87630"/>
                  </a:lnTo>
                  <a:lnTo>
                    <a:pt x="220712" y="121920"/>
                  </a:lnTo>
                  <a:lnTo>
                    <a:pt x="211836" y="121920"/>
                  </a:lnTo>
                  <a:lnTo>
                    <a:pt x="211836" y="129540"/>
                  </a:lnTo>
                  <a:close/>
                </a:path>
                <a:path w="257809" h="308610">
                  <a:moveTo>
                    <a:pt x="56388" y="130810"/>
                  </a:moveTo>
                  <a:lnTo>
                    <a:pt x="47244" y="129540"/>
                  </a:lnTo>
                  <a:lnTo>
                    <a:pt x="47244" y="121920"/>
                  </a:lnTo>
                  <a:lnTo>
                    <a:pt x="56697" y="121920"/>
                  </a:lnTo>
                  <a:lnTo>
                    <a:pt x="56388" y="130810"/>
                  </a:lnTo>
                  <a:close/>
                </a:path>
                <a:path w="257809" h="308610">
                  <a:moveTo>
                    <a:pt x="220980" y="130810"/>
                  </a:moveTo>
                  <a:lnTo>
                    <a:pt x="56388" y="130810"/>
                  </a:lnTo>
                  <a:lnTo>
                    <a:pt x="56697" y="121920"/>
                  </a:lnTo>
                  <a:lnTo>
                    <a:pt x="202452" y="121920"/>
                  </a:lnTo>
                  <a:lnTo>
                    <a:pt x="202692" y="125730"/>
                  </a:lnTo>
                  <a:lnTo>
                    <a:pt x="202692" y="129540"/>
                  </a:lnTo>
                  <a:lnTo>
                    <a:pt x="220980" y="129540"/>
                  </a:lnTo>
                  <a:lnTo>
                    <a:pt x="220980" y="130810"/>
                  </a:lnTo>
                  <a:close/>
                </a:path>
                <a:path w="257809" h="308610">
                  <a:moveTo>
                    <a:pt x="220980" y="129540"/>
                  </a:moveTo>
                  <a:lnTo>
                    <a:pt x="211836" y="129540"/>
                  </a:lnTo>
                  <a:lnTo>
                    <a:pt x="211836" y="121920"/>
                  </a:lnTo>
                  <a:lnTo>
                    <a:pt x="220712" y="121920"/>
                  </a:lnTo>
                  <a:lnTo>
                    <a:pt x="220980" y="125730"/>
                  </a:lnTo>
                  <a:lnTo>
                    <a:pt x="220980" y="129540"/>
                  </a:lnTo>
                  <a:close/>
                </a:path>
                <a:path w="257809" h="308610">
                  <a:moveTo>
                    <a:pt x="56616" y="167640"/>
                  </a:moveTo>
                  <a:lnTo>
                    <a:pt x="47244" y="167640"/>
                  </a:lnTo>
                  <a:lnTo>
                    <a:pt x="47244" y="157480"/>
                  </a:lnTo>
                  <a:lnTo>
                    <a:pt x="56388" y="157480"/>
                  </a:lnTo>
                  <a:lnTo>
                    <a:pt x="56616" y="167640"/>
                  </a:lnTo>
                  <a:close/>
                </a:path>
                <a:path w="257809" h="308610">
                  <a:moveTo>
                    <a:pt x="237744" y="167640"/>
                  </a:moveTo>
                  <a:lnTo>
                    <a:pt x="56616" y="167640"/>
                  </a:lnTo>
                  <a:lnTo>
                    <a:pt x="56388" y="157480"/>
                  </a:lnTo>
                  <a:lnTo>
                    <a:pt x="253288" y="157480"/>
                  </a:lnTo>
                  <a:lnTo>
                    <a:pt x="248412" y="162560"/>
                  </a:lnTo>
                  <a:lnTo>
                    <a:pt x="242316" y="165100"/>
                  </a:lnTo>
                  <a:lnTo>
                    <a:pt x="237744" y="167640"/>
                  </a:lnTo>
                  <a:close/>
                </a:path>
                <a:path w="257809" h="308610">
                  <a:moveTo>
                    <a:pt x="219456" y="261620"/>
                  </a:moveTo>
                  <a:lnTo>
                    <a:pt x="152114" y="261620"/>
                  </a:lnTo>
                  <a:lnTo>
                    <a:pt x="160401" y="260350"/>
                  </a:lnTo>
                  <a:lnTo>
                    <a:pt x="168116" y="259080"/>
                  </a:lnTo>
                  <a:lnTo>
                    <a:pt x="175260" y="259080"/>
                  </a:lnTo>
                  <a:lnTo>
                    <a:pt x="181856" y="256540"/>
                  </a:lnTo>
                  <a:lnTo>
                    <a:pt x="188023" y="255270"/>
                  </a:lnTo>
                  <a:lnTo>
                    <a:pt x="193905" y="252730"/>
                  </a:lnTo>
                  <a:lnTo>
                    <a:pt x="199644" y="250190"/>
                  </a:lnTo>
                  <a:lnTo>
                    <a:pt x="205740" y="247650"/>
                  </a:lnTo>
                  <a:lnTo>
                    <a:pt x="211836" y="246380"/>
                  </a:lnTo>
                  <a:lnTo>
                    <a:pt x="216408" y="243840"/>
                  </a:lnTo>
                  <a:lnTo>
                    <a:pt x="225552" y="240030"/>
                  </a:lnTo>
                  <a:lnTo>
                    <a:pt x="236220" y="240030"/>
                  </a:lnTo>
                  <a:lnTo>
                    <a:pt x="240792" y="243840"/>
                  </a:lnTo>
                  <a:lnTo>
                    <a:pt x="243840" y="248920"/>
                  </a:lnTo>
                  <a:lnTo>
                    <a:pt x="245364" y="250190"/>
                  </a:lnTo>
                  <a:lnTo>
                    <a:pt x="245364" y="255270"/>
                  </a:lnTo>
                  <a:lnTo>
                    <a:pt x="228600" y="255270"/>
                  </a:lnTo>
                  <a:lnTo>
                    <a:pt x="228600" y="257492"/>
                  </a:lnTo>
                  <a:lnTo>
                    <a:pt x="224028" y="260350"/>
                  </a:lnTo>
                  <a:lnTo>
                    <a:pt x="219456" y="261620"/>
                  </a:lnTo>
                  <a:close/>
                </a:path>
                <a:path w="257809" h="308610">
                  <a:moveTo>
                    <a:pt x="228600" y="256540"/>
                  </a:moveTo>
                  <a:lnTo>
                    <a:pt x="228600" y="255270"/>
                  </a:lnTo>
                  <a:lnTo>
                    <a:pt x="230124" y="255270"/>
                  </a:lnTo>
                  <a:lnTo>
                    <a:pt x="228600" y="256540"/>
                  </a:lnTo>
                  <a:close/>
                </a:path>
                <a:path w="257809" h="308610">
                  <a:moveTo>
                    <a:pt x="228600" y="257492"/>
                  </a:moveTo>
                  <a:lnTo>
                    <a:pt x="228600" y="256540"/>
                  </a:lnTo>
                  <a:lnTo>
                    <a:pt x="230124" y="255270"/>
                  </a:lnTo>
                  <a:lnTo>
                    <a:pt x="230124" y="256540"/>
                  </a:lnTo>
                  <a:lnTo>
                    <a:pt x="228600" y="257492"/>
                  </a:lnTo>
                  <a:close/>
                </a:path>
                <a:path w="257809" h="308610">
                  <a:moveTo>
                    <a:pt x="228600" y="259080"/>
                  </a:moveTo>
                  <a:lnTo>
                    <a:pt x="228600" y="257492"/>
                  </a:lnTo>
                  <a:lnTo>
                    <a:pt x="230124" y="256540"/>
                  </a:lnTo>
                  <a:lnTo>
                    <a:pt x="230124" y="255270"/>
                  </a:lnTo>
                  <a:lnTo>
                    <a:pt x="245364" y="255270"/>
                  </a:lnTo>
                  <a:lnTo>
                    <a:pt x="245364" y="256540"/>
                  </a:lnTo>
                  <a:lnTo>
                    <a:pt x="237744" y="256540"/>
                  </a:lnTo>
                  <a:lnTo>
                    <a:pt x="228600" y="259080"/>
                  </a:lnTo>
                  <a:close/>
                </a:path>
                <a:path w="257809" h="308610">
                  <a:moveTo>
                    <a:pt x="242316" y="279400"/>
                  </a:moveTo>
                  <a:lnTo>
                    <a:pt x="234696" y="275590"/>
                  </a:lnTo>
                  <a:lnTo>
                    <a:pt x="230124" y="275590"/>
                  </a:lnTo>
                  <a:lnTo>
                    <a:pt x="227076" y="271780"/>
                  </a:lnTo>
                  <a:lnTo>
                    <a:pt x="236220" y="271780"/>
                  </a:lnTo>
                  <a:lnTo>
                    <a:pt x="228600" y="270510"/>
                  </a:lnTo>
                  <a:lnTo>
                    <a:pt x="228600" y="259080"/>
                  </a:lnTo>
                  <a:lnTo>
                    <a:pt x="237744" y="256540"/>
                  </a:lnTo>
                  <a:lnTo>
                    <a:pt x="245364" y="256540"/>
                  </a:lnTo>
                  <a:lnTo>
                    <a:pt x="246888" y="259080"/>
                  </a:lnTo>
                  <a:lnTo>
                    <a:pt x="246888" y="270510"/>
                  </a:lnTo>
                  <a:lnTo>
                    <a:pt x="245364" y="271780"/>
                  </a:lnTo>
                  <a:lnTo>
                    <a:pt x="245364" y="276860"/>
                  </a:lnTo>
                  <a:lnTo>
                    <a:pt x="242316" y="279400"/>
                  </a:lnTo>
                  <a:close/>
                </a:path>
                <a:path w="257809" h="308610">
                  <a:moveTo>
                    <a:pt x="236220" y="271780"/>
                  </a:moveTo>
                  <a:lnTo>
                    <a:pt x="228600" y="271780"/>
                  </a:lnTo>
                  <a:lnTo>
                    <a:pt x="228600" y="270510"/>
                  </a:lnTo>
                  <a:lnTo>
                    <a:pt x="236220" y="271780"/>
                  </a:lnTo>
                  <a:close/>
                </a:path>
                <a:path w="257809" h="308610">
                  <a:moveTo>
                    <a:pt x="225856" y="292100"/>
                  </a:moveTo>
                  <a:lnTo>
                    <a:pt x="147780" y="292100"/>
                  </a:lnTo>
                  <a:lnTo>
                    <a:pt x="164830" y="289560"/>
                  </a:lnTo>
                  <a:lnTo>
                    <a:pt x="172212" y="288290"/>
                  </a:lnTo>
                  <a:lnTo>
                    <a:pt x="208788" y="279400"/>
                  </a:lnTo>
                  <a:lnTo>
                    <a:pt x="214884" y="278130"/>
                  </a:lnTo>
                  <a:lnTo>
                    <a:pt x="219456" y="276860"/>
                  </a:lnTo>
                  <a:lnTo>
                    <a:pt x="222504" y="275590"/>
                  </a:lnTo>
                  <a:lnTo>
                    <a:pt x="224028" y="274320"/>
                  </a:lnTo>
                  <a:lnTo>
                    <a:pt x="227076" y="274320"/>
                  </a:lnTo>
                  <a:lnTo>
                    <a:pt x="227076" y="271780"/>
                  </a:lnTo>
                  <a:lnTo>
                    <a:pt x="230124" y="275590"/>
                  </a:lnTo>
                  <a:lnTo>
                    <a:pt x="234696" y="275590"/>
                  </a:lnTo>
                  <a:lnTo>
                    <a:pt x="239776" y="278130"/>
                  </a:lnTo>
                  <a:lnTo>
                    <a:pt x="233172" y="278130"/>
                  </a:lnTo>
                  <a:lnTo>
                    <a:pt x="239268" y="285750"/>
                  </a:lnTo>
                  <a:lnTo>
                    <a:pt x="236220" y="288290"/>
                  </a:lnTo>
                  <a:lnTo>
                    <a:pt x="233172" y="288290"/>
                  </a:lnTo>
                  <a:lnTo>
                    <a:pt x="225856" y="292100"/>
                  </a:lnTo>
                  <a:close/>
                </a:path>
                <a:path w="257809" h="308610">
                  <a:moveTo>
                    <a:pt x="239268" y="285750"/>
                  </a:moveTo>
                  <a:lnTo>
                    <a:pt x="233172" y="278130"/>
                  </a:lnTo>
                  <a:lnTo>
                    <a:pt x="239776" y="278130"/>
                  </a:lnTo>
                  <a:lnTo>
                    <a:pt x="242316" y="279400"/>
                  </a:lnTo>
                  <a:lnTo>
                    <a:pt x="242316" y="283210"/>
                  </a:lnTo>
                  <a:lnTo>
                    <a:pt x="239268" y="285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/>
          <p:nvPr/>
        </p:nvSpPr>
        <p:spPr>
          <a:xfrm>
            <a:off x="6751307" y="3480815"/>
            <a:ext cx="516890" cy="413384"/>
          </a:xfrm>
          <a:custGeom>
            <a:avLst/>
            <a:gdLst/>
            <a:ahLst/>
            <a:cxnLst/>
            <a:rect l="l" t="t" r="r" b="b"/>
            <a:pathLst>
              <a:path w="516890" h="413385">
                <a:moveTo>
                  <a:pt x="246900" y="294652"/>
                </a:moveTo>
                <a:lnTo>
                  <a:pt x="237756" y="251460"/>
                </a:lnTo>
                <a:lnTo>
                  <a:pt x="230136" y="237020"/>
                </a:lnTo>
                <a:lnTo>
                  <a:pt x="230136" y="294652"/>
                </a:lnTo>
                <a:lnTo>
                  <a:pt x="229552" y="306082"/>
                </a:lnTo>
                <a:lnTo>
                  <a:pt x="216128" y="345452"/>
                </a:lnTo>
                <a:lnTo>
                  <a:pt x="204698" y="360692"/>
                </a:lnTo>
                <a:lnTo>
                  <a:pt x="198120" y="368312"/>
                </a:lnTo>
                <a:lnTo>
                  <a:pt x="160020" y="388632"/>
                </a:lnTo>
                <a:lnTo>
                  <a:pt x="112776" y="396252"/>
                </a:lnTo>
                <a:lnTo>
                  <a:pt x="103898" y="394982"/>
                </a:lnTo>
                <a:lnTo>
                  <a:pt x="95440" y="394982"/>
                </a:lnTo>
                <a:lnTo>
                  <a:pt x="79248" y="392442"/>
                </a:lnTo>
                <a:lnTo>
                  <a:pt x="71539" y="389902"/>
                </a:lnTo>
                <a:lnTo>
                  <a:pt x="64389" y="388632"/>
                </a:lnTo>
                <a:lnTo>
                  <a:pt x="57823" y="386092"/>
                </a:lnTo>
                <a:lnTo>
                  <a:pt x="51816" y="383552"/>
                </a:lnTo>
                <a:lnTo>
                  <a:pt x="42672" y="381012"/>
                </a:lnTo>
                <a:lnTo>
                  <a:pt x="30480" y="374662"/>
                </a:lnTo>
                <a:lnTo>
                  <a:pt x="25908" y="370852"/>
                </a:lnTo>
                <a:lnTo>
                  <a:pt x="21336" y="369582"/>
                </a:lnTo>
                <a:lnTo>
                  <a:pt x="21336" y="368312"/>
                </a:lnTo>
                <a:lnTo>
                  <a:pt x="18288" y="365772"/>
                </a:lnTo>
                <a:lnTo>
                  <a:pt x="18288" y="363232"/>
                </a:lnTo>
                <a:lnTo>
                  <a:pt x="16764" y="360692"/>
                </a:lnTo>
                <a:lnTo>
                  <a:pt x="16764" y="346722"/>
                </a:lnTo>
                <a:lnTo>
                  <a:pt x="18288" y="345452"/>
                </a:lnTo>
                <a:lnTo>
                  <a:pt x="18288" y="346722"/>
                </a:lnTo>
                <a:lnTo>
                  <a:pt x="19812" y="346722"/>
                </a:lnTo>
                <a:lnTo>
                  <a:pt x="22860" y="350532"/>
                </a:lnTo>
                <a:lnTo>
                  <a:pt x="28956" y="353072"/>
                </a:lnTo>
                <a:lnTo>
                  <a:pt x="44196" y="361962"/>
                </a:lnTo>
                <a:lnTo>
                  <a:pt x="51104" y="365772"/>
                </a:lnTo>
                <a:lnTo>
                  <a:pt x="58293" y="368312"/>
                </a:lnTo>
                <a:lnTo>
                  <a:pt x="66065" y="370852"/>
                </a:lnTo>
                <a:lnTo>
                  <a:pt x="74676" y="374662"/>
                </a:lnTo>
                <a:lnTo>
                  <a:pt x="94297" y="377202"/>
                </a:lnTo>
                <a:lnTo>
                  <a:pt x="105333" y="378472"/>
                </a:lnTo>
                <a:lnTo>
                  <a:pt x="126492" y="378472"/>
                </a:lnTo>
                <a:lnTo>
                  <a:pt x="168973" y="367042"/>
                </a:lnTo>
                <a:lnTo>
                  <a:pt x="177723" y="361962"/>
                </a:lnTo>
                <a:lnTo>
                  <a:pt x="182880" y="358152"/>
                </a:lnTo>
                <a:lnTo>
                  <a:pt x="188556" y="351802"/>
                </a:lnTo>
                <a:lnTo>
                  <a:pt x="193929" y="346722"/>
                </a:lnTo>
                <a:lnTo>
                  <a:pt x="198742" y="339102"/>
                </a:lnTo>
                <a:lnTo>
                  <a:pt x="208788" y="298462"/>
                </a:lnTo>
                <a:lnTo>
                  <a:pt x="208216" y="288302"/>
                </a:lnTo>
                <a:lnTo>
                  <a:pt x="189357" y="248920"/>
                </a:lnTo>
                <a:lnTo>
                  <a:pt x="162687" y="228600"/>
                </a:lnTo>
                <a:lnTo>
                  <a:pt x="154927" y="223520"/>
                </a:lnTo>
                <a:lnTo>
                  <a:pt x="146304" y="218440"/>
                </a:lnTo>
                <a:lnTo>
                  <a:pt x="130111" y="210820"/>
                </a:lnTo>
                <a:lnTo>
                  <a:pt x="121666" y="207010"/>
                </a:lnTo>
                <a:lnTo>
                  <a:pt x="112776" y="203200"/>
                </a:lnTo>
                <a:lnTo>
                  <a:pt x="88773" y="191770"/>
                </a:lnTo>
                <a:lnTo>
                  <a:pt x="80772" y="186690"/>
                </a:lnTo>
                <a:lnTo>
                  <a:pt x="73063" y="181610"/>
                </a:lnTo>
                <a:lnTo>
                  <a:pt x="65913" y="177800"/>
                </a:lnTo>
                <a:lnTo>
                  <a:pt x="38773" y="147320"/>
                </a:lnTo>
                <a:lnTo>
                  <a:pt x="27432" y="104140"/>
                </a:lnTo>
                <a:lnTo>
                  <a:pt x="27990" y="93980"/>
                </a:lnTo>
                <a:lnTo>
                  <a:pt x="43815" y="52070"/>
                </a:lnTo>
                <a:lnTo>
                  <a:pt x="78663" y="25400"/>
                </a:lnTo>
                <a:lnTo>
                  <a:pt x="119049" y="16510"/>
                </a:lnTo>
                <a:lnTo>
                  <a:pt x="138684" y="16510"/>
                </a:lnTo>
                <a:lnTo>
                  <a:pt x="169164" y="22860"/>
                </a:lnTo>
                <a:lnTo>
                  <a:pt x="176784" y="25400"/>
                </a:lnTo>
                <a:lnTo>
                  <a:pt x="182880" y="26670"/>
                </a:lnTo>
                <a:lnTo>
                  <a:pt x="204216" y="38100"/>
                </a:lnTo>
                <a:lnTo>
                  <a:pt x="204216" y="39370"/>
                </a:lnTo>
                <a:lnTo>
                  <a:pt x="205740" y="40640"/>
                </a:lnTo>
                <a:lnTo>
                  <a:pt x="207264" y="40640"/>
                </a:lnTo>
                <a:lnTo>
                  <a:pt x="207264" y="43180"/>
                </a:lnTo>
                <a:lnTo>
                  <a:pt x="208788" y="45720"/>
                </a:lnTo>
                <a:lnTo>
                  <a:pt x="208788" y="55880"/>
                </a:lnTo>
                <a:lnTo>
                  <a:pt x="207264" y="57150"/>
                </a:lnTo>
                <a:lnTo>
                  <a:pt x="207264" y="58420"/>
                </a:lnTo>
                <a:lnTo>
                  <a:pt x="205740" y="58420"/>
                </a:lnTo>
                <a:lnTo>
                  <a:pt x="204216" y="57150"/>
                </a:lnTo>
                <a:lnTo>
                  <a:pt x="199644" y="54610"/>
                </a:lnTo>
                <a:lnTo>
                  <a:pt x="191516" y="49530"/>
                </a:lnTo>
                <a:lnTo>
                  <a:pt x="187452" y="46990"/>
                </a:lnTo>
                <a:lnTo>
                  <a:pt x="181483" y="44450"/>
                </a:lnTo>
                <a:lnTo>
                  <a:pt x="175069" y="41910"/>
                </a:lnTo>
                <a:lnTo>
                  <a:pt x="168389" y="39370"/>
                </a:lnTo>
                <a:lnTo>
                  <a:pt x="161544" y="38100"/>
                </a:lnTo>
                <a:lnTo>
                  <a:pt x="153289" y="35560"/>
                </a:lnTo>
                <a:lnTo>
                  <a:pt x="135623" y="33020"/>
                </a:lnTo>
                <a:lnTo>
                  <a:pt x="116738" y="33020"/>
                </a:lnTo>
                <a:lnTo>
                  <a:pt x="78105" y="44450"/>
                </a:lnTo>
                <a:lnTo>
                  <a:pt x="51816" y="73660"/>
                </a:lnTo>
                <a:lnTo>
                  <a:pt x="47244" y="101600"/>
                </a:lnTo>
                <a:lnTo>
                  <a:pt x="47815" y="110490"/>
                </a:lnTo>
                <a:lnTo>
                  <a:pt x="66103" y="149860"/>
                </a:lnTo>
                <a:lnTo>
                  <a:pt x="109728" y="179070"/>
                </a:lnTo>
                <a:lnTo>
                  <a:pt x="117970" y="184150"/>
                </a:lnTo>
                <a:lnTo>
                  <a:pt x="135026" y="191770"/>
                </a:lnTo>
                <a:lnTo>
                  <a:pt x="151498" y="199390"/>
                </a:lnTo>
                <a:lnTo>
                  <a:pt x="160020" y="203200"/>
                </a:lnTo>
                <a:lnTo>
                  <a:pt x="168554" y="208280"/>
                </a:lnTo>
                <a:lnTo>
                  <a:pt x="176784" y="213360"/>
                </a:lnTo>
                <a:lnTo>
                  <a:pt x="183642" y="217170"/>
                </a:lnTo>
                <a:lnTo>
                  <a:pt x="214503" y="245110"/>
                </a:lnTo>
                <a:lnTo>
                  <a:pt x="229577" y="284492"/>
                </a:lnTo>
                <a:lnTo>
                  <a:pt x="230136" y="294652"/>
                </a:lnTo>
                <a:lnTo>
                  <a:pt x="230136" y="237020"/>
                </a:lnTo>
                <a:lnTo>
                  <a:pt x="228790" y="234950"/>
                </a:lnTo>
                <a:lnTo>
                  <a:pt x="222961" y="227330"/>
                </a:lnTo>
                <a:lnTo>
                  <a:pt x="216408" y="220980"/>
                </a:lnTo>
                <a:lnTo>
                  <a:pt x="209270" y="213360"/>
                </a:lnTo>
                <a:lnTo>
                  <a:pt x="201549" y="208280"/>
                </a:lnTo>
                <a:lnTo>
                  <a:pt x="193268" y="201930"/>
                </a:lnTo>
                <a:lnTo>
                  <a:pt x="184404" y="198120"/>
                </a:lnTo>
                <a:lnTo>
                  <a:pt x="176174" y="193040"/>
                </a:lnTo>
                <a:lnTo>
                  <a:pt x="159118" y="184150"/>
                </a:lnTo>
                <a:lnTo>
                  <a:pt x="150876" y="179070"/>
                </a:lnTo>
                <a:lnTo>
                  <a:pt x="141998" y="175260"/>
                </a:lnTo>
                <a:lnTo>
                  <a:pt x="133540" y="172720"/>
                </a:lnTo>
                <a:lnTo>
                  <a:pt x="125374" y="167640"/>
                </a:lnTo>
                <a:lnTo>
                  <a:pt x="117348" y="163830"/>
                </a:lnTo>
                <a:lnTo>
                  <a:pt x="109639" y="160020"/>
                </a:lnTo>
                <a:lnTo>
                  <a:pt x="102489" y="156210"/>
                </a:lnTo>
                <a:lnTo>
                  <a:pt x="95923" y="151130"/>
                </a:lnTo>
                <a:lnTo>
                  <a:pt x="89916" y="147320"/>
                </a:lnTo>
                <a:lnTo>
                  <a:pt x="84467" y="142240"/>
                </a:lnTo>
                <a:lnTo>
                  <a:pt x="79438" y="138430"/>
                </a:lnTo>
                <a:lnTo>
                  <a:pt x="74701" y="133350"/>
                </a:lnTo>
                <a:lnTo>
                  <a:pt x="64008" y="101600"/>
                </a:lnTo>
                <a:lnTo>
                  <a:pt x="64008" y="93980"/>
                </a:lnTo>
                <a:lnTo>
                  <a:pt x="65532" y="87630"/>
                </a:lnTo>
                <a:lnTo>
                  <a:pt x="68580" y="81280"/>
                </a:lnTo>
                <a:lnTo>
                  <a:pt x="70104" y="76200"/>
                </a:lnTo>
                <a:lnTo>
                  <a:pt x="74676" y="69850"/>
                </a:lnTo>
                <a:lnTo>
                  <a:pt x="83820" y="60960"/>
                </a:lnTo>
                <a:lnTo>
                  <a:pt x="89916" y="57150"/>
                </a:lnTo>
                <a:lnTo>
                  <a:pt x="97536" y="54610"/>
                </a:lnTo>
                <a:lnTo>
                  <a:pt x="103568" y="52070"/>
                </a:lnTo>
                <a:lnTo>
                  <a:pt x="110299" y="50800"/>
                </a:lnTo>
                <a:lnTo>
                  <a:pt x="117906" y="49530"/>
                </a:lnTo>
                <a:lnTo>
                  <a:pt x="134454" y="49530"/>
                </a:lnTo>
                <a:lnTo>
                  <a:pt x="142113" y="50800"/>
                </a:lnTo>
                <a:lnTo>
                  <a:pt x="149212" y="52070"/>
                </a:lnTo>
                <a:lnTo>
                  <a:pt x="155448" y="54610"/>
                </a:lnTo>
                <a:lnTo>
                  <a:pt x="164592" y="57150"/>
                </a:lnTo>
                <a:lnTo>
                  <a:pt x="172212" y="60960"/>
                </a:lnTo>
                <a:lnTo>
                  <a:pt x="178308" y="63500"/>
                </a:lnTo>
                <a:lnTo>
                  <a:pt x="185928" y="66040"/>
                </a:lnTo>
                <a:lnTo>
                  <a:pt x="199644" y="76200"/>
                </a:lnTo>
                <a:lnTo>
                  <a:pt x="204216" y="77470"/>
                </a:lnTo>
                <a:lnTo>
                  <a:pt x="213360" y="77470"/>
                </a:lnTo>
                <a:lnTo>
                  <a:pt x="219456" y="73660"/>
                </a:lnTo>
                <a:lnTo>
                  <a:pt x="220980" y="72390"/>
                </a:lnTo>
                <a:lnTo>
                  <a:pt x="222504" y="69850"/>
                </a:lnTo>
                <a:lnTo>
                  <a:pt x="224028" y="68580"/>
                </a:lnTo>
                <a:lnTo>
                  <a:pt x="224028" y="64770"/>
                </a:lnTo>
                <a:lnTo>
                  <a:pt x="225552" y="63500"/>
                </a:lnTo>
                <a:lnTo>
                  <a:pt x="225552" y="58420"/>
                </a:lnTo>
                <a:lnTo>
                  <a:pt x="225552" y="39370"/>
                </a:lnTo>
                <a:lnTo>
                  <a:pt x="224028" y="38100"/>
                </a:lnTo>
                <a:lnTo>
                  <a:pt x="224028" y="35560"/>
                </a:lnTo>
                <a:lnTo>
                  <a:pt x="222504" y="34290"/>
                </a:lnTo>
                <a:lnTo>
                  <a:pt x="222504" y="33020"/>
                </a:lnTo>
                <a:lnTo>
                  <a:pt x="219456" y="27940"/>
                </a:lnTo>
                <a:lnTo>
                  <a:pt x="216408" y="26670"/>
                </a:lnTo>
                <a:lnTo>
                  <a:pt x="213360" y="22860"/>
                </a:lnTo>
                <a:lnTo>
                  <a:pt x="210312" y="20320"/>
                </a:lnTo>
                <a:lnTo>
                  <a:pt x="202692" y="17780"/>
                </a:lnTo>
                <a:lnTo>
                  <a:pt x="201168" y="16510"/>
                </a:lnTo>
                <a:lnTo>
                  <a:pt x="196596" y="12700"/>
                </a:lnTo>
                <a:lnTo>
                  <a:pt x="190500" y="10160"/>
                </a:lnTo>
                <a:lnTo>
                  <a:pt x="181356" y="8890"/>
                </a:lnTo>
                <a:lnTo>
                  <a:pt x="175628" y="6350"/>
                </a:lnTo>
                <a:lnTo>
                  <a:pt x="169735" y="5080"/>
                </a:lnTo>
                <a:lnTo>
                  <a:pt x="163576" y="2540"/>
                </a:lnTo>
                <a:lnTo>
                  <a:pt x="150139" y="0"/>
                </a:lnTo>
                <a:lnTo>
                  <a:pt x="117881" y="0"/>
                </a:lnTo>
                <a:lnTo>
                  <a:pt x="93776" y="2540"/>
                </a:lnTo>
                <a:lnTo>
                  <a:pt x="52514" y="20320"/>
                </a:lnTo>
                <a:lnTo>
                  <a:pt x="24053" y="50800"/>
                </a:lnTo>
                <a:lnTo>
                  <a:pt x="19812" y="60960"/>
                </a:lnTo>
                <a:lnTo>
                  <a:pt x="15811" y="69850"/>
                </a:lnTo>
                <a:lnTo>
                  <a:pt x="12954" y="81280"/>
                </a:lnTo>
                <a:lnTo>
                  <a:pt x="11239" y="92710"/>
                </a:lnTo>
                <a:lnTo>
                  <a:pt x="10668" y="104140"/>
                </a:lnTo>
                <a:lnTo>
                  <a:pt x="11226" y="115570"/>
                </a:lnTo>
                <a:lnTo>
                  <a:pt x="23152" y="156210"/>
                </a:lnTo>
                <a:lnTo>
                  <a:pt x="48272" y="185420"/>
                </a:lnTo>
                <a:lnTo>
                  <a:pt x="89154" y="210820"/>
                </a:lnTo>
                <a:lnTo>
                  <a:pt x="106680" y="218440"/>
                </a:lnTo>
                <a:lnTo>
                  <a:pt x="114681" y="223520"/>
                </a:lnTo>
                <a:lnTo>
                  <a:pt x="130683" y="231140"/>
                </a:lnTo>
                <a:lnTo>
                  <a:pt x="138684" y="236220"/>
                </a:lnTo>
                <a:lnTo>
                  <a:pt x="146405" y="238760"/>
                </a:lnTo>
                <a:lnTo>
                  <a:pt x="153543" y="243840"/>
                </a:lnTo>
                <a:lnTo>
                  <a:pt x="160121" y="247650"/>
                </a:lnTo>
                <a:lnTo>
                  <a:pt x="166116" y="252730"/>
                </a:lnTo>
                <a:lnTo>
                  <a:pt x="189928" y="283222"/>
                </a:lnTo>
                <a:lnTo>
                  <a:pt x="192024" y="298462"/>
                </a:lnTo>
                <a:lnTo>
                  <a:pt x="191503" y="306082"/>
                </a:lnTo>
                <a:lnTo>
                  <a:pt x="190119" y="312432"/>
                </a:lnTo>
                <a:lnTo>
                  <a:pt x="188175" y="320052"/>
                </a:lnTo>
                <a:lnTo>
                  <a:pt x="185928" y="325132"/>
                </a:lnTo>
                <a:lnTo>
                  <a:pt x="182880" y="332752"/>
                </a:lnTo>
                <a:lnTo>
                  <a:pt x="154406" y="354342"/>
                </a:lnTo>
                <a:lnTo>
                  <a:pt x="147828" y="358152"/>
                </a:lnTo>
                <a:lnTo>
                  <a:pt x="140716" y="359422"/>
                </a:lnTo>
                <a:lnTo>
                  <a:pt x="125336" y="361962"/>
                </a:lnTo>
                <a:lnTo>
                  <a:pt x="106489" y="361962"/>
                </a:lnTo>
                <a:lnTo>
                  <a:pt x="96774" y="360692"/>
                </a:lnTo>
                <a:lnTo>
                  <a:pt x="88201" y="359422"/>
                </a:lnTo>
                <a:lnTo>
                  <a:pt x="80772" y="358152"/>
                </a:lnTo>
                <a:lnTo>
                  <a:pt x="72186" y="354342"/>
                </a:lnTo>
                <a:lnTo>
                  <a:pt x="64579" y="351802"/>
                </a:lnTo>
                <a:lnTo>
                  <a:pt x="57848" y="347992"/>
                </a:lnTo>
                <a:lnTo>
                  <a:pt x="51816" y="345452"/>
                </a:lnTo>
                <a:lnTo>
                  <a:pt x="48006" y="344182"/>
                </a:lnTo>
                <a:lnTo>
                  <a:pt x="44196" y="342912"/>
                </a:lnTo>
                <a:lnTo>
                  <a:pt x="38100" y="337832"/>
                </a:lnTo>
                <a:lnTo>
                  <a:pt x="33528" y="335292"/>
                </a:lnTo>
                <a:lnTo>
                  <a:pt x="27432" y="331482"/>
                </a:lnTo>
                <a:lnTo>
                  <a:pt x="22860" y="328942"/>
                </a:lnTo>
                <a:lnTo>
                  <a:pt x="12192" y="328942"/>
                </a:lnTo>
                <a:lnTo>
                  <a:pt x="6096" y="331482"/>
                </a:lnTo>
                <a:lnTo>
                  <a:pt x="4572" y="335292"/>
                </a:lnTo>
                <a:lnTo>
                  <a:pt x="3048" y="336562"/>
                </a:lnTo>
                <a:lnTo>
                  <a:pt x="0" y="342912"/>
                </a:lnTo>
                <a:lnTo>
                  <a:pt x="0" y="344182"/>
                </a:lnTo>
                <a:lnTo>
                  <a:pt x="0" y="363232"/>
                </a:lnTo>
                <a:lnTo>
                  <a:pt x="4572" y="377202"/>
                </a:lnTo>
                <a:lnTo>
                  <a:pt x="7620" y="381012"/>
                </a:lnTo>
                <a:lnTo>
                  <a:pt x="16764" y="386092"/>
                </a:lnTo>
                <a:lnTo>
                  <a:pt x="28956" y="393712"/>
                </a:lnTo>
                <a:lnTo>
                  <a:pt x="36576" y="397522"/>
                </a:lnTo>
                <a:lnTo>
                  <a:pt x="52628" y="402602"/>
                </a:lnTo>
                <a:lnTo>
                  <a:pt x="59817" y="405142"/>
                </a:lnTo>
                <a:lnTo>
                  <a:pt x="67589" y="407682"/>
                </a:lnTo>
                <a:lnTo>
                  <a:pt x="84709" y="410222"/>
                </a:lnTo>
                <a:lnTo>
                  <a:pt x="93916" y="411492"/>
                </a:lnTo>
                <a:lnTo>
                  <a:pt x="103428" y="411492"/>
                </a:lnTo>
                <a:lnTo>
                  <a:pt x="112776" y="412762"/>
                </a:lnTo>
                <a:lnTo>
                  <a:pt x="127114" y="411492"/>
                </a:lnTo>
                <a:lnTo>
                  <a:pt x="140589" y="411492"/>
                </a:lnTo>
                <a:lnTo>
                  <a:pt x="153504" y="408952"/>
                </a:lnTo>
                <a:lnTo>
                  <a:pt x="199339" y="389902"/>
                </a:lnTo>
                <a:lnTo>
                  <a:pt x="231724" y="354342"/>
                </a:lnTo>
                <a:lnTo>
                  <a:pt x="246329" y="308622"/>
                </a:lnTo>
                <a:lnTo>
                  <a:pt x="246900" y="294652"/>
                </a:lnTo>
                <a:close/>
              </a:path>
              <a:path w="516890" h="413385">
                <a:moveTo>
                  <a:pt x="481584" y="257314"/>
                </a:moveTo>
                <a:lnTo>
                  <a:pt x="464820" y="257314"/>
                </a:lnTo>
                <a:lnTo>
                  <a:pt x="464820" y="273824"/>
                </a:lnTo>
                <a:lnTo>
                  <a:pt x="464820" y="323824"/>
                </a:lnTo>
                <a:lnTo>
                  <a:pt x="429768" y="353834"/>
                </a:lnTo>
                <a:lnTo>
                  <a:pt x="394716" y="365264"/>
                </a:lnTo>
                <a:lnTo>
                  <a:pt x="383006" y="363994"/>
                </a:lnTo>
                <a:lnTo>
                  <a:pt x="349186" y="339864"/>
                </a:lnTo>
                <a:lnTo>
                  <a:pt x="345948" y="322084"/>
                </a:lnTo>
                <a:lnTo>
                  <a:pt x="345948" y="314464"/>
                </a:lnTo>
                <a:lnTo>
                  <a:pt x="370332" y="282714"/>
                </a:lnTo>
                <a:lnTo>
                  <a:pt x="387096" y="278904"/>
                </a:lnTo>
                <a:lnTo>
                  <a:pt x="395389" y="276364"/>
                </a:lnTo>
                <a:lnTo>
                  <a:pt x="413677" y="273824"/>
                </a:lnTo>
                <a:lnTo>
                  <a:pt x="464820" y="273824"/>
                </a:lnTo>
                <a:lnTo>
                  <a:pt x="464820" y="257314"/>
                </a:lnTo>
                <a:lnTo>
                  <a:pt x="402145" y="257314"/>
                </a:lnTo>
                <a:lnTo>
                  <a:pt x="392607" y="258584"/>
                </a:lnTo>
                <a:lnTo>
                  <a:pt x="353568" y="273824"/>
                </a:lnTo>
                <a:lnTo>
                  <a:pt x="347929" y="278904"/>
                </a:lnTo>
                <a:lnTo>
                  <a:pt x="342709" y="282714"/>
                </a:lnTo>
                <a:lnTo>
                  <a:pt x="338353" y="289064"/>
                </a:lnTo>
                <a:lnTo>
                  <a:pt x="335280" y="295414"/>
                </a:lnTo>
                <a:lnTo>
                  <a:pt x="332409" y="300494"/>
                </a:lnTo>
                <a:lnTo>
                  <a:pt x="330517" y="308114"/>
                </a:lnTo>
                <a:lnTo>
                  <a:pt x="329501" y="314464"/>
                </a:lnTo>
                <a:lnTo>
                  <a:pt x="329184" y="322084"/>
                </a:lnTo>
                <a:lnTo>
                  <a:pt x="330098" y="334784"/>
                </a:lnTo>
                <a:lnTo>
                  <a:pt x="355930" y="374154"/>
                </a:lnTo>
                <a:lnTo>
                  <a:pt x="394716" y="381774"/>
                </a:lnTo>
                <a:lnTo>
                  <a:pt x="406133" y="381774"/>
                </a:lnTo>
                <a:lnTo>
                  <a:pt x="417385" y="379234"/>
                </a:lnTo>
                <a:lnTo>
                  <a:pt x="428371" y="375424"/>
                </a:lnTo>
                <a:lnTo>
                  <a:pt x="438912" y="370344"/>
                </a:lnTo>
                <a:lnTo>
                  <a:pt x="445198" y="365264"/>
                </a:lnTo>
                <a:lnTo>
                  <a:pt x="448348" y="362724"/>
                </a:lnTo>
                <a:lnTo>
                  <a:pt x="458343" y="355104"/>
                </a:lnTo>
                <a:lnTo>
                  <a:pt x="468922" y="344944"/>
                </a:lnTo>
                <a:lnTo>
                  <a:pt x="480060" y="334784"/>
                </a:lnTo>
                <a:lnTo>
                  <a:pt x="481584" y="333514"/>
                </a:lnTo>
                <a:lnTo>
                  <a:pt x="481584" y="322084"/>
                </a:lnTo>
                <a:lnTo>
                  <a:pt x="481584" y="273824"/>
                </a:lnTo>
                <a:lnTo>
                  <a:pt x="481584" y="257314"/>
                </a:lnTo>
                <a:close/>
              </a:path>
              <a:path w="516890" h="413385">
                <a:moveTo>
                  <a:pt x="516648" y="391934"/>
                </a:moveTo>
                <a:lnTo>
                  <a:pt x="516534" y="205232"/>
                </a:lnTo>
                <a:lnTo>
                  <a:pt x="512076" y="165862"/>
                </a:lnTo>
                <a:lnTo>
                  <a:pt x="492252" y="131572"/>
                </a:lnTo>
                <a:lnTo>
                  <a:pt x="457200" y="108712"/>
                </a:lnTo>
                <a:lnTo>
                  <a:pt x="421843" y="103632"/>
                </a:lnTo>
                <a:lnTo>
                  <a:pt x="392620" y="103632"/>
                </a:lnTo>
                <a:lnTo>
                  <a:pt x="385076" y="104902"/>
                </a:lnTo>
                <a:lnTo>
                  <a:pt x="377952" y="106172"/>
                </a:lnTo>
                <a:lnTo>
                  <a:pt x="362902" y="108712"/>
                </a:lnTo>
                <a:lnTo>
                  <a:pt x="326136" y="121412"/>
                </a:lnTo>
                <a:lnTo>
                  <a:pt x="303276" y="144272"/>
                </a:lnTo>
                <a:lnTo>
                  <a:pt x="303276" y="163322"/>
                </a:lnTo>
                <a:lnTo>
                  <a:pt x="303276" y="165862"/>
                </a:lnTo>
                <a:lnTo>
                  <a:pt x="306324" y="170942"/>
                </a:lnTo>
                <a:lnTo>
                  <a:pt x="309372" y="176022"/>
                </a:lnTo>
                <a:lnTo>
                  <a:pt x="312420" y="176022"/>
                </a:lnTo>
                <a:lnTo>
                  <a:pt x="315468" y="177292"/>
                </a:lnTo>
                <a:lnTo>
                  <a:pt x="324612" y="177292"/>
                </a:lnTo>
                <a:lnTo>
                  <a:pt x="329184" y="176022"/>
                </a:lnTo>
                <a:lnTo>
                  <a:pt x="338328" y="169672"/>
                </a:lnTo>
                <a:lnTo>
                  <a:pt x="343204" y="167132"/>
                </a:lnTo>
                <a:lnTo>
                  <a:pt x="350520" y="163322"/>
                </a:lnTo>
                <a:lnTo>
                  <a:pt x="356260" y="162052"/>
                </a:lnTo>
                <a:lnTo>
                  <a:pt x="357733" y="161417"/>
                </a:lnTo>
                <a:lnTo>
                  <a:pt x="320802" y="161417"/>
                </a:lnTo>
                <a:lnTo>
                  <a:pt x="320040" y="160782"/>
                </a:lnTo>
                <a:lnTo>
                  <a:pt x="320040" y="148082"/>
                </a:lnTo>
                <a:lnTo>
                  <a:pt x="321564" y="146812"/>
                </a:lnTo>
                <a:lnTo>
                  <a:pt x="321564" y="145542"/>
                </a:lnTo>
                <a:lnTo>
                  <a:pt x="327660" y="139192"/>
                </a:lnTo>
                <a:lnTo>
                  <a:pt x="333756" y="137922"/>
                </a:lnTo>
                <a:lnTo>
                  <a:pt x="361073" y="126492"/>
                </a:lnTo>
                <a:lnTo>
                  <a:pt x="367474" y="125222"/>
                </a:lnTo>
                <a:lnTo>
                  <a:pt x="394716" y="120142"/>
                </a:lnTo>
                <a:lnTo>
                  <a:pt x="420700" y="120142"/>
                </a:lnTo>
                <a:lnTo>
                  <a:pt x="432244" y="121412"/>
                </a:lnTo>
                <a:lnTo>
                  <a:pt x="442937" y="123952"/>
                </a:lnTo>
                <a:lnTo>
                  <a:pt x="452628" y="125222"/>
                </a:lnTo>
                <a:lnTo>
                  <a:pt x="484352" y="149352"/>
                </a:lnTo>
                <a:lnTo>
                  <a:pt x="498538" y="188722"/>
                </a:lnTo>
                <a:lnTo>
                  <a:pt x="499872" y="390664"/>
                </a:lnTo>
                <a:lnTo>
                  <a:pt x="498348" y="390664"/>
                </a:lnTo>
                <a:lnTo>
                  <a:pt x="498652" y="391680"/>
                </a:lnTo>
                <a:lnTo>
                  <a:pt x="498348" y="391934"/>
                </a:lnTo>
                <a:lnTo>
                  <a:pt x="487680" y="391934"/>
                </a:lnTo>
                <a:lnTo>
                  <a:pt x="486156" y="390664"/>
                </a:lnTo>
                <a:lnTo>
                  <a:pt x="486156" y="363994"/>
                </a:lnTo>
                <a:lnTo>
                  <a:pt x="486156" y="341134"/>
                </a:lnTo>
                <a:lnTo>
                  <a:pt x="452437" y="372884"/>
                </a:lnTo>
                <a:lnTo>
                  <a:pt x="412051" y="393204"/>
                </a:lnTo>
                <a:lnTo>
                  <a:pt x="390144" y="395744"/>
                </a:lnTo>
                <a:lnTo>
                  <a:pt x="380390" y="395744"/>
                </a:lnTo>
                <a:lnTo>
                  <a:pt x="340995" y="384314"/>
                </a:lnTo>
                <a:lnTo>
                  <a:pt x="329184" y="375424"/>
                </a:lnTo>
                <a:lnTo>
                  <a:pt x="324662" y="371614"/>
                </a:lnTo>
                <a:lnTo>
                  <a:pt x="320421" y="366534"/>
                </a:lnTo>
                <a:lnTo>
                  <a:pt x="316763" y="360184"/>
                </a:lnTo>
                <a:lnTo>
                  <a:pt x="313944" y="353834"/>
                </a:lnTo>
                <a:lnTo>
                  <a:pt x="311073" y="347484"/>
                </a:lnTo>
                <a:lnTo>
                  <a:pt x="309181" y="341134"/>
                </a:lnTo>
                <a:lnTo>
                  <a:pt x="308165" y="333514"/>
                </a:lnTo>
                <a:lnTo>
                  <a:pt x="307962" y="328434"/>
                </a:lnTo>
                <a:lnTo>
                  <a:pt x="307962" y="323824"/>
                </a:lnTo>
                <a:lnTo>
                  <a:pt x="320357" y="283984"/>
                </a:lnTo>
                <a:lnTo>
                  <a:pt x="357187" y="257314"/>
                </a:lnTo>
                <a:lnTo>
                  <a:pt x="402145" y="245884"/>
                </a:lnTo>
                <a:lnTo>
                  <a:pt x="415467" y="244614"/>
                </a:lnTo>
                <a:lnTo>
                  <a:pt x="481584" y="244614"/>
                </a:lnTo>
                <a:lnTo>
                  <a:pt x="481482" y="209042"/>
                </a:lnTo>
                <a:lnTo>
                  <a:pt x="472821" y="165862"/>
                </a:lnTo>
                <a:lnTo>
                  <a:pt x="460984" y="150622"/>
                </a:lnTo>
                <a:lnTo>
                  <a:pt x="459066" y="149352"/>
                </a:lnTo>
                <a:lnTo>
                  <a:pt x="453009" y="144272"/>
                </a:lnTo>
                <a:lnTo>
                  <a:pt x="446392" y="140462"/>
                </a:lnTo>
                <a:lnTo>
                  <a:pt x="438912" y="137922"/>
                </a:lnTo>
                <a:lnTo>
                  <a:pt x="431533" y="136652"/>
                </a:lnTo>
                <a:lnTo>
                  <a:pt x="423291" y="134112"/>
                </a:lnTo>
                <a:lnTo>
                  <a:pt x="414489" y="134112"/>
                </a:lnTo>
                <a:lnTo>
                  <a:pt x="405384" y="132842"/>
                </a:lnTo>
                <a:lnTo>
                  <a:pt x="395630" y="134112"/>
                </a:lnTo>
                <a:lnTo>
                  <a:pt x="386715" y="134112"/>
                </a:lnTo>
                <a:lnTo>
                  <a:pt x="378383" y="136652"/>
                </a:lnTo>
                <a:lnTo>
                  <a:pt x="370332" y="137922"/>
                </a:lnTo>
                <a:lnTo>
                  <a:pt x="362623" y="140462"/>
                </a:lnTo>
                <a:lnTo>
                  <a:pt x="355473" y="143002"/>
                </a:lnTo>
                <a:lnTo>
                  <a:pt x="348907" y="144272"/>
                </a:lnTo>
                <a:lnTo>
                  <a:pt x="342900" y="146812"/>
                </a:lnTo>
                <a:lnTo>
                  <a:pt x="335280" y="151892"/>
                </a:lnTo>
                <a:lnTo>
                  <a:pt x="329184" y="154432"/>
                </a:lnTo>
                <a:lnTo>
                  <a:pt x="324612" y="158242"/>
                </a:lnTo>
                <a:lnTo>
                  <a:pt x="321564" y="159512"/>
                </a:lnTo>
                <a:lnTo>
                  <a:pt x="320040" y="160782"/>
                </a:lnTo>
                <a:lnTo>
                  <a:pt x="321564" y="160782"/>
                </a:lnTo>
                <a:lnTo>
                  <a:pt x="359206" y="160782"/>
                </a:lnTo>
                <a:lnTo>
                  <a:pt x="362140" y="159512"/>
                </a:lnTo>
                <a:lnTo>
                  <a:pt x="368312" y="156972"/>
                </a:lnTo>
                <a:lnTo>
                  <a:pt x="374904" y="154432"/>
                </a:lnTo>
                <a:lnTo>
                  <a:pt x="389001" y="151892"/>
                </a:lnTo>
                <a:lnTo>
                  <a:pt x="396773" y="150622"/>
                </a:lnTo>
                <a:lnTo>
                  <a:pt x="413346" y="150622"/>
                </a:lnTo>
                <a:lnTo>
                  <a:pt x="455676" y="169672"/>
                </a:lnTo>
                <a:lnTo>
                  <a:pt x="460248" y="183642"/>
                </a:lnTo>
                <a:lnTo>
                  <a:pt x="462254" y="191262"/>
                </a:lnTo>
                <a:lnTo>
                  <a:pt x="463677" y="197612"/>
                </a:lnTo>
                <a:lnTo>
                  <a:pt x="464540" y="205232"/>
                </a:lnTo>
                <a:lnTo>
                  <a:pt x="464820" y="212864"/>
                </a:lnTo>
                <a:lnTo>
                  <a:pt x="464820" y="228104"/>
                </a:lnTo>
                <a:lnTo>
                  <a:pt x="415201" y="228104"/>
                </a:lnTo>
                <a:lnTo>
                  <a:pt x="387769" y="230644"/>
                </a:lnTo>
                <a:lnTo>
                  <a:pt x="374904" y="234454"/>
                </a:lnTo>
                <a:lnTo>
                  <a:pt x="362648" y="236994"/>
                </a:lnTo>
                <a:lnTo>
                  <a:pt x="351091" y="240804"/>
                </a:lnTo>
                <a:lnTo>
                  <a:pt x="313753" y="264934"/>
                </a:lnTo>
                <a:lnTo>
                  <a:pt x="293370" y="301764"/>
                </a:lnTo>
                <a:lnTo>
                  <a:pt x="291172" y="328434"/>
                </a:lnTo>
                <a:lnTo>
                  <a:pt x="291401" y="334784"/>
                </a:lnTo>
                <a:lnTo>
                  <a:pt x="306133" y="376694"/>
                </a:lnTo>
                <a:lnTo>
                  <a:pt x="340169" y="403364"/>
                </a:lnTo>
                <a:lnTo>
                  <a:pt x="348996" y="405904"/>
                </a:lnTo>
                <a:lnTo>
                  <a:pt x="358432" y="409714"/>
                </a:lnTo>
                <a:lnTo>
                  <a:pt x="379006" y="412254"/>
                </a:lnTo>
                <a:lnTo>
                  <a:pt x="403364" y="412254"/>
                </a:lnTo>
                <a:lnTo>
                  <a:pt x="440436" y="402094"/>
                </a:lnTo>
                <a:lnTo>
                  <a:pt x="467868" y="383933"/>
                </a:lnTo>
                <a:lnTo>
                  <a:pt x="467868" y="397014"/>
                </a:lnTo>
                <a:lnTo>
                  <a:pt x="469392" y="402094"/>
                </a:lnTo>
                <a:lnTo>
                  <a:pt x="472440" y="404634"/>
                </a:lnTo>
                <a:lnTo>
                  <a:pt x="478536" y="408444"/>
                </a:lnTo>
                <a:lnTo>
                  <a:pt x="483108" y="409714"/>
                </a:lnTo>
                <a:lnTo>
                  <a:pt x="502920" y="409714"/>
                </a:lnTo>
                <a:lnTo>
                  <a:pt x="512076" y="404634"/>
                </a:lnTo>
                <a:lnTo>
                  <a:pt x="515124" y="402094"/>
                </a:lnTo>
                <a:lnTo>
                  <a:pt x="515505" y="400824"/>
                </a:lnTo>
                <a:lnTo>
                  <a:pt x="516648" y="397014"/>
                </a:lnTo>
                <a:lnTo>
                  <a:pt x="516648" y="3919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6" name="object 16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54823" y="3584447"/>
            <a:ext cx="402336" cy="306070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30311" y="3454908"/>
            <a:ext cx="362711" cy="543559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57031" y="3584447"/>
            <a:ext cx="490602" cy="308610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287272" y="3255117"/>
            <a:ext cx="7493000" cy="76200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800" spc="-90"/>
              <a:t>Programming</a:t>
            </a:r>
            <a:r>
              <a:rPr dirty="0" sz="4800" spc="-254"/>
              <a:t> </a:t>
            </a:r>
            <a:r>
              <a:rPr dirty="0" sz="4800" spc="-70"/>
              <a:t>Exercise</a:t>
            </a:r>
            <a:r>
              <a:rPr dirty="0" sz="4800" spc="-245"/>
              <a:t> </a:t>
            </a:r>
            <a:r>
              <a:rPr dirty="0" sz="4800" spc="-10"/>
              <a:t>Samples</a:t>
            </a:r>
            <a:endParaRPr sz="4800"/>
          </a:p>
        </p:txBody>
      </p:sp>
      <p:sp>
        <p:nvSpPr>
          <p:cNvPr id="20" name="object 2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00"/>
              </a:lnSpc>
            </a:pPr>
            <a:r>
              <a:rPr dirty="0" spc="-25"/>
              <a:t>TOC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0103" y="533400"/>
            <a:ext cx="966216" cy="31851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49952" y="547115"/>
            <a:ext cx="1252727" cy="24384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2619" y="341611"/>
            <a:ext cx="8729980" cy="1435735"/>
          </a:xfrm>
          <a:prstGeom prst="rect"/>
        </p:spPr>
        <p:txBody>
          <a:bodyPr wrap="square" lIns="0" tIns="85725" rIns="0" bIns="0" rtlCol="0" vert="horz">
            <a:spAutoFit/>
          </a:bodyPr>
          <a:lstStyle/>
          <a:p>
            <a:pPr algn="ctr" marL="50165">
              <a:lnSpc>
                <a:spcPct val="100000"/>
              </a:lnSpc>
              <a:spcBef>
                <a:spcPts val="675"/>
              </a:spcBef>
            </a:pPr>
            <a:r>
              <a:rPr dirty="0" spc="-25"/>
              <a:t>Python</a:t>
            </a:r>
            <a:r>
              <a:rPr dirty="0" spc="-175"/>
              <a:t> </a:t>
            </a:r>
            <a:r>
              <a:rPr dirty="0" spc="-10"/>
              <a:t>Exercises</a:t>
            </a:r>
          </a:p>
          <a:p>
            <a:pPr marL="12700" marR="5080">
              <a:lnSpc>
                <a:spcPct val="90300"/>
              </a:lnSpc>
              <a:spcBef>
                <a:spcPts val="660"/>
              </a:spcBef>
            </a:pPr>
            <a:r>
              <a:rPr dirty="0" sz="2000"/>
              <a:t>For</a:t>
            </a:r>
            <a:r>
              <a:rPr dirty="0" sz="2000" spc="-125"/>
              <a:t> </a:t>
            </a:r>
            <a:r>
              <a:rPr dirty="0" sz="2000"/>
              <a:t>these</a:t>
            </a:r>
            <a:r>
              <a:rPr dirty="0" sz="2000" spc="-75"/>
              <a:t> </a:t>
            </a:r>
            <a:r>
              <a:rPr dirty="0" sz="2000" spc="-10"/>
              <a:t>exercises,</a:t>
            </a:r>
            <a:r>
              <a:rPr dirty="0" sz="2000" spc="-90"/>
              <a:t> </a:t>
            </a:r>
            <a:r>
              <a:rPr dirty="0" sz="2000"/>
              <a:t>example</a:t>
            </a:r>
            <a:r>
              <a:rPr dirty="0" sz="2000" spc="45"/>
              <a:t> </a:t>
            </a:r>
            <a:r>
              <a:rPr dirty="0" sz="2000"/>
              <a:t>answers</a:t>
            </a:r>
            <a:r>
              <a:rPr dirty="0" sz="2000" spc="-150"/>
              <a:t> </a:t>
            </a:r>
            <a:r>
              <a:rPr dirty="0" sz="2000"/>
              <a:t>are</a:t>
            </a:r>
            <a:r>
              <a:rPr dirty="0" sz="2000" spc="-50"/>
              <a:t> </a:t>
            </a:r>
            <a:r>
              <a:rPr dirty="0" sz="2000"/>
              <a:t>on the</a:t>
            </a:r>
            <a:r>
              <a:rPr dirty="0" sz="2000" spc="-35"/>
              <a:t> </a:t>
            </a:r>
            <a:r>
              <a:rPr dirty="0" sz="2000"/>
              <a:t>next</a:t>
            </a:r>
            <a:r>
              <a:rPr dirty="0" sz="2000" spc="-120"/>
              <a:t> </a:t>
            </a:r>
            <a:r>
              <a:rPr dirty="0" sz="2000"/>
              <a:t>slide.</a:t>
            </a:r>
            <a:r>
              <a:rPr dirty="0" sz="2000" spc="25"/>
              <a:t> </a:t>
            </a:r>
            <a:r>
              <a:rPr dirty="0" sz="2000"/>
              <a:t>Do</a:t>
            </a:r>
            <a:r>
              <a:rPr dirty="0" sz="2000" spc="-30"/>
              <a:t> </a:t>
            </a:r>
            <a:r>
              <a:rPr dirty="0" sz="2000"/>
              <a:t>them</a:t>
            </a:r>
            <a:r>
              <a:rPr dirty="0" sz="2000" spc="-70"/>
              <a:t> </a:t>
            </a:r>
            <a:r>
              <a:rPr dirty="0" sz="2000"/>
              <a:t>before</a:t>
            </a:r>
            <a:r>
              <a:rPr dirty="0" sz="2000" spc="-150"/>
              <a:t> </a:t>
            </a:r>
            <a:r>
              <a:rPr dirty="0" sz="2000" spc="-10"/>
              <a:t>moving </a:t>
            </a:r>
            <a:r>
              <a:rPr dirty="0" sz="2000"/>
              <a:t>on.</a:t>
            </a:r>
            <a:r>
              <a:rPr dirty="0" sz="2000" spc="-105"/>
              <a:t> </a:t>
            </a:r>
            <a:r>
              <a:rPr dirty="0" sz="2000" spc="-40"/>
              <a:t>You</a:t>
            </a:r>
            <a:r>
              <a:rPr dirty="0" sz="2000" spc="-65"/>
              <a:t> </a:t>
            </a:r>
            <a:r>
              <a:rPr dirty="0" sz="2000"/>
              <a:t>can</a:t>
            </a:r>
            <a:r>
              <a:rPr dirty="0" sz="2000" spc="-5"/>
              <a:t> </a:t>
            </a:r>
            <a:r>
              <a:rPr dirty="0" sz="2000"/>
              <a:t>use</a:t>
            </a:r>
            <a:r>
              <a:rPr dirty="0" sz="2000" spc="-15"/>
              <a:t> </a:t>
            </a:r>
            <a:r>
              <a:rPr dirty="0" sz="2000"/>
              <a:t>an online</a:t>
            </a:r>
            <a:r>
              <a:rPr dirty="0" sz="2000" spc="-15"/>
              <a:t> </a:t>
            </a:r>
            <a:r>
              <a:rPr dirty="0" sz="2000"/>
              <a:t>Python3</a:t>
            </a:r>
            <a:r>
              <a:rPr dirty="0" sz="2000" spc="-95"/>
              <a:t> </a:t>
            </a:r>
            <a:r>
              <a:rPr dirty="0" sz="2000" spc="-10"/>
              <a:t>interpreter</a:t>
            </a:r>
            <a:r>
              <a:rPr dirty="0" sz="2000" spc="-150"/>
              <a:t> </a:t>
            </a:r>
            <a:r>
              <a:rPr dirty="0" sz="2000"/>
              <a:t>to</a:t>
            </a:r>
            <a:r>
              <a:rPr dirty="0" sz="2000" spc="-10"/>
              <a:t> </a:t>
            </a:r>
            <a:r>
              <a:rPr dirty="0" sz="2000"/>
              <a:t>build and</a:t>
            </a:r>
            <a:r>
              <a:rPr dirty="0" sz="2000" spc="-5"/>
              <a:t> </a:t>
            </a:r>
            <a:r>
              <a:rPr dirty="0" sz="2000"/>
              <a:t>run</a:t>
            </a:r>
            <a:r>
              <a:rPr dirty="0" sz="2000" spc="-85"/>
              <a:t> </a:t>
            </a:r>
            <a:r>
              <a:rPr dirty="0" sz="2000"/>
              <a:t>your</a:t>
            </a:r>
            <a:r>
              <a:rPr dirty="0" sz="2000" spc="-150"/>
              <a:t> </a:t>
            </a:r>
            <a:r>
              <a:rPr dirty="0" sz="2000"/>
              <a:t>solutions.</a:t>
            </a:r>
            <a:r>
              <a:rPr dirty="0" sz="2000" spc="-20"/>
              <a:t> </a:t>
            </a:r>
            <a:r>
              <a:rPr dirty="0" sz="2000"/>
              <a:t>This</a:t>
            </a:r>
            <a:r>
              <a:rPr dirty="0" sz="2000" spc="-10"/>
              <a:t> </a:t>
            </a:r>
            <a:r>
              <a:rPr dirty="0" sz="2000" spc="-25"/>
              <a:t>is </a:t>
            </a:r>
            <a:r>
              <a:rPr dirty="0" sz="2000"/>
              <a:t>one</a:t>
            </a:r>
            <a:r>
              <a:rPr dirty="0" sz="2000" spc="-105"/>
              <a:t> </a:t>
            </a:r>
            <a:r>
              <a:rPr dirty="0" sz="2000"/>
              <a:t>that</a:t>
            </a:r>
            <a:r>
              <a:rPr dirty="0" sz="2000" spc="20"/>
              <a:t> </a:t>
            </a:r>
            <a:r>
              <a:rPr dirty="0" sz="2000"/>
              <a:t>could</a:t>
            </a:r>
            <a:r>
              <a:rPr dirty="0" sz="2000" spc="-85"/>
              <a:t> </a:t>
            </a:r>
            <a:r>
              <a:rPr dirty="0" sz="2000"/>
              <a:t>be</a:t>
            </a:r>
            <a:r>
              <a:rPr dirty="0" sz="2000" spc="-10"/>
              <a:t> </a:t>
            </a:r>
            <a:r>
              <a:rPr dirty="0" sz="2000"/>
              <a:t>used:</a:t>
            </a:r>
            <a:r>
              <a:rPr dirty="0" sz="2000" spc="-85"/>
              <a:t> </a:t>
            </a:r>
            <a:r>
              <a:rPr dirty="0" u="sng" sz="20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</a:rPr>
              <a:t>https://repl.it/languages/python3</a:t>
            </a:r>
            <a:endParaRPr sz="2000"/>
          </a:p>
        </p:txBody>
      </p:sp>
      <p:sp>
        <p:nvSpPr>
          <p:cNvPr id="5" name="object 5" descr=""/>
          <p:cNvSpPr/>
          <p:nvPr/>
        </p:nvSpPr>
        <p:spPr>
          <a:xfrm>
            <a:off x="669035" y="2388108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5" h="64135">
                <a:moveTo>
                  <a:pt x="39623" y="64007"/>
                </a:moveTo>
                <a:lnTo>
                  <a:pt x="22859" y="64007"/>
                </a:lnTo>
                <a:lnTo>
                  <a:pt x="15239" y="60959"/>
                </a:lnTo>
                <a:lnTo>
                  <a:pt x="9143" y="53339"/>
                </a:lnTo>
                <a:lnTo>
                  <a:pt x="3047" y="47243"/>
                </a:lnTo>
                <a:lnTo>
                  <a:pt x="0" y="39623"/>
                </a:lnTo>
                <a:lnTo>
                  <a:pt x="0" y="22859"/>
                </a:lnTo>
                <a:lnTo>
                  <a:pt x="3047" y="15239"/>
                </a:lnTo>
                <a:lnTo>
                  <a:pt x="15239" y="3047"/>
                </a:lnTo>
                <a:lnTo>
                  <a:pt x="22859" y="0"/>
                </a:lnTo>
                <a:lnTo>
                  <a:pt x="39623" y="0"/>
                </a:lnTo>
                <a:lnTo>
                  <a:pt x="47243" y="3047"/>
                </a:lnTo>
                <a:lnTo>
                  <a:pt x="59435" y="15239"/>
                </a:lnTo>
                <a:lnTo>
                  <a:pt x="62483" y="22859"/>
                </a:lnTo>
                <a:lnTo>
                  <a:pt x="62483" y="39623"/>
                </a:lnTo>
                <a:lnTo>
                  <a:pt x="59435" y="47243"/>
                </a:lnTo>
                <a:lnTo>
                  <a:pt x="53339" y="53339"/>
                </a:lnTo>
                <a:lnTo>
                  <a:pt x="47243" y="60959"/>
                </a:lnTo>
                <a:lnTo>
                  <a:pt x="39623" y="64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9530" rIns="0" bIns="0" rtlCol="0" vert="horz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90"/>
              </a:spcBef>
            </a:pPr>
            <a:r>
              <a:rPr dirty="0" spc="-10"/>
              <a:t>Write</a:t>
            </a:r>
            <a:r>
              <a:rPr dirty="0" spc="-80"/>
              <a:t> </a:t>
            </a:r>
            <a:r>
              <a:rPr dirty="0"/>
              <a:t>a</a:t>
            </a:r>
            <a:r>
              <a:rPr dirty="0" spc="-20"/>
              <a:t> </a:t>
            </a:r>
            <a:r>
              <a:rPr dirty="0" spc="-10"/>
              <a:t>program</a:t>
            </a:r>
            <a:r>
              <a:rPr dirty="0" spc="-130"/>
              <a:t> </a:t>
            </a:r>
            <a:r>
              <a:rPr dirty="0"/>
              <a:t>to</a:t>
            </a:r>
            <a:r>
              <a:rPr dirty="0" spc="-55"/>
              <a:t> </a:t>
            </a:r>
            <a:r>
              <a:rPr dirty="0"/>
              <a:t>calculate</a:t>
            </a:r>
            <a:r>
              <a:rPr dirty="0" spc="15"/>
              <a:t> </a:t>
            </a:r>
            <a:r>
              <a:rPr dirty="0"/>
              <a:t>the</a:t>
            </a:r>
            <a:r>
              <a:rPr dirty="0" spc="-50"/>
              <a:t> </a:t>
            </a:r>
            <a:r>
              <a:rPr dirty="0"/>
              <a:t>area</a:t>
            </a:r>
            <a:r>
              <a:rPr dirty="0" spc="-55"/>
              <a:t> </a:t>
            </a:r>
            <a:r>
              <a:rPr dirty="0"/>
              <a:t>of</a:t>
            </a:r>
            <a:r>
              <a:rPr dirty="0" spc="-85"/>
              <a:t> </a:t>
            </a:r>
            <a:r>
              <a:rPr dirty="0"/>
              <a:t>a</a:t>
            </a:r>
            <a:r>
              <a:rPr dirty="0" spc="-20"/>
              <a:t> </a:t>
            </a:r>
            <a:r>
              <a:rPr dirty="0"/>
              <a:t>rectangle.</a:t>
            </a:r>
            <a:r>
              <a:rPr dirty="0" spc="-45"/>
              <a:t> </a:t>
            </a:r>
            <a:r>
              <a:rPr dirty="0"/>
              <a:t>The</a:t>
            </a:r>
            <a:r>
              <a:rPr dirty="0" spc="-110"/>
              <a:t> </a:t>
            </a:r>
            <a:r>
              <a:rPr dirty="0" spc="-10"/>
              <a:t>program</a:t>
            </a:r>
            <a:r>
              <a:rPr dirty="0" spc="-130"/>
              <a:t> </a:t>
            </a:r>
            <a:r>
              <a:rPr dirty="0"/>
              <a:t>should</a:t>
            </a:r>
            <a:r>
              <a:rPr dirty="0" spc="-105"/>
              <a:t> </a:t>
            </a:r>
            <a:r>
              <a:rPr dirty="0"/>
              <a:t>create</a:t>
            </a:r>
            <a:r>
              <a:rPr dirty="0" spc="-35"/>
              <a:t> </a:t>
            </a:r>
            <a:r>
              <a:rPr dirty="0" spc="-50"/>
              <a:t>a </a:t>
            </a:r>
            <a:r>
              <a:rPr dirty="0"/>
              <a:t>function</a:t>
            </a:r>
            <a:r>
              <a:rPr dirty="0" spc="-85"/>
              <a:t> </a:t>
            </a:r>
            <a:r>
              <a:rPr dirty="0"/>
              <a:t>that</a:t>
            </a:r>
            <a:r>
              <a:rPr dirty="0" spc="-65"/>
              <a:t> </a:t>
            </a:r>
            <a:r>
              <a:rPr dirty="0"/>
              <a:t>receives</a:t>
            </a:r>
            <a:r>
              <a:rPr dirty="0" spc="-95"/>
              <a:t> </a:t>
            </a:r>
            <a:r>
              <a:rPr dirty="0"/>
              <a:t>the</a:t>
            </a:r>
            <a:r>
              <a:rPr dirty="0" spc="-15"/>
              <a:t> </a:t>
            </a:r>
            <a:r>
              <a:rPr dirty="0"/>
              <a:t>required</a:t>
            </a:r>
            <a:r>
              <a:rPr dirty="0" spc="-140"/>
              <a:t> </a:t>
            </a:r>
            <a:r>
              <a:rPr dirty="0"/>
              <a:t>values</a:t>
            </a:r>
            <a:r>
              <a:rPr dirty="0" spc="-10"/>
              <a:t> and</a:t>
            </a:r>
            <a:r>
              <a:rPr dirty="0" spc="-100"/>
              <a:t> </a:t>
            </a:r>
            <a:r>
              <a:rPr dirty="0"/>
              <a:t>returns</a:t>
            </a:r>
            <a:r>
              <a:rPr dirty="0" spc="-95"/>
              <a:t> </a:t>
            </a:r>
            <a:r>
              <a:rPr dirty="0"/>
              <a:t>the</a:t>
            </a:r>
            <a:r>
              <a:rPr dirty="0" spc="-25"/>
              <a:t> </a:t>
            </a:r>
            <a:r>
              <a:rPr dirty="0"/>
              <a:t>result</a:t>
            </a:r>
            <a:r>
              <a:rPr dirty="0" spc="-65"/>
              <a:t> </a:t>
            </a:r>
            <a:r>
              <a:rPr dirty="0"/>
              <a:t>to</a:t>
            </a:r>
            <a:r>
              <a:rPr dirty="0" spc="-5"/>
              <a:t> </a:t>
            </a:r>
            <a:r>
              <a:rPr dirty="0"/>
              <a:t>be</a:t>
            </a:r>
            <a:r>
              <a:rPr dirty="0" spc="-30"/>
              <a:t> </a:t>
            </a:r>
            <a:r>
              <a:rPr dirty="0" spc="-10"/>
              <a:t>printed</a:t>
            </a:r>
            <a:r>
              <a:rPr dirty="0" spc="-140"/>
              <a:t> </a:t>
            </a:r>
            <a:r>
              <a:rPr dirty="0" spc="-25"/>
              <a:t>to </a:t>
            </a:r>
            <a:r>
              <a:rPr dirty="0"/>
              <a:t>the</a:t>
            </a:r>
            <a:r>
              <a:rPr dirty="0" spc="-35"/>
              <a:t> </a:t>
            </a:r>
            <a:r>
              <a:rPr dirty="0" spc="-10"/>
              <a:t>user.</a:t>
            </a:r>
          </a:p>
          <a:p>
            <a:pPr>
              <a:lnSpc>
                <a:spcPct val="100000"/>
              </a:lnSpc>
            </a:pPr>
          </a:p>
          <a:p>
            <a:pPr marL="12700">
              <a:lnSpc>
                <a:spcPct val="100000"/>
              </a:lnSpc>
              <a:spcBef>
                <a:spcPts val="1475"/>
              </a:spcBef>
            </a:pPr>
            <a:r>
              <a:rPr dirty="0" spc="-10"/>
              <a:t>Write</a:t>
            </a:r>
            <a:r>
              <a:rPr dirty="0" spc="-40"/>
              <a:t> </a:t>
            </a:r>
            <a:r>
              <a:rPr dirty="0"/>
              <a:t>a</a:t>
            </a:r>
            <a:r>
              <a:rPr dirty="0" spc="5"/>
              <a:t> </a:t>
            </a:r>
            <a:r>
              <a:rPr dirty="0" spc="-10"/>
              <a:t>program</a:t>
            </a:r>
            <a:r>
              <a:rPr dirty="0" spc="-130"/>
              <a:t> </a:t>
            </a:r>
            <a:r>
              <a:rPr dirty="0"/>
              <a:t>to</a:t>
            </a:r>
            <a:r>
              <a:rPr dirty="0" spc="-35"/>
              <a:t> </a:t>
            </a:r>
            <a:r>
              <a:rPr dirty="0"/>
              <a:t>print</a:t>
            </a:r>
            <a:r>
              <a:rPr dirty="0" spc="-50"/>
              <a:t> </a:t>
            </a:r>
            <a:r>
              <a:rPr dirty="0"/>
              <a:t>this</a:t>
            </a:r>
            <a:r>
              <a:rPr dirty="0" spc="-15"/>
              <a:t> </a:t>
            </a:r>
            <a:r>
              <a:rPr dirty="0"/>
              <a:t>phrase</a:t>
            </a:r>
            <a:r>
              <a:rPr dirty="0" spc="-30"/>
              <a:t> </a:t>
            </a:r>
            <a:r>
              <a:rPr dirty="0"/>
              <a:t>in</a:t>
            </a:r>
            <a:r>
              <a:rPr dirty="0" spc="-5"/>
              <a:t> </a:t>
            </a:r>
            <a:r>
              <a:rPr dirty="0"/>
              <a:t>reverse:</a:t>
            </a:r>
            <a:r>
              <a:rPr dirty="0" spc="-125"/>
              <a:t> </a:t>
            </a:r>
            <a:r>
              <a:rPr dirty="0"/>
              <a:t>.nuf</a:t>
            </a:r>
            <a:r>
              <a:rPr dirty="0" spc="-120"/>
              <a:t> </a:t>
            </a:r>
            <a:r>
              <a:rPr dirty="0"/>
              <a:t>si</a:t>
            </a:r>
            <a:r>
              <a:rPr dirty="0" spc="5"/>
              <a:t> </a:t>
            </a:r>
            <a:r>
              <a:rPr dirty="0"/>
              <a:t>nohtyP</a:t>
            </a:r>
            <a:r>
              <a:rPr dirty="0" spc="-125"/>
              <a:t> </a:t>
            </a:r>
            <a:r>
              <a:rPr dirty="0"/>
              <a:t>ni</a:t>
            </a:r>
            <a:r>
              <a:rPr dirty="0" spc="-70"/>
              <a:t> </a:t>
            </a:r>
            <a:r>
              <a:rPr dirty="0" spc="-10"/>
              <a:t>gnimmargorP</a:t>
            </a:r>
          </a:p>
          <a:p>
            <a:pPr>
              <a:lnSpc>
                <a:spcPct val="100000"/>
              </a:lnSpc>
            </a:pPr>
          </a:p>
          <a:p>
            <a:pPr marL="12700" marR="509905">
              <a:lnSpc>
                <a:spcPts val="2160"/>
              </a:lnSpc>
              <a:spcBef>
                <a:spcPts val="1780"/>
              </a:spcBef>
            </a:pPr>
            <a:r>
              <a:rPr dirty="0" spc="-10"/>
              <a:t>Write</a:t>
            </a:r>
            <a:r>
              <a:rPr dirty="0" spc="-60"/>
              <a:t> </a:t>
            </a:r>
            <a:r>
              <a:rPr dirty="0"/>
              <a:t>a</a:t>
            </a:r>
            <a:r>
              <a:rPr dirty="0" spc="-10"/>
              <a:t> program</a:t>
            </a:r>
            <a:r>
              <a:rPr dirty="0" spc="-130"/>
              <a:t> </a:t>
            </a:r>
            <a:r>
              <a:rPr dirty="0"/>
              <a:t>to</a:t>
            </a:r>
            <a:r>
              <a:rPr dirty="0" spc="-55"/>
              <a:t> </a:t>
            </a:r>
            <a:r>
              <a:rPr dirty="0"/>
              <a:t>print</a:t>
            </a:r>
            <a:r>
              <a:rPr dirty="0" spc="-70"/>
              <a:t> </a:t>
            </a:r>
            <a:r>
              <a:rPr dirty="0"/>
              <a:t>the</a:t>
            </a:r>
            <a:r>
              <a:rPr dirty="0" spc="-50"/>
              <a:t> </a:t>
            </a:r>
            <a:r>
              <a:rPr dirty="0"/>
              <a:t>12th</a:t>
            </a:r>
            <a:r>
              <a:rPr dirty="0" spc="-40"/>
              <a:t> </a:t>
            </a:r>
            <a:r>
              <a:rPr dirty="0"/>
              <a:t>through</a:t>
            </a:r>
            <a:r>
              <a:rPr dirty="0" spc="-80"/>
              <a:t> </a:t>
            </a:r>
            <a:r>
              <a:rPr dirty="0"/>
              <a:t>the</a:t>
            </a:r>
            <a:r>
              <a:rPr dirty="0" spc="-30"/>
              <a:t> </a:t>
            </a:r>
            <a:r>
              <a:rPr dirty="0"/>
              <a:t>14th</a:t>
            </a:r>
            <a:r>
              <a:rPr dirty="0" spc="-40"/>
              <a:t> </a:t>
            </a:r>
            <a:r>
              <a:rPr dirty="0" spc="-10"/>
              <a:t>characters</a:t>
            </a:r>
            <a:r>
              <a:rPr dirty="0" spc="-50"/>
              <a:t> </a:t>
            </a:r>
            <a:r>
              <a:rPr dirty="0"/>
              <a:t>of</a:t>
            </a:r>
            <a:r>
              <a:rPr dirty="0" spc="-80"/>
              <a:t> </a:t>
            </a:r>
            <a:r>
              <a:rPr dirty="0"/>
              <a:t>the</a:t>
            </a:r>
            <a:r>
              <a:rPr dirty="0" spc="-30"/>
              <a:t> </a:t>
            </a:r>
            <a:r>
              <a:rPr dirty="0" spc="-10"/>
              <a:t>phrase: </a:t>
            </a:r>
            <a:r>
              <a:rPr dirty="0"/>
              <a:t>What</a:t>
            </a:r>
            <a:r>
              <a:rPr dirty="0" spc="-40"/>
              <a:t> </a:t>
            </a:r>
            <a:r>
              <a:rPr dirty="0"/>
              <a:t>would</a:t>
            </a:r>
            <a:r>
              <a:rPr dirty="0" spc="-60"/>
              <a:t> </a:t>
            </a:r>
            <a:r>
              <a:rPr dirty="0"/>
              <a:t>XXX</a:t>
            </a:r>
            <a:r>
              <a:rPr dirty="0" spc="-125"/>
              <a:t> </a:t>
            </a:r>
            <a:r>
              <a:rPr dirty="0" spc="-25"/>
              <a:t>do?</a:t>
            </a:r>
          </a:p>
          <a:p>
            <a:pPr>
              <a:lnSpc>
                <a:spcPct val="100000"/>
              </a:lnSpc>
            </a:pPr>
          </a:p>
          <a:p>
            <a:pPr marL="12700">
              <a:lnSpc>
                <a:spcPct val="100000"/>
              </a:lnSpc>
              <a:spcBef>
                <a:spcPts val="1475"/>
              </a:spcBef>
            </a:pPr>
            <a:r>
              <a:rPr dirty="0" spc="-10"/>
              <a:t>Write</a:t>
            </a:r>
            <a:r>
              <a:rPr dirty="0" spc="-55"/>
              <a:t> </a:t>
            </a:r>
            <a:r>
              <a:rPr dirty="0"/>
              <a:t>a</a:t>
            </a:r>
            <a:r>
              <a:rPr dirty="0" spc="-5"/>
              <a:t> </a:t>
            </a:r>
            <a:r>
              <a:rPr dirty="0" spc="-10"/>
              <a:t>program</a:t>
            </a:r>
            <a:r>
              <a:rPr dirty="0" spc="-130"/>
              <a:t> </a:t>
            </a:r>
            <a:r>
              <a:rPr dirty="0"/>
              <a:t>to</a:t>
            </a:r>
            <a:r>
              <a:rPr dirty="0" spc="-50"/>
              <a:t> </a:t>
            </a:r>
            <a:r>
              <a:rPr dirty="0"/>
              <a:t>print</a:t>
            </a:r>
            <a:r>
              <a:rPr dirty="0" spc="-65"/>
              <a:t> </a:t>
            </a:r>
            <a:r>
              <a:rPr dirty="0"/>
              <a:t>the</a:t>
            </a:r>
            <a:r>
              <a:rPr dirty="0" spc="-45"/>
              <a:t> </a:t>
            </a:r>
            <a:r>
              <a:rPr dirty="0"/>
              <a:t>length</a:t>
            </a:r>
            <a:r>
              <a:rPr dirty="0" spc="-40"/>
              <a:t> </a:t>
            </a:r>
            <a:r>
              <a:rPr dirty="0"/>
              <a:t>of</a:t>
            </a:r>
            <a:r>
              <a:rPr dirty="0" spc="-95"/>
              <a:t> </a:t>
            </a:r>
            <a:r>
              <a:rPr dirty="0"/>
              <a:t>this</a:t>
            </a:r>
            <a:r>
              <a:rPr dirty="0" spc="50"/>
              <a:t> </a:t>
            </a:r>
            <a:r>
              <a:rPr dirty="0" spc="-10"/>
              <a:t>string:</a:t>
            </a:r>
            <a:r>
              <a:rPr dirty="0" spc="-80"/>
              <a:t> </a:t>
            </a:r>
            <a:r>
              <a:rPr dirty="0" spc="-10"/>
              <a:t>Welcome</a:t>
            </a:r>
            <a:r>
              <a:rPr dirty="0" spc="-50"/>
              <a:t> </a:t>
            </a:r>
            <a:r>
              <a:rPr dirty="0"/>
              <a:t>to</a:t>
            </a:r>
            <a:r>
              <a:rPr dirty="0" spc="-45"/>
              <a:t> </a:t>
            </a:r>
            <a:r>
              <a:rPr dirty="0"/>
              <a:t>the</a:t>
            </a:r>
            <a:r>
              <a:rPr dirty="0" spc="-25"/>
              <a:t> </a:t>
            </a:r>
            <a:r>
              <a:rPr dirty="0" spc="-10"/>
              <a:t>neighborhood.</a:t>
            </a:r>
          </a:p>
        </p:txBody>
      </p:sp>
      <p:sp>
        <p:nvSpPr>
          <p:cNvPr id="7" name="object 7" descr=""/>
          <p:cNvSpPr/>
          <p:nvPr/>
        </p:nvSpPr>
        <p:spPr>
          <a:xfrm>
            <a:off x="669035" y="3742944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5" h="64135">
                <a:moveTo>
                  <a:pt x="39623" y="64007"/>
                </a:moveTo>
                <a:lnTo>
                  <a:pt x="22859" y="64007"/>
                </a:lnTo>
                <a:lnTo>
                  <a:pt x="15239" y="60959"/>
                </a:lnTo>
                <a:lnTo>
                  <a:pt x="9143" y="54863"/>
                </a:lnTo>
                <a:lnTo>
                  <a:pt x="3047" y="48767"/>
                </a:lnTo>
                <a:lnTo>
                  <a:pt x="0" y="41147"/>
                </a:lnTo>
                <a:lnTo>
                  <a:pt x="0" y="22859"/>
                </a:lnTo>
                <a:lnTo>
                  <a:pt x="3047" y="15239"/>
                </a:lnTo>
                <a:lnTo>
                  <a:pt x="15239" y="3047"/>
                </a:lnTo>
                <a:lnTo>
                  <a:pt x="22859" y="0"/>
                </a:lnTo>
                <a:lnTo>
                  <a:pt x="39623" y="0"/>
                </a:lnTo>
                <a:lnTo>
                  <a:pt x="47243" y="3047"/>
                </a:lnTo>
                <a:lnTo>
                  <a:pt x="59435" y="15239"/>
                </a:lnTo>
                <a:lnTo>
                  <a:pt x="62483" y="22859"/>
                </a:lnTo>
                <a:lnTo>
                  <a:pt x="62483" y="41147"/>
                </a:lnTo>
                <a:lnTo>
                  <a:pt x="59435" y="48767"/>
                </a:lnTo>
                <a:lnTo>
                  <a:pt x="47243" y="60959"/>
                </a:lnTo>
                <a:lnTo>
                  <a:pt x="39623" y="64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669035" y="4549140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5" h="64135">
                <a:moveTo>
                  <a:pt x="39623" y="64007"/>
                </a:moveTo>
                <a:lnTo>
                  <a:pt x="22859" y="64007"/>
                </a:lnTo>
                <a:lnTo>
                  <a:pt x="15239" y="60959"/>
                </a:lnTo>
                <a:lnTo>
                  <a:pt x="9143" y="53339"/>
                </a:lnTo>
                <a:lnTo>
                  <a:pt x="3047" y="47243"/>
                </a:lnTo>
                <a:lnTo>
                  <a:pt x="0" y="39623"/>
                </a:lnTo>
                <a:lnTo>
                  <a:pt x="0" y="22859"/>
                </a:lnTo>
                <a:lnTo>
                  <a:pt x="3047" y="15239"/>
                </a:lnTo>
                <a:lnTo>
                  <a:pt x="15239" y="3047"/>
                </a:lnTo>
                <a:lnTo>
                  <a:pt x="22859" y="0"/>
                </a:lnTo>
                <a:lnTo>
                  <a:pt x="39623" y="0"/>
                </a:lnTo>
                <a:lnTo>
                  <a:pt x="47243" y="3047"/>
                </a:lnTo>
                <a:lnTo>
                  <a:pt x="59435" y="15239"/>
                </a:lnTo>
                <a:lnTo>
                  <a:pt x="62483" y="22859"/>
                </a:lnTo>
                <a:lnTo>
                  <a:pt x="62483" y="39623"/>
                </a:lnTo>
                <a:lnTo>
                  <a:pt x="59435" y="47243"/>
                </a:lnTo>
                <a:lnTo>
                  <a:pt x="53339" y="53339"/>
                </a:lnTo>
                <a:lnTo>
                  <a:pt x="47243" y="60959"/>
                </a:lnTo>
                <a:lnTo>
                  <a:pt x="39623" y="64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669035" y="5629655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5" h="64135">
                <a:moveTo>
                  <a:pt x="39623" y="64008"/>
                </a:moveTo>
                <a:lnTo>
                  <a:pt x="22859" y="64008"/>
                </a:lnTo>
                <a:lnTo>
                  <a:pt x="15239" y="60960"/>
                </a:lnTo>
                <a:lnTo>
                  <a:pt x="9143" y="53340"/>
                </a:lnTo>
                <a:lnTo>
                  <a:pt x="3047" y="47244"/>
                </a:lnTo>
                <a:lnTo>
                  <a:pt x="0" y="39624"/>
                </a:lnTo>
                <a:lnTo>
                  <a:pt x="0" y="22860"/>
                </a:lnTo>
                <a:lnTo>
                  <a:pt x="3047" y="15240"/>
                </a:lnTo>
                <a:lnTo>
                  <a:pt x="15239" y="3048"/>
                </a:lnTo>
                <a:lnTo>
                  <a:pt x="22859" y="0"/>
                </a:lnTo>
                <a:lnTo>
                  <a:pt x="39623" y="0"/>
                </a:lnTo>
                <a:lnTo>
                  <a:pt x="47243" y="3048"/>
                </a:lnTo>
                <a:lnTo>
                  <a:pt x="59435" y="15240"/>
                </a:lnTo>
                <a:lnTo>
                  <a:pt x="62483" y="22860"/>
                </a:lnTo>
                <a:lnTo>
                  <a:pt x="62483" y="39624"/>
                </a:lnTo>
                <a:lnTo>
                  <a:pt x="59435" y="47244"/>
                </a:lnTo>
                <a:lnTo>
                  <a:pt x="53339" y="53340"/>
                </a:lnTo>
                <a:lnTo>
                  <a:pt x="47243" y="60960"/>
                </a:lnTo>
                <a:lnTo>
                  <a:pt x="39623" y="64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00"/>
              </a:lnSpc>
            </a:pPr>
            <a:r>
              <a:rPr dirty="0" spc="-25"/>
              <a:t>TOC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56788" y="533400"/>
            <a:ext cx="964692" cy="31851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26635" y="547115"/>
            <a:ext cx="1112520" cy="24384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12308" y="533400"/>
            <a:ext cx="1296924" cy="25755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065530">
              <a:lnSpc>
                <a:spcPct val="100000"/>
              </a:lnSpc>
              <a:spcBef>
                <a:spcPts val="110"/>
              </a:spcBef>
            </a:pPr>
            <a:r>
              <a:rPr dirty="0" spc="-30"/>
              <a:t>Python</a:t>
            </a:r>
            <a:r>
              <a:rPr dirty="0" spc="-175"/>
              <a:t> </a:t>
            </a:r>
            <a:r>
              <a:rPr dirty="0" spc="-35"/>
              <a:t>Exercise</a:t>
            </a:r>
            <a:r>
              <a:rPr dirty="0" spc="-175"/>
              <a:t> </a:t>
            </a:r>
            <a:r>
              <a:rPr dirty="0" spc="-10"/>
              <a:t>Solutions</a:t>
            </a:r>
          </a:p>
        </p:txBody>
      </p:sp>
      <p:sp>
        <p:nvSpPr>
          <p:cNvPr id="6" name="object 6" descr=""/>
          <p:cNvSpPr/>
          <p:nvPr/>
        </p:nvSpPr>
        <p:spPr>
          <a:xfrm>
            <a:off x="669035" y="1040891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5" h="64134">
                <a:moveTo>
                  <a:pt x="39623" y="64008"/>
                </a:moveTo>
                <a:lnTo>
                  <a:pt x="22859" y="64008"/>
                </a:lnTo>
                <a:lnTo>
                  <a:pt x="15239" y="60960"/>
                </a:lnTo>
                <a:lnTo>
                  <a:pt x="9143" y="54864"/>
                </a:lnTo>
                <a:lnTo>
                  <a:pt x="3047" y="48768"/>
                </a:lnTo>
                <a:lnTo>
                  <a:pt x="0" y="41148"/>
                </a:lnTo>
                <a:lnTo>
                  <a:pt x="0" y="24384"/>
                </a:lnTo>
                <a:lnTo>
                  <a:pt x="3047" y="16764"/>
                </a:lnTo>
                <a:lnTo>
                  <a:pt x="9143" y="10668"/>
                </a:lnTo>
                <a:lnTo>
                  <a:pt x="15239" y="3048"/>
                </a:lnTo>
                <a:lnTo>
                  <a:pt x="22859" y="0"/>
                </a:lnTo>
                <a:lnTo>
                  <a:pt x="39623" y="0"/>
                </a:lnTo>
                <a:lnTo>
                  <a:pt x="47243" y="3048"/>
                </a:lnTo>
                <a:lnTo>
                  <a:pt x="53339" y="10668"/>
                </a:lnTo>
                <a:lnTo>
                  <a:pt x="59435" y="16764"/>
                </a:lnTo>
                <a:lnTo>
                  <a:pt x="62483" y="24384"/>
                </a:lnTo>
                <a:lnTo>
                  <a:pt x="62483" y="41148"/>
                </a:lnTo>
                <a:lnTo>
                  <a:pt x="59435" y="48768"/>
                </a:lnTo>
                <a:lnTo>
                  <a:pt x="47243" y="60960"/>
                </a:lnTo>
                <a:lnTo>
                  <a:pt x="39623" y="64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669035" y="4402835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5" h="64135">
                <a:moveTo>
                  <a:pt x="39623" y="64007"/>
                </a:moveTo>
                <a:lnTo>
                  <a:pt x="22859" y="64007"/>
                </a:lnTo>
                <a:lnTo>
                  <a:pt x="15239" y="60959"/>
                </a:lnTo>
                <a:lnTo>
                  <a:pt x="9143" y="53339"/>
                </a:lnTo>
                <a:lnTo>
                  <a:pt x="3047" y="47243"/>
                </a:lnTo>
                <a:lnTo>
                  <a:pt x="0" y="39623"/>
                </a:lnTo>
                <a:lnTo>
                  <a:pt x="0" y="22859"/>
                </a:lnTo>
                <a:lnTo>
                  <a:pt x="3047" y="15239"/>
                </a:lnTo>
                <a:lnTo>
                  <a:pt x="15239" y="3047"/>
                </a:lnTo>
                <a:lnTo>
                  <a:pt x="22859" y="0"/>
                </a:lnTo>
                <a:lnTo>
                  <a:pt x="39623" y="0"/>
                </a:lnTo>
                <a:lnTo>
                  <a:pt x="47243" y="3047"/>
                </a:lnTo>
                <a:lnTo>
                  <a:pt x="59435" y="15239"/>
                </a:lnTo>
                <a:lnTo>
                  <a:pt x="62483" y="22859"/>
                </a:lnTo>
                <a:lnTo>
                  <a:pt x="62483" y="39623"/>
                </a:lnTo>
                <a:lnTo>
                  <a:pt x="59435" y="47243"/>
                </a:lnTo>
                <a:lnTo>
                  <a:pt x="53339" y="53339"/>
                </a:lnTo>
                <a:lnTo>
                  <a:pt x="47243" y="60959"/>
                </a:lnTo>
                <a:lnTo>
                  <a:pt x="39623" y="64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55192" y="4732020"/>
            <a:ext cx="807719" cy="196596"/>
          </a:xfrm>
          <a:prstGeom prst="rect">
            <a:avLst/>
          </a:prstGeom>
        </p:spPr>
      </p:pic>
      <p:sp>
        <p:nvSpPr>
          <p:cNvPr id="9" name="object 9" descr=""/>
          <p:cNvSpPr/>
          <p:nvPr/>
        </p:nvSpPr>
        <p:spPr>
          <a:xfrm>
            <a:off x="4796027" y="4732020"/>
            <a:ext cx="74930" cy="58419"/>
          </a:xfrm>
          <a:custGeom>
            <a:avLst/>
            <a:gdLst/>
            <a:ahLst/>
            <a:cxnLst/>
            <a:rect l="l" t="t" r="r" b="b"/>
            <a:pathLst>
              <a:path w="74929" h="58420">
                <a:moveTo>
                  <a:pt x="51816" y="56388"/>
                </a:moveTo>
                <a:lnTo>
                  <a:pt x="39624" y="56388"/>
                </a:lnTo>
                <a:lnTo>
                  <a:pt x="39624" y="53340"/>
                </a:lnTo>
                <a:lnTo>
                  <a:pt x="54864" y="22860"/>
                </a:lnTo>
                <a:lnTo>
                  <a:pt x="54864" y="4572"/>
                </a:lnTo>
                <a:lnTo>
                  <a:pt x="56388" y="3048"/>
                </a:lnTo>
                <a:lnTo>
                  <a:pt x="56388" y="1524"/>
                </a:lnTo>
                <a:lnTo>
                  <a:pt x="57912" y="0"/>
                </a:lnTo>
                <a:lnTo>
                  <a:pt x="71628" y="0"/>
                </a:lnTo>
                <a:lnTo>
                  <a:pt x="74676" y="3048"/>
                </a:lnTo>
                <a:lnTo>
                  <a:pt x="74676" y="18288"/>
                </a:lnTo>
                <a:lnTo>
                  <a:pt x="73152" y="21336"/>
                </a:lnTo>
                <a:lnTo>
                  <a:pt x="73152" y="24384"/>
                </a:lnTo>
                <a:lnTo>
                  <a:pt x="71628" y="25908"/>
                </a:lnTo>
                <a:lnTo>
                  <a:pt x="71628" y="27432"/>
                </a:lnTo>
                <a:lnTo>
                  <a:pt x="68580" y="30480"/>
                </a:lnTo>
                <a:lnTo>
                  <a:pt x="53340" y="54864"/>
                </a:lnTo>
                <a:lnTo>
                  <a:pt x="51816" y="56388"/>
                </a:lnTo>
                <a:close/>
              </a:path>
              <a:path w="74929" h="58420">
                <a:moveTo>
                  <a:pt x="48768" y="57912"/>
                </a:moveTo>
                <a:lnTo>
                  <a:pt x="41148" y="57912"/>
                </a:lnTo>
                <a:lnTo>
                  <a:pt x="41148" y="56388"/>
                </a:lnTo>
                <a:lnTo>
                  <a:pt x="50292" y="56388"/>
                </a:lnTo>
                <a:lnTo>
                  <a:pt x="48768" y="57912"/>
                </a:lnTo>
                <a:close/>
              </a:path>
              <a:path w="74929" h="58420">
                <a:moveTo>
                  <a:pt x="9144" y="57912"/>
                </a:moveTo>
                <a:lnTo>
                  <a:pt x="1524" y="57912"/>
                </a:lnTo>
                <a:lnTo>
                  <a:pt x="0" y="56388"/>
                </a:lnTo>
                <a:lnTo>
                  <a:pt x="0" y="53340"/>
                </a:lnTo>
                <a:lnTo>
                  <a:pt x="15240" y="22860"/>
                </a:lnTo>
                <a:lnTo>
                  <a:pt x="15240" y="3048"/>
                </a:lnTo>
                <a:lnTo>
                  <a:pt x="18288" y="0"/>
                </a:lnTo>
                <a:lnTo>
                  <a:pt x="32004" y="0"/>
                </a:lnTo>
                <a:lnTo>
                  <a:pt x="33528" y="1524"/>
                </a:lnTo>
                <a:lnTo>
                  <a:pt x="33528" y="3048"/>
                </a:lnTo>
                <a:lnTo>
                  <a:pt x="35052" y="4572"/>
                </a:lnTo>
                <a:lnTo>
                  <a:pt x="35052" y="18288"/>
                </a:lnTo>
                <a:lnTo>
                  <a:pt x="33528" y="21336"/>
                </a:lnTo>
                <a:lnTo>
                  <a:pt x="33528" y="24384"/>
                </a:lnTo>
                <a:lnTo>
                  <a:pt x="30480" y="27432"/>
                </a:lnTo>
                <a:lnTo>
                  <a:pt x="30480" y="28956"/>
                </a:lnTo>
                <a:lnTo>
                  <a:pt x="28956" y="30480"/>
                </a:lnTo>
                <a:lnTo>
                  <a:pt x="13716" y="54864"/>
                </a:lnTo>
                <a:lnTo>
                  <a:pt x="12192" y="56388"/>
                </a:lnTo>
                <a:lnTo>
                  <a:pt x="10668" y="56388"/>
                </a:lnTo>
                <a:lnTo>
                  <a:pt x="9144" y="57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55192" y="5279135"/>
            <a:ext cx="934211" cy="198119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62555" y="5288280"/>
            <a:ext cx="147828" cy="153924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82011" y="5282183"/>
            <a:ext cx="789431" cy="195072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871219" y="893594"/>
            <a:ext cx="8430895" cy="4603115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12700" marR="5080">
              <a:lnSpc>
                <a:spcPct val="90300"/>
              </a:lnSpc>
              <a:spcBef>
                <a:spcPts val="350"/>
              </a:spcBef>
            </a:pPr>
            <a:r>
              <a:rPr dirty="0" sz="2000" spc="-10">
                <a:latin typeface="Calibri"/>
                <a:cs typeface="Calibri"/>
              </a:rPr>
              <a:t>Write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program</a:t>
            </a:r>
            <a:r>
              <a:rPr dirty="0" sz="2000" spc="-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calculate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area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rectangle.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1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program</a:t>
            </a:r>
            <a:r>
              <a:rPr dirty="0" sz="2000" spc="-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should</a:t>
            </a:r>
            <a:r>
              <a:rPr dirty="0" sz="2000" spc="-1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create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a </a:t>
            </a:r>
            <a:r>
              <a:rPr dirty="0" sz="2000">
                <a:latin typeface="Calibri"/>
                <a:cs typeface="Calibri"/>
              </a:rPr>
              <a:t>function</a:t>
            </a:r>
            <a:r>
              <a:rPr dirty="0" sz="2000" spc="-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that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receives</a:t>
            </a:r>
            <a:r>
              <a:rPr dirty="0" sz="2000" spc="-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required</a:t>
            </a:r>
            <a:r>
              <a:rPr dirty="0" sz="2000" spc="-1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values</a:t>
            </a:r>
            <a:r>
              <a:rPr dirty="0" sz="2000" spc="-10">
                <a:latin typeface="Calibri"/>
                <a:cs typeface="Calibri"/>
              </a:rPr>
              <a:t> and</a:t>
            </a:r>
            <a:r>
              <a:rPr dirty="0" sz="2000" spc="-1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returns</a:t>
            </a:r>
            <a:r>
              <a:rPr dirty="0" sz="2000" spc="-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result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printed</a:t>
            </a:r>
            <a:r>
              <a:rPr dirty="0" sz="2000" spc="-14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to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user.</a:t>
            </a:r>
            <a:endParaRPr sz="2000">
              <a:latin typeface="Calibri"/>
              <a:cs typeface="Calibri"/>
            </a:endParaRPr>
          </a:p>
          <a:p>
            <a:pPr marL="472440" marR="5974715" indent="-210820">
              <a:lnSpc>
                <a:spcPct val="100000"/>
              </a:lnSpc>
              <a:spcBef>
                <a:spcPts val="105"/>
              </a:spcBef>
            </a:pPr>
            <a:r>
              <a:rPr dirty="0" sz="1800">
                <a:latin typeface="Calibri"/>
                <a:cs typeface="Calibri"/>
              </a:rPr>
              <a:t>def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RectangleArea(l,w): return(l*w)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Calibri"/>
              <a:cs typeface="Calibri"/>
            </a:endParaRPr>
          </a:p>
          <a:p>
            <a:pPr marL="262255" marR="7649845">
              <a:lnSpc>
                <a:spcPct val="100000"/>
              </a:lnSpc>
            </a:pPr>
            <a:r>
              <a:rPr dirty="0" sz="1800" spc="-25">
                <a:latin typeface="Calibri"/>
                <a:cs typeface="Calibri"/>
              </a:rPr>
              <a:t>l=4 </a:t>
            </a:r>
            <a:r>
              <a:rPr dirty="0" sz="1800" spc="-20">
                <a:latin typeface="Calibri"/>
                <a:cs typeface="Calibri"/>
              </a:rPr>
              <a:t>w=10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>
              <a:latin typeface="Calibri"/>
              <a:cs typeface="Calibri"/>
            </a:endParaRPr>
          </a:p>
          <a:p>
            <a:pPr marL="262255" marR="81280">
              <a:lnSpc>
                <a:spcPct val="100600"/>
              </a:lnSpc>
            </a:pPr>
            <a:r>
              <a:rPr dirty="0" sz="1800">
                <a:latin typeface="Calibri"/>
                <a:cs typeface="Calibri"/>
              </a:rPr>
              <a:t>print("The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area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rectangle</a:t>
            </a:r>
            <a:r>
              <a:rPr dirty="0" sz="1800" spc="-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with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length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(l)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%d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width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(w)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%d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is: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%d"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%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(l, </a:t>
            </a:r>
            <a:r>
              <a:rPr dirty="0" sz="1800" spc="-30">
                <a:latin typeface="Calibri"/>
                <a:cs typeface="Calibri"/>
              </a:rPr>
              <a:t>w,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RectangleArea(l,</a:t>
            </a:r>
            <a:r>
              <a:rPr dirty="0" sz="1800" spc="-10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w)))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 spc="-10">
                <a:latin typeface="Calibri"/>
                <a:cs typeface="Calibri"/>
              </a:rPr>
              <a:t>Write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 </a:t>
            </a:r>
            <a:r>
              <a:rPr dirty="0" sz="2000" spc="-10">
                <a:latin typeface="Calibri"/>
                <a:cs typeface="Calibri"/>
              </a:rPr>
              <a:t>program</a:t>
            </a:r>
            <a:r>
              <a:rPr dirty="0" sz="2000" spc="-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print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this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phrase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reverse:</a:t>
            </a:r>
            <a:r>
              <a:rPr dirty="0" sz="2000" spc="-11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.nuf</a:t>
            </a:r>
            <a:r>
              <a:rPr dirty="0" sz="2000" spc="-1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si nohtyP</a:t>
            </a:r>
            <a:r>
              <a:rPr dirty="0" sz="2000" spc="-11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ni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gnimmargorP</a:t>
            </a:r>
            <a:endParaRPr sz="2000">
              <a:latin typeface="Calibri"/>
              <a:cs typeface="Calibri"/>
            </a:endParaRPr>
          </a:p>
          <a:p>
            <a:pPr algn="ctr" marR="3439795">
              <a:lnSpc>
                <a:spcPct val="100000"/>
              </a:lnSpc>
              <a:spcBef>
                <a:spcPts val="665"/>
              </a:spcBef>
            </a:pPr>
            <a:r>
              <a:rPr dirty="0" sz="1800">
                <a:latin typeface="Calibri"/>
                <a:cs typeface="Calibri"/>
              </a:rPr>
              <a:t>.nuf</a:t>
            </a:r>
            <a:r>
              <a:rPr dirty="0" sz="1800" spc="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si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nohtyP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ni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gnimmargorP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algn="ctr" marR="345059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-</a:t>
            </a:r>
            <a:r>
              <a:rPr dirty="0" sz="1800" spc="-25">
                <a:latin typeface="Calibri"/>
                <a:cs typeface="Calibri"/>
              </a:rPr>
              <a:t>1])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00"/>
              </a:lnSpc>
            </a:pPr>
            <a:r>
              <a:rPr dirty="0" spc="-25"/>
              <a:t>TOC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56788" y="533400"/>
            <a:ext cx="964692" cy="31851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26635" y="547115"/>
            <a:ext cx="1112520" cy="24384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12308" y="533400"/>
            <a:ext cx="1296924" cy="25755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065530">
              <a:lnSpc>
                <a:spcPct val="100000"/>
              </a:lnSpc>
              <a:spcBef>
                <a:spcPts val="110"/>
              </a:spcBef>
            </a:pPr>
            <a:r>
              <a:rPr dirty="0" spc="-30"/>
              <a:t>Python</a:t>
            </a:r>
            <a:r>
              <a:rPr dirty="0" spc="-175"/>
              <a:t> </a:t>
            </a:r>
            <a:r>
              <a:rPr dirty="0" spc="-35"/>
              <a:t>Exercise</a:t>
            </a:r>
            <a:r>
              <a:rPr dirty="0" spc="-175"/>
              <a:t> </a:t>
            </a:r>
            <a:r>
              <a:rPr dirty="0" spc="-10"/>
              <a:t>Solutions</a:t>
            </a:r>
          </a:p>
        </p:txBody>
      </p:sp>
      <p:sp>
        <p:nvSpPr>
          <p:cNvPr id="6" name="object 6" descr=""/>
          <p:cNvSpPr/>
          <p:nvPr/>
        </p:nvSpPr>
        <p:spPr>
          <a:xfrm>
            <a:off x="669035" y="1040891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5" h="64134">
                <a:moveTo>
                  <a:pt x="39623" y="64008"/>
                </a:moveTo>
                <a:lnTo>
                  <a:pt x="22859" y="64008"/>
                </a:lnTo>
                <a:lnTo>
                  <a:pt x="15239" y="60960"/>
                </a:lnTo>
                <a:lnTo>
                  <a:pt x="9143" y="54864"/>
                </a:lnTo>
                <a:lnTo>
                  <a:pt x="3047" y="48768"/>
                </a:lnTo>
                <a:lnTo>
                  <a:pt x="0" y="41148"/>
                </a:lnTo>
                <a:lnTo>
                  <a:pt x="0" y="24384"/>
                </a:lnTo>
                <a:lnTo>
                  <a:pt x="3047" y="16764"/>
                </a:lnTo>
                <a:lnTo>
                  <a:pt x="9143" y="10668"/>
                </a:lnTo>
                <a:lnTo>
                  <a:pt x="15239" y="3048"/>
                </a:lnTo>
                <a:lnTo>
                  <a:pt x="22859" y="0"/>
                </a:lnTo>
                <a:lnTo>
                  <a:pt x="39623" y="0"/>
                </a:lnTo>
                <a:lnTo>
                  <a:pt x="47243" y="3048"/>
                </a:lnTo>
                <a:lnTo>
                  <a:pt x="53339" y="10668"/>
                </a:lnTo>
                <a:lnTo>
                  <a:pt x="59435" y="16764"/>
                </a:lnTo>
                <a:lnTo>
                  <a:pt x="62483" y="24384"/>
                </a:lnTo>
                <a:lnTo>
                  <a:pt x="62483" y="41148"/>
                </a:lnTo>
                <a:lnTo>
                  <a:pt x="59435" y="48768"/>
                </a:lnTo>
                <a:lnTo>
                  <a:pt x="47243" y="60960"/>
                </a:lnTo>
                <a:lnTo>
                  <a:pt x="39623" y="64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871219" y="893594"/>
            <a:ext cx="7925434" cy="1170940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12700" marR="5080">
              <a:lnSpc>
                <a:spcPts val="2170"/>
              </a:lnSpc>
              <a:spcBef>
                <a:spcPts val="380"/>
              </a:spcBef>
            </a:pPr>
            <a:r>
              <a:rPr dirty="0" sz="2000" spc="-10">
                <a:latin typeface="Calibri"/>
                <a:cs typeface="Calibri"/>
              </a:rPr>
              <a:t>Write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10">
                <a:latin typeface="Calibri"/>
                <a:cs typeface="Calibri"/>
              </a:rPr>
              <a:t> program</a:t>
            </a:r>
            <a:r>
              <a:rPr dirty="0" sz="2000" spc="-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print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12th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through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14th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characters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phrase: </a:t>
            </a:r>
            <a:r>
              <a:rPr dirty="0" sz="2000">
                <a:latin typeface="Calibri"/>
                <a:cs typeface="Calibri"/>
              </a:rPr>
              <a:t>What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would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XXX</a:t>
            </a:r>
            <a:r>
              <a:rPr dirty="0" sz="2000" spc="-12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do?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>
              <a:latin typeface="Calibri"/>
              <a:cs typeface="Calibri"/>
            </a:endParaRPr>
          </a:p>
          <a:p>
            <a:pPr marL="262255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phrase="What</a:t>
            </a:r>
            <a:r>
              <a:rPr dirty="0" sz="1800" spc="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would</a:t>
            </a:r>
            <a:r>
              <a:rPr dirty="0" sz="1800" spc="-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XXX do?"print("%s"</a:t>
            </a:r>
            <a:r>
              <a:rPr dirty="0" sz="1800" spc="-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%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phrase[11:14])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669035" y="4126992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5" h="64135">
                <a:moveTo>
                  <a:pt x="39623" y="64007"/>
                </a:moveTo>
                <a:lnTo>
                  <a:pt x="22859" y="64007"/>
                </a:lnTo>
                <a:lnTo>
                  <a:pt x="15239" y="60959"/>
                </a:lnTo>
                <a:lnTo>
                  <a:pt x="9143" y="54863"/>
                </a:lnTo>
                <a:lnTo>
                  <a:pt x="3047" y="48767"/>
                </a:lnTo>
                <a:lnTo>
                  <a:pt x="0" y="41147"/>
                </a:lnTo>
                <a:lnTo>
                  <a:pt x="0" y="22859"/>
                </a:lnTo>
                <a:lnTo>
                  <a:pt x="3047" y="15239"/>
                </a:lnTo>
                <a:lnTo>
                  <a:pt x="15239" y="3047"/>
                </a:lnTo>
                <a:lnTo>
                  <a:pt x="22859" y="0"/>
                </a:lnTo>
                <a:lnTo>
                  <a:pt x="39623" y="0"/>
                </a:lnTo>
                <a:lnTo>
                  <a:pt x="47243" y="3047"/>
                </a:lnTo>
                <a:lnTo>
                  <a:pt x="59435" y="15239"/>
                </a:lnTo>
                <a:lnTo>
                  <a:pt x="62483" y="22859"/>
                </a:lnTo>
                <a:lnTo>
                  <a:pt x="62483" y="41147"/>
                </a:lnTo>
                <a:lnTo>
                  <a:pt x="59435" y="48767"/>
                </a:lnTo>
                <a:lnTo>
                  <a:pt x="47243" y="60959"/>
                </a:lnTo>
                <a:lnTo>
                  <a:pt x="39623" y="64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55192" y="4730495"/>
            <a:ext cx="961644" cy="198120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89988" y="4739640"/>
            <a:ext cx="147828" cy="153924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00527" y="4730495"/>
            <a:ext cx="1011936" cy="196596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871219" y="3979694"/>
            <a:ext cx="8380730" cy="9683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000" spc="-10">
                <a:latin typeface="Calibri"/>
                <a:cs typeface="Calibri"/>
              </a:rPr>
              <a:t>Write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program</a:t>
            </a:r>
            <a:r>
              <a:rPr dirty="0" sz="2000" spc="-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print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length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this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string: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Welcome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neighborhood.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00">
              <a:latin typeface="Calibri"/>
              <a:cs typeface="Calibri"/>
            </a:endParaRPr>
          </a:p>
          <a:p>
            <a:pPr marL="1530350">
              <a:lnSpc>
                <a:spcPct val="100000"/>
              </a:lnSpc>
              <a:tabLst>
                <a:tab pos="2912745" algn="l"/>
              </a:tabLst>
            </a:pPr>
            <a:r>
              <a:rPr dirty="0" sz="1800" spc="-25">
                <a:latin typeface="Calibri"/>
                <a:cs typeface="Calibri"/>
              </a:rPr>
              <a:t>len</a:t>
            </a:r>
            <a:r>
              <a:rPr dirty="0" sz="1800">
                <a:latin typeface="Calibri"/>
                <a:cs typeface="Calibri"/>
              </a:rPr>
              <a:t>	to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neighborhood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5713476" y="4863084"/>
            <a:ext cx="24765" cy="26034"/>
          </a:xfrm>
          <a:custGeom>
            <a:avLst/>
            <a:gdLst/>
            <a:ahLst/>
            <a:cxnLst/>
            <a:rect l="l" t="t" r="r" b="b"/>
            <a:pathLst>
              <a:path w="24764" h="26035">
                <a:moveTo>
                  <a:pt x="16764" y="25908"/>
                </a:moveTo>
                <a:lnTo>
                  <a:pt x="7620" y="25908"/>
                </a:lnTo>
                <a:lnTo>
                  <a:pt x="4572" y="24384"/>
                </a:lnTo>
                <a:lnTo>
                  <a:pt x="1524" y="21336"/>
                </a:lnTo>
                <a:lnTo>
                  <a:pt x="0" y="18288"/>
                </a:lnTo>
                <a:lnTo>
                  <a:pt x="0" y="7620"/>
                </a:lnTo>
                <a:lnTo>
                  <a:pt x="3048" y="1524"/>
                </a:lnTo>
                <a:lnTo>
                  <a:pt x="4572" y="0"/>
                </a:lnTo>
                <a:lnTo>
                  <a:pt x="19812" y="0"/>
                </a:lnTo>
                <a:lnTo>
                  <a:pt x="21336" y="1524"/>
                </a:lnTo>
                <a:lnTo>
                  <a:pt x="24384" y="7620"/>
                </a:lnTo>
                <a:lnTo>
                  <a:pt x="24384" y="18288"/>
                </a:lnTo>
                <a:lnTo>
                  <a:pt x="22860" y="21336"/>
                </a:lnTo>
                <a:lnTo>
                  <a:pt x="19812" y="24384"/>
                </a:lnTo>
                <a:lnTo>
                  <a:pt x="16764" y="259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5737860" y="4730508"/>
            <a:ext cx="215265" cy="196850"/>
          </a:xfrm>
          <a:custGeom>
            <a:avLst/>
            <a:gdLst/>
            <a:ahLst/>
            <a:cxnLst/>
            <a:rect l="l" t="t" r="r" b="b"/>
            <a:pathLst>
              <a:path w="215264" h="196850">
                <a:moveTo>
                  <a:pt x="36576" y="6083"/>
                </a:moveTo>
                <a:lnTo>
                  <a:pt x="35052" y="6083"/>
                </a:lnTo>
                <a:lnTo>
                  <a:pt x="35052" y="3035"/>
                </a:lnTo>
                <a:lnTo>
                  <a:pt x="33528" y="3035"/>
                </a:lnTo>
                <a:lnTo>
                  <a:pt x="33528" y="1511"/>
                </a:lnTo>
                <a:lnTo>
                  <a:pt x="18288" y="1511"/>
                </a:lnTo>
                <a:lnTo>
                  <a:pt x="18288" y="3035"/>
                </a:lnTo>
                <a:lnTo>
                  <a:pt x="16764" y="3035"/>
                </a:lnTo>
                <a:lnTo>
                  <a:pt x="16764" y="6083"/>
                </a:lnTo>
                <a:lnTo>
                  <a:pt x="15240" y="6083"/>
                </a:lnTo>
                <a:lnTo>
                  <a:pt x="15240" y="24371"/>
                </a:lnTo>
                <a:lnTo>
                  <a:pt x="1524" y="54851"/>
                </a:lnTo>
                <a:lnTo>
                  <a:pt x="0" y="56375"/>
                </a:lnTo>
                <a:lnTo>
                  <a:pt x="0" y="57899"/>
                </a:lnTo>
                <a:lnTo>
                  <a:pt x="1524" y="57899"/>
                </a:lnTo>
                <a:lnTo>
                  <a:pt x="1524" y="59423"/>
                </a:lnTo>
                <a:lnTo>
                  <a:pt x="10668" y="59423"/>
                </a:lnTo>
                <a:lnTo>
                  <a:pt x="10668" y="57899"/>
                </a:lnTo>
                <a:lnTo>
                  <a:pt x="13716" y="57899"/>
                </a:lnTo>
                <a:lnTo>
                  <a:pt x="13716" y="56375"/>
                </a:lnTo>
                <a:lnTo>
                  <a:pt x="15240" y="56375"/>
                </a:lnTo>
                <a:lnTo>
                  <a:pt x="30480" y="31991"/>
                </a:lnTo>
                <a:lnTo>
                  <a:pt x="30480" y="30467"/>
                </a:lnTo>
                <a:lnTo>
                  <a:pt x="33528" y="27419"/>
                </a:lnTo>
                <a:lnTo>
                  <a:pt x="33528" y="25895"/>
                </a:lnTo>
                <a:lnTo>
                  <a:pt x="35052" y="24371"/>
                </a:lnTo>
                <a:lnTo>
                  <a:pt x="35052" y="18275"/>
                </a:lnTo>
                <a:lnTo>
                  <a:pt x="36576" y="16751"/>
                </a:lnTo>
                <a:lnTo>
                  <a:pt x="36576" y="6083"/>
                </a:lnTo>
                <a:close/>
              </a:path>
              <a:path w="215264" h="196850">
                <a:moveTo>
                  <a:pt x="76200" y="6083"/>
                </a:moveTo>
                <a:lnTo>
                  <a:pt x="74676" y="4559"/>
                </a:lnTo>
                <a:lnTo>
                  <a:pt x="74676" y="3035"/>
                </a:lnTo>
                <a:lnTo>
                  <a:pt x="73152" y="3035"/>
                </a:lnTo>
                <a:lnTo>
                  <a:pt x="73152" y="1511"/>
                </a:lnTo>
                <a:lnTo>
                  <a:pt x="59436" y="1511"/>
                </a:lnTo>
                <a:lnTo>
                  <a:pt x="56388" y="4559"/>
                </a:lnTo>
                <a:lnTo>
                  <a:pt x="56388" y="24371"/>
                </a:lnTo>
                <a:lnTo>
                  <a:pt x="41148" y="54851"/>
                </a:lnTo>
                <a:lnTo>
                  <a:pt x="41148" y="57899"/>
                </a:lnTo>
                <a:lnTo>
                  <a:pt x="42672" y="59423"/>
                </a:lnTo>
                <a:lnTo>
                  <a:pt x="50292" y="59423"/>
                </a:lnTo>
                <a:lnTo>
                  <a:pt x="50292" y="57899"/>
                </a:lnTo>
                <a:lnTo>
                  <a:pt x="53340" y="57899"/>
                </a:lnTo>
                <a:lnTo>
                  <a:pt x="53340" y="56375"/>
                </a:lnTo>
                <a:lnTo>
                  <a:pt x="54864" y="56375"/>
                </a:lnTo>
                <a:lnTo>
                  <a:pt x="70104" y="31991"/>
                </a:lnTo>
                <a:lnTo>
                  <a:pt x="71628" y="30467"/>
                </a:lnTo>
                <a:lnTo>
                  <a:pt x="71628" y="28943"/>
                </a:lnTo>
                <a:lnTo>
                  <a:pt x="73152" y="27419"/>
                </a:lnTo>
                <a:lnTo>
                  <a:pt x="73152" y="25895"/>
                </a:lnTo>
                <a:lnTo>
                  <a:pt x="74676" y="24371"/>
                </a:lnTo>
                <a:lnTo>
                  <a:pt x="74676" y="19799"/>
                </a:lnTo>
                <a:lnTo>
                  <a:pt x="76200" y="18275"/>
                </a:lnTo>
                <a:lnTo>
                  <a:pt x="76200" y="6083"/>
                </a:lnTo>
                <a:close/>
              </a:path>
              <a:path w="215264" h="196850">
                <a:moveTo>
                  <a:pt x="141732" y="97536"/>
                </a:moveTo>
                <a:lnTo>
                  <a:pt x="135636" y="48768"/>
                </a:lnTo>
                <a:lnTo>
                  <a:pt x="117348" y="1524"/>
                </a:lnTo>
                <a:lnTo>
                  <a:pt x="115824" y="0"/>
                </a:lnTo>
                <a:lnTo>
                  <a:pt x="103632" y="0"/>
                </a:lnTo>
                <a:lnTo>
                  <a:pt x="100584" y="3048"/>
                </a:lnTo>
                <a:lnTo>
                  <a:pt x="102108" y="4572"/>
                </a:lnTo>
                <a:lnTo>
                  <a:pt x="106629" y="16002"/>
                </a:lnTo>
                <a:lnTo>
                  <a:pt x="119341" y="61950"/>
                </a:lnTo>
                <a:lnTo>
                  <a:pt x="121920" y="97536"/>
                </a:lnTo>
                <a:lnTo>
                  <a:pt x="121627" y="109842"/>
                </a:lnTo>
                <a:lnTo>
                  <a:pt x="114528" y="157060"/>
                </a:lnTo>
                <a:lnTo>
                  <a:pt x="102108" y="190500"/>
                </a:lnTo>
                <a:lnTo>
                  <a:pt x="102108" y="192024"/>
                </a:lnTo>
                <a:lnTo>
                  <a:pt x="100584" y="193548"/>
                </a:lnTo>
                <a:lnTo>
                  <a:pt x="102108" y="195072"/>
                </a:lnTo>
                <a:lnTo>
                  <a:pt x="103632" y="195072"/>
                </a:lnTo>
                <a:lnTo>
                  <a:pt x="103632" y="196596"/>
                </a:lnTo>
                <a:lnTo>
                  <a:pt x="114300" y="196596"/>
                </a:lnTo>
                <a:lnTo>
                  <a:pt x="114300" y="195072"/>
                </a:lnTo>
                <a:lnTo>
                  <a:pt x="117348" y="195072"/>
                </a:lnTo>
                <a:lnTo>
                  <a:pt x="117348" y="193548"/>
                </a:lnTo>
                <a:lnTo>
                  <a:pt x="121920" y="185928"/>
                </a:lnTo>
                <a:lnTo>
                  <a:pt x="134112" y="155448"/>
                </a:lnTo>
                <a:lnTo>
                  <a:pt x="135636" y="147828"/>
                </a:lnTo>
                <a:lnTo>
                  <a:pt x="137160" y="138684"/>
                </a:lnTo>
                <a:lnTo>
                  <a:pt x="140208" y="123444"/>
                </a:lnTo>
                <a:lnTo>
                  <a:pt x="141084" y="116814"/>
                </a:lnTo>
                <a:lnTo>
                  <a:pt x="141541" y="110490"/>
                </a:lnTo>
                <a:lnTo>
                  <a:pt x="141706" y="104152"/>
                </a:lnTo>
                <a:lnTo>
                  <a:pt x="141732" y="97536"/>
                </a:lnTo>
                <a:close/>
              </a:path>
              <a:path w="215264" h="196850">
                <a:moveTo>
                  <a:pt x="214884" y="97536"/>
                </a:moveTo>
                <a:lnTo>
                  <a:pt x="208788" y="48768"/>
                </a:lnTo>
                <a:lnTo>
                  <a:pt x="190500" y="1524"/>
                </a:lnTo>
                <a:lnTo>
                  <a:pt x="188976" y="1524"/>
                </a:lnTo>
                <a:lnTo>
                  <a:pt x="188976" y="0"/>
                </a:lnTo>
                <a:lnTo>
                  <a:pt x="175260" y="0"/>
                </a:lnTo>
                <a:lnTo>
                  <a:pt x="175260" y="1524"/>
                </a:lnTo>
                <a:lnTo>
                  <a:pt x="173736" y="1524"/>
                </a:lnTo>
                <a:lnTo>
                  <a:pt x="173736" y="3048"/>
                </a:lnTo>
                <a:lnTo>
                  <a:pt x="175260" y="4572"/>
                </a:lnTo>
                <a:lnTo>
                  <a:pt x="179781" y="16002"/>
                </a:lnTo>
                <a:lnTo>
                  <a:pt x="192493" y="61950"/>
                </a:lnTo>
                <a:lnTo>
                  <a:pt x="195072" y="97536"/>
                </a:lnTo>
                <a:lnTo>
                  <a:pt x="194779" y="109842"/>
                </a:lnTo>
                <a:lnTo>
                  <a:pt x="187680" y="157060"/>
                </a:lnTo>
                <a:lnTo>
                  <a:pt x="175260" y="190500"/>
                </a:lnTo>
                <a:lnTo>
                  <a:pt x="175260" y="192024"/>
                </a:lnTo>
                <a:lnTo>
                  <a:pt x="173736" y="193548"/>
                </a:lnTo>
                <a:lnTo>
                  <a:pt x="173736" y="195072"/>
                </a:lnTo>
                <a:lnTo>
                  <a:pt x="176784" y="195072"/>
                </a:lnTo>
                <a:lnTo>
                  <a:pt x="176784" y="196596"/>
                </a:lnTo>
                <a:lnTo>
                  <a:pt x="187452" y="196596"/>
                </a:lnTo>
                <a:lnTo>
                  <a:pt x="187452" y="195072"/>
                </a:lnTo>
                <a:lnTo>
                  <a:pt x="190500" y="195072"/>
                </a:lnTo>
                <a:lnTo>
                  <a:pt x="190500" y="193548"/>
                </a:lnTo>
                <a:lnTo>
                  <a:pt x="195072" y="185928"/>
                </a:lnTo>
                <a:lnTo>
                  <a:pt x="207264" y="155448"/>
                </a:lnTo>
                <a:lnTo>
                  <a:pt x="208788" y="147828"/>
                </a:lnTo>
                <a:lnTo>
                  <a:pt x="210312" y="138684"/>
                </a:lnTo>
                <a:lnTo>
                  <a:pt x="213360" y="123444"/>
                </a:lnTo>
                <a:lnTo>
                  <a:pt x="214236" y="116814"/>
                </a:lnTo>
                <a:lnTo>
                  <a:pt x="214693" y="110490"/>
                </a:lnTo>
                <a:lnTo>
                  <a:pt x="214858" y="104152"/>
                </a:lnTo>
                <a:lnTo>
                  <a:pt x="214884" y="975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00"/>
              </a:lnSpc>
            </a:pPr>
            <a:r>
              <a:rPr dirty="0" spc="-25"/>
              <a:t>TOC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7200" y="548640"/>
            <a:ext cx="172212" cy="24130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47615" y="547115"/>
            <a:ext cx="1258824" cy="24384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2619" y="341611"/>
            <a:ext cx="8717280" cy="1435735"/>
          </a:xfrm>
          <a:prstGeom prst="rect"/>
        </p:spPr>
        <p:txBody>
          <a:bodyPr wrap="square" lIns="0" tIns="85725" rIns="0" bIns="0" rtlCol="0" vert="horz">
            <a:spAutoFit/>
          </a:bodyPr>
          <a:lstStyle/>
          <a:p>
            <a:pPr algn="ctr" marL="67310">
              <a:lnSpc>
                <a:spcPct val="100000"/>
              </a:lnSpc>
              <a:spcBef>
                <a:spcPts val="675"/>
              </a:spcBef>
            </a:pPr>
            <a:r>
              <a:rPr dirty="0"/>
              <a:t>C</a:t>
            </a:r>
            <a:r>
              <a:rPr dirty="0" spc="-55"/>
              <a:t> </a:t>
            </a:r>
            <a:r>
              <a:rPr dirty="0" spc="-10"/>
              <a:t>Exercises</a:t>
            </a:r>
          </a:p>
          <a:p>
            <a:pPr marL="12700" marR="5080">
              <a:lnSpc>
                <a:spcPct val="90300"/>
              </a:lnSpc>
              <a:spcBef>
                <a:spcPts val="660"/>
              </a:spcBef>
            </a:pPr>
            <a:r>
              <a:rPr dirty="0" sz="2000"/>
              <a:t>For</a:t>
            </a:r>
            <a:r>
              <a:rPr dirty="0" sz="2000" spc="-125"/>
              <a:t> </a:t>
            </a:r>
            <a:r>
              <a:rPr dirty="0" sz="2000"/>
              <a:t>these</a:t>
            </a:r>
            <a:r>
              <a:rPr dirty="0" sz="2000" spc="-75"/>
              <a:t> </a:t>
            </a:r>
            <a:r>
              <a:rPr dirty="0" sz="2000" spc="-10"/>
              <a:t>exercises,</a:t>
            </a:r>
            <a:r>
              <a:rPr dirty="0" sz="2000" spc="-90"/>
              <a:t> </a:t>
            </a:r>
            <a:r>
              <a:rPr dirty="0" sz="2000"/>
              <a:t>example</a:t>
            </a:r>
            <a:r>
              <a:rPr dirty="0" sz="2000" spc="45"/>
              <a:t> </a:t>
            </a:r>
            <a:r>
              <a:rPr dirty="0" sz="2000"/>
              <a:t>answers</a:t>
            </a:r>
            <a:r>
              <a:rPr dirty="0" sz="2000" spc="-150"/>
              <a:t> </a:t>
            </a:r>
            <a:r>
              <a:rPr dirty="0" sz="2000"/>
              <a:t>are</a:t>
            </a:r>
            <a:r>
              <a:rPr dirty="0" sz="2000" spc="-50"/>
              <a:t> </a:t>
            </a:r>
            <a:r>
              <a:rPr dirty="0" sz="2000"/>
              <a:t>on the</a:t>
            </a:r>
            <a:r>
              <a:rPr dirty="0" sz="2000" spc="-35"/>
              <a:t> </a:t>
            </a:r>
            <a:r>
              <a:rPr dirty="0" sz="2000"/>
              <a:t>next</a:t>
            </a:r>
            <a:r>
              <a:rPr dirty="0" sz="2000" spc="-120"/>
              <a:t> </a:t>
            </a:r>
            <a:r>
              <a:rPr dirty="0" sz="2000"/>
              <a:t>slide.</a:t>
            </a:r>
            <a:r>
              <a:rPr dirty="0" sz="2000" spc="25"/>
              <a:t> </a:t>
            </a:r>
            <a:r>
              <a:rPr dirty="0" sz="2000"/>
              <a:t>Do</a:t>
            </a:r>
            <a:r>
              <a:rPr dirty="0" sz="2000" spc="-30"/>
              <a:t> </a:t>
            </a:r>
            <a:r>
              <a:rPr dirty="0" sz="2000"/>
              <a:t>them</a:t>
            </a:r>
            <a:r>
              <a:rPr dirty="0" sz="2000" spc="-70"/>
              <a:t> </a:t>
            </a:r>
            <a:r>
              <a:rPr dirty="0" sz="2000"/>
              <a:t>before</a:t>
            </a:r>
            <a:r>
              <a:rPr dirty="0" sz="2000" spc="-150"/>
              <a:t> </a:t>
            </a:r>
            <a:r>
              <a:rPr dirty="0" sz="2000" spc="-10"/>
              <a:t>moving </a:t>
            </a:r>
            <a:r>
              <a:rPr dirty="0" sz="2000"/>
              <a:t>on.</a:t>
            </a:r>
            <a:r>
              <a:rPr dirty="0" sz="2000" spc="-114"/>
              <a:t> </a:t>
            </a:r>
            <a:r>
              <a:rPr dirty="0" sz="2000" spc="-40"/>
              <a:t>You</a:t>
            </a:r>
            <a:r>
              <a:rPr dirty="0" sz="2000" spc="-65"/>
              <a:t> </a:t>
            </a:r>
            <a:r>
              <a:rPr dirty="0" sz="2000"/>
              <a:t>can</a:t>
            </a:r>
            <a:r>
              <a:rPr dirty="0" sz="2000" spc="-10"/>
              <a:t> </a:t>
            </a:r>
            <a:r>
              <a:rPr dirty="0" sz="2000"/>
              <a:t>use</a:t>
            </a:r>
            <a:r>
              <a:rPr dirty="0" sz="2000" spc="-15"/>
              <a:t> </a:t>
            </a:r>
            <a:r>
              <a:rPr dirty="0" sz="2000"/>
              <a:t>an</a:t>
            </a:r>
            <a:r>
              <a:rPr dirty="0" sz="2000" spc="-5"/>
              <a:t> </a:t>
            </a:r>
            <a:r>
              <a:rPr dirty="0" sz="2000"/>
              <a:t>online</a:t>
            </a:r>
            <a:r>
              <a:rPr dirty="0" sz="2000" spc="-15"/>
              <a:t> </a:t>
            </a:r>
            <a:r>
              <a:rPr dirty="0" sz="2000"/>
              <a:t>C</a:t>
            </a:r>
            <a:r>
              <a:rPr dirty="0" sz="2000" spc="-15"/>
              <a:t> </a:t>
            </a:r>
            <a:r>
              <a:rPr dirty="0" sz="2000" spc="-10"/>
              <a:t>compiler</a:t>
            </a:r>
            <a:r>
              <a:rPr dirty="0" sz="2000" spc="-75"/>
              <a:t> </a:t>
            </a:r>
            <a:r>
              <a:rPr dirty="0" sz="2000"/>
              <a:t>to</a:t>
            </a:r>
            <a:r>
              <a:rPr dirty="0" sz="2000" spc="-10"/>
              <a:t> </a:t>
            </a:r>
            <a:r>
              <a:rPr dirty="0" sz="2000"/>
              <a:t>build</a:t>
            </a:r>
            <a:r>
              <a:rPr dirty="0" sz="2000" spc="-10"/>
              <a:t> </a:t>
            </a:r>
            <a:r>
              <a:rPr dirty="0" sz="2000"/>
              <a:t>and</a:t>
            </a:r>
            <a:r>
              <a:rPr dirty="0" sz="2000" spc="-5"/>
              <a:t> </a:t>
            </a:r>
            <a:r>
              <a:rPr dirty="0" sz="2000"/>
              <a:t>run</a:t>
            </a:r>
            <a:r>
              <a:rPr dirty="0" sz="2000" spc="-85"/>
              <a:t> </a:t>
            </a:r>
            <a:r>
              <a:rPr dirty="0" sz="2000"/>
              <a:t>your</a:t>
            </a:r>
            <a:r>
              <a:rPr dirty="0" sz="2000" spc="-150"/>
              <a:t> </a:t>
            </a:r>
            <a:r>
              <a:rPr dirty="0" sz="2000"/>
              <a:t>solutions.</a:t>
            </a:r>
            <a:r>
              <a:rPr dirty="0" sz="2000" spc="-35"/>
              <a:t> </a:t>
            </a:r>
            <a:r>
              <a:rPr dirty="0" sz="2000"/>
              <a:t>This</a:t>
            </a:r>
            <a:r>
              <a:rPr dirty="0" sz="2000" spc="-15"/>
              <a:t> </a:t>
            </a:r>
            <a:r>
              <a:rPr dirty="0" sz="2000"/>
              <a:t>is</a:t>
            </a:r>
            <a:r>
              <a:rPr dirty="0" sz="2000" spc="-40"/>
              <a:t> </a:t>
            </a:r>
            <a:r>
              <a:rPr dirty="0" sz="2000"/>
              <a:t>one</a:t>
            </a:r>
            <a:r>
              <a:rPr dirty="0" sz="2000" spc="-5"/>
              <a:t> </a:t>
            </a:r>
            <a:r>
              <a:rPr dirty="0" sz="2000" spc="-20"/>
              <a:t>that </a:t>
            </a:r>
            <a:r>
              <a:rPr dirty="0" sz="2000"/>
              <a:t>could</a:t>
            </a:r>
            <a:r>
              <a:rPr dirty="0" sz="2000" spc="-65"/>
              <a:t> </a:t>
            </a:r>
            <a:r>
              <a:rPr dirty="0" sz="2000"/>
              <a:t>be</a:t>
            </a:r>
            <a:r>
              <a:rPr dirty="0" sz="2000" spc="-5"/>
              <a:t> </a:t>
            </a:r>
            <a:r>
              <a:rPr dirty="0" sz="2000"/>
              <a:t>used:</a:t>
            </a:r>
            <a:r>
              <a:rPr dirty="0" sz="2000" spc="-114"/>
              <a:t> </a:t>
            </a:r>
            <a:r>
              <a:rPr dirty="0" u="sng" sz="20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</a:rPr>
              <a:t>https://repl.it/languages/c?v2=1</a:t>
            </a:r>
            <a:endParaRPr sz="2000"/>
          </a:p>
        </p:txBody>
      </p:sp>
      <p:sp>
        <p:nvSpPr>
          <p:cNvPr id="5" name="object 5" descr=""/>
          <p:cNvSpPr/>
          <p:nvPr/>
        </p:nvSpPr>
        <p:spPr>
          <a:xfrm>
            <a:off x="669035" y="2388108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5" h="64135">
                <a:moveTo>
                  <a:pt x="39623" y="64007"/>
                </a:moveTo>
                <a:lnTo>
                  <a:pt x="22859" y="64007"/>
                </a:lnTo>
                <a:lnTo>
                  <a:pt x="15239" y="60959"/>
                </a:lnTo>
                <a:lnTo>
                  <a:pt x="9143" y="53339"/>
                </a:lnTo>
                <a:lnTo>
                  <a:pt x="3047" y="47243"/>
                </a:lnTo>
                <a:lnTo>
                  <a:pt x="0" y="39623"/>
                </a:lnTo>
                <a:lnTo>
                  <a:pt x="0" y="22859"/>
                </a:lnTo>
                <a:lnTo>
                  <a:pt x="3047" y="15239"/>
                </a:lnTo>
                <a:lnTo>
                  <a:pt x="15239" y="3047"/>
                </a:lnTo>
                <a:lnTo>
                  <a:pt x="22859" y="0"/>
                </a:lnTo>
                <a:lnTo>
                  <a:pt x="39623" y="0"/>
                </a:lnTo>
                <a:lnTo>
                  <a:pt x="47243" y="3047"/>
                </a:lnTo>
                <a:lnTo>
                  <a:pt x="59435" y="15239"/>
                </a:lnTo>
                <a:lnTo>
                  <a:pt x="62483" y="22859"/>
                </a:lnTo>
                <a:lnTo>
                  <a:pt x="62483" y="39623"/>
                </a:lnTo>
                <a:lnTo>
                  <a:pt x="59435" y="47243"/>
                </a:lnTo>
                <a:lnTo>
                  <a:pt x="53339" y="53339"/>
                </a:lnTo>
                <a:lnTo>
                  <a:pt x="47243" y="60959"/>
                </a:lnTo>
                <a:lnTo>
                  <a:pt x="39623" y="64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9530" rIns="0" bIns="0" rtlCol="0" vert="horz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90"/>
              </a:spcBef>
            </a:pPr>
            <a:r>
              <a:rPr dirty="0" spc="-10"/>
              <a:t>Write</a:t>
            </a:r>
            <a:r>
              <a:rPr dirty="0" spc="-80"/>
              <a:t> </a:t>
            </a:r>
            <a:r>
              <a:rPr dirty="0"/>
              <a:t>a</a:t>
            </a:r>
            <a:r>
              <a:rPr dirty="0" spc="-20"/>
              <a:t> </a:t>
            </a:r>
            <a:r>
              <a:rPr dirty="0" spc="-10"/>
              <a:t>program</a:t>
            </a:r>
            <a:r>
              <a:rPr dirty="0" spc="-130"/>
              <a:t> </a:t>
            </a:r>
            <a:r>
              <a:rPr dirty="0"/>
              <a:t>to</a:t>
            </a:r>
            <a:r>
              <a:rPr dirty="0" spc="-55"/>
              <a:t> </a:t>
            </a:r>
            <a:r>
              <a:rPr dirty="0"/>
              <a:t>calculate</a:t>
            </a:r>
            <a:r>
              <a:rPr dirty="0" spc="15"/>
              <a:t> </a:t>
            </a:r>
            <a:r>
              <a:rPr dirty="0"/>
              <a:t>the</a:t>
            </a:r>
            <a:r>
              <a:rPr dirty="0" spc="-50"/>
              <a:t> </a:t>
            </a:r>
            <a:r>
              <a:rPr dirty="0"/>
              <a:t>area</a:t>
            </a:r>
            <a:r>
              <a:rPr dirty="0" spc="-55"/>
              <a:t> </a:t>
            </a:r>
            <a:r>
              <a:rPr dirty="0"/>
              <a:t>of</a:t>
            </a:r>
            <a:r>
              <a:rPr dirty="0" spc="-85"/>
              <a:t> </a:t>
            </a:r>
            <a:r>
              <a:rPr dirty="0"/>
              <a:t>a</a:t>
            </a:r>
            <a:r>
              <a:rPr dirty="0" spc="-20"/>
              <a:t> </a:t>
            </a:r>
            <a:r>
              <a:rPr dirty="0"/>
              <a:t>rectangle.</a:t>
            </a:r>
            <a:r>
              <a:rPr dirty="0" spc="-45"/>
              <a:t> </a:t>
            </a:r>
            <a:r>
              <a:rPr dirty="0"/>
              <a:t>The</a:t>
            </a:r>
            <a:r>
              <a:rPr dirty="0" spc="-110"/>
              <a:t> </a:t>
            </a:r>
            <a:r>
              <a:rPr dirty="0" spc="-10"/>
              <a:t>program</a:t>
            </a:r>
            <a:r>
              <a:rPr dirty="0" spc="-130"/>
              <a:t> </a:t>
            </a:r>
            <a:r>
              <a:rPr dirty="0"/>
              <a:t>should</a:t>
            </a:r>
            <a:r>
              <a:rPr dirty="0" spc="-105"/>
              <a:t> </a:t>
            </a:r>
            <a:r>
              <a:rPr dirty="0"/>
              <a:t>create</a:t>
            </a:r>
            <a:r>
              <a:rPr dirty="0" spc="-35"/>
              <a:t> </a:t>
            </a:r>
            <a:r>
              <a:rPr dirty="0" spc="-50"/>
              <a:t>a </a:t>
            </a:r>
            <a:r>
              <a:rPr dirty="0"/>
              <a:t>function</a:t>
            </a:r>
            <a:r>
              <a:rPr dirty="0" spc="-85"/>
              <a:t> </a:t>
            </a:r>
            <a:r>
              <a:rPr dirty="0"/>
              <a:t>that</a:t>
            </a:r>
            <a:r>
              <a:rPr dirty="0" spc="-65"/>
              <a:t> </a:t>
            </a:r>
            <a:r>
              <a:rPr dirty="0"/>
              <a:t>receives</a:t>
            </a:r>
            <a:r>
              <a:rPr dirty="0" spc="-95"/>
              <a:t> </a:t>
            </a:r>
            <a:r>
              <a:rPr dirty="0"/>
              <a:t>the</a:t>
            </a:r>
            <a:r>
              <a:rPr dirty="0" spc="-15"/>
              <a:t> </a:t>
            </a:r>
            <a:r>
              <a:rPr dirty="0"/>
              <a:t>required</a:t>
            </a:r>
            <a:r>
              <a:rPr dirty="0" spc="-140"/>
              <a:t> </a:t>
            </a:r>
            <a:r>
              <a:rPr dirty="0"/>
              <a:t>values</a:t>
            </a:r>
            <a:r>
              <a:rPr dirty="0" spc="-10"/>
              <a:t> and</a:t>
            </a:r>
            <a:r>
              <a:rPr dirty="0" spc="-100"/>
              <a:t> </a:t>
            </a:r>
            <a:r>
              <a:rPr dirty="0"/>
              <a:t>returns</a:t>
            </a:r>
            <a:r>
              <a:rPr dirty="0" spc="-95"/>
              <a:t> </a:t>
            </a:r>
            <a:r>
              <a:rPr dirty="0"/>
              <a:t>the</a:t>
            </a:r>
            <a:r>
              <a:rPr dirty="0" spc="-25"/>
              <a:t> </a:t>
            </a:r>
            <a:r>
              <a:rPr dirty="0"/>
              <a:t>result</a:t>
            </a:r>
            <a:r>
              <a:rPr dirty="0" spc="-65"/>
              <a:t> </a:t>
            </a:r>
            <a:r>
              <a:rPr dirty="0"/>
              <a:t>to</a:t>
            </a:r>
            <a:r>
              <a:rPr dirty="0" spc="-5"/>
              <a:t> </a:t>
            </a:r>
            <a:r>
              <a:rPr dirty="0"/>
              <a:t>be</a:t>
            </a:r>
            <a:r>
              <a:rPr dirty="0" spc="-30"/>
              <a:t> </a:t>
            </a:r>
            <a:r>
              <a:rPr dirty="0" spc="-10"/>
              <a:t>printed</a:t>
            </a:r>
            <a:r>
              <a:rPr dirty="0" spc="-140"/>
              <a:t> </a:t>
            </a:r>
            <a:r>
              <a:rPr dirty="0" spc="-25"/>
              <a:t>to </a:t>
            </a:r>
            <a:r>
              <a:rPr dirty="0"/>
              <a:t>the</a:t>
            </a:r>
            <a:r>
              <a:rPr dirty="0" spc="-35"/>
              <a:t> </a:t>
            </a:r>
            <a:r>
              <a:rPr dirty="0" spc="-10"/>
              <a:t>user.</a:t>
            </a:r>
          </a:p>
          <a:p>
            <a:pPr>
              <a:lnSpc>
                <a:spcPct val="100000"/>
              </a:lnSpc>
            </a:pPr>
          </a:p>
          <a:p>
            <a:pPr marL="12700">
              <a:lnSpc>
                <a:spcPct val="100000"/>
              </a:lnSpc>
              <a:spcBef>
                <a:spcPts val="1475"/>
              </a:spcBef>
            </a:pPr>
            <a:r>
              <a:rPr dirty="0" spc="-10"/>
              <a:t>Write</a:t>
            </a:r>
            <a:r>
              <a:rPr dirty="0" spc="-40"/>
              <a:t> </a:t>
            </a:r>
            <a:r>
              <a:rPr dirty="0"/>
              <a:t>a</a:t>
            </a:r>
            <a:r>
              <a:rPr dirty="0" spc="5"/>
              <a:t> </a:t>
            </a:r>
            <a:r>
              <a:rPr dirty="0" spc="-10"/>
              <a:t>program</a:t>
            </a:r>
            <a:r>
              <a:rPr dirty="0" spc="-130"/>
              <a:t> </a:t>
            </a:r>
            <a:r>
              <a:rPr dirty="0"/>
              <a:t>to</a:t>
            </a:r>
            <a:r>
              <a:rPr dirty="0" spc="-35"/>
              <a:t> </a:t>
            </a:r>
            <a:r>
              <a:rPr dirty="0"/>
              <a:t>print</a:t>
            </a:r>
            <a:r>
              <a:rPr dirty="0" spc="-50"/>
              <a:t> </a:t>
            </a:r>
            <a:r>
              <a:rPr dirty="0"/>
              <a:t>this</a:t>
            </a:r>
            <a:r>
              <a:rPr dirty="0" spc="-15"/>
              <a:t> </a:t>
            </a:r>
            <a:r>
              <a:rPr dirty="0"/>
              <a:t>phrase</a:t>
            </a:r>
            <a:r>
              <a:rPr dirty="0" spc="-30"/>
              <a:t> </a:t>
            </a:r>
            <a:r>
              <a:rPr dirty="0"/>
              <a:t>in</a:t>
            </a:r>
            <a:r>
              <a:rPr dirty="0" spc="-5"/>
              <a:t> </a:t>
            </a:r>
            <a:r>
              <a:rPr dirty="0"/>
              <a:t>reverse:</a:t>
            </a:r>
            <a:r>
              <a:rPr dirty="0" spc="-125"/>
              <a:t> </a:t>
            </a:r>
            <a:r>
              <a:rPr dirty="0"/>
              <a:t>.nuf</a:t>
            </a:r>
            <a:r>
              <a:rPr dirty="0" spc="-120"/>
              <a:t> </a:t>
            </a:r>
            <a:r>
              <a:rPr dirty="0"/>
              <a:t>si</a:t>
            </a:r>
            <a:r>
              <a:rPr dirty="0" spc="5"/>
              <a:t> </a:t>
            </a:r>
            <a:r>
              <a:rPr dirty="0"/>
              <a:t>nohtyP</a:t>
            </a:r>
            <a:r>
              <a:rPr dirty="0" spc="-125"/>
              <a:t> </a:t>
            </a:r>
            <a:r>
              <a:rPr dirty="0"/>
              <a:t>ni</a:t>
            </a:r>
            <a:r>
              <a:rPr dirty="0" spc="-70"/>
              <a:t> </a:t>
            </a:r>
            <a:r>
              <a:rPr dirty="0" spc="-10"/>
              <a:t>gnimmargorP</a:t>
            </a:r>
          </a:p>
          <a:p>
            <a:pPr>
              <a:lnSpc>
                <a:spcPct val="100000"/>
              </a:lnSpc>
            </a:pPr>
          </a:p>
          <a:p>
            <a:pPr marL="12700" marR="509905">
              <a:lnSpc>
                <a:spcPts val="2160"/>
              </a:lnSpc>
              <a:spcBef>
                <a:spcPts val="1780"/>
              </a:spcBef>
            </a:pPr>
            <a:r>
              <a:rPr dirty="0" spc="-10"/>
              <a:t>Write</a:t>
            </a:r>
            <a:r>
              <a:rPr dirty="0" spc="-60"/>
              <a:t> </a:t>
            </a:r>
            <a:r>
              <a:rPr dirty="0"/>
              <a:t>a</a:t>
            </a:r>
            <a:r>
              <a:rPr dirty="0" spc="-10"/>
              <a:t> program</a:t>
            </a:r>
            <a:r>
              <a:rPr dirty="0" spc="-130"/>
              <a:t> </a:t>
            </a:r>
            <a:r>
              <a:rPr dirty="0"/>
              <a:t>to</a:t>
            </a:r>
            <a:r>
              <a:rPr dirty="0" spc="-55"/>
              <a:t> </a:t>
            </a:r>
            <a:r>
              <a:rPr dirty="0"/>
              <a:t>print</a:t>
            </a:r>
            <a:r>
              <a:rPr dirty="0" spc="-70"/>
              <a:t> </a:t>
            </a:r>
            <a:r>
              <a:rPr dirty="0"/>
              <a:t>the</a:t>
            </a:r>
            <a:r>
              <a:rPr dirty="0" spc="-50"/>
              <a:t> </a:t>
            </a:r>
            <a:r>
              <a:rPr dirty="0"/>
              <a:t>12th</a:t>
            </a:r>
            <a:r>
              <a:rPr dirty="0" spc="-40"/>
              <a:t> </a:t>
            </a:r>
            <a:r>
              <a:rPr dirty="0"/>
              <a:t>through</a:t>
            </a:r>
            <a:r>
              <a:rPr dirty="0" spc="-80"/>
              <a:t> </a:t>
            </a:r>
            <a:r>
              <a:rPr dirty="0"/>
              <a:t>the</a:t>
            </a:r>
            <a:r>
              <a:rPr dirty="0" spc="-30"/>
              <a:t> </a:t>
            </a:r>
            <a:r>
              <a:rPr dirty="0"/>
              <a:t>14th</a:t>
            </a:r>
            <a:r>
              <a:rPr dirty="0" spc="-40"/>
              <a:t> </a:t>
            </a:r>
            <a:r>
              <a:rPr dirty="0" spc="-10"/>
              <a:t>characters</a:t>
            </a:r>
            <a:r>
              <a:rPr dirty="0" spc="-50"/>
              <a:t> </a:t>
            </a:r>
            <a:r>
              <a:rPr dirty="0"/>
              <a:t>of</a:t>
            </a:r>
            <a:r>
              <a:rPr dirty="0" spc="-80"/>
              <a:t> </a:t>
            </a:r>
            <a:r>
              <a:rPr dirty="0"/>
              <a:t>the</a:t>
            </a:r>
            <a:r>
              <a:rPr dirty="0" spc="-30"/>
              <a:t> </a:t>
            </a:r>
            <a:r>
              <a:rPr dirty="0" spc="-10"/>
              <a:t>phrase: </a:t>
            </a:r>
            <a:r>
              <a:rPr dirty="0"/>
              <a:t>What</a:t>
            </a:r>
            <a:r>
              <a:rPr dirty="0" spc="-40"/>
              <a:t> </a:t>
            </a:r>
            <a:r>
              <a:rPr dirty="0"/>
              <a:t>would</a:t>
            </a:r>
            <a:r>
              <a:rPr dirty="0" spc="-60"/>
              <a:t> </a:t>
            </a:r>
            <a:r>
              <a:rPr dirty="0"/>
              <a:t>XXX</a:t>
            </a:r>
            <a:r>
              <a:rPr dirty="0" spc="-125"/>
              <a:t> </a:t>
            </a:r>
            <a:r>
              <a:rPr dirty="0" spc="-25"/>
              <a:t>do?</a:t>
            </a:r>
          </a:p>
          <a:p>
            <a:pPr>
              <a:lnSpc>
                <a:spcPct val="100000"/>
              </a:lnSpc>
            </a:pPr>
          </a:p>
          <a:p>
            <a:pPr marL="12700">
              <a:lnSpc>
                <a:spcPct val="100000"/>
              </a:lnSpc>
              <a:spcBef>
                <a:spcPts val="1475"/>
              </a:spcBef>
            </a:pPr>
            <a:r>
              <a:rPr dirty="0" spc="-10"/>
              <a:t>Write</a:t>
            </a:r>
            <a:r>
              <a:rPr dirty="0" spc="-55"/>
              <a:t> </a:t>
            </a:r>
            <a:r>
              <a:rPr dirty="0"/>
              <a:t>a</a:t>
            </a:r>
            <a:r>
              <a:rPr dirty="0" spc="-5"/>
              <a:t> </a:t>
            </a:r>
            <a:r>
              <a:rPr dirty="0" spc="-10"/>
              <a:t>program</a:t>
            </a:r>
            <a:r>
              <a:rPr dirty="0" spc="-130"/>
              <a:t> </a:t>
            </a:r>
            <a:r>
              <a:rPr dirty="0"/>
              <a:t>to</a:t>
            </a:r>
            <a:r>
              <a:rPr dirty="0" spc="-50"/>
              <a:t> </a:t>
            </a:r>
            <a:r>
              <a:rPr dirty="0"/>
              <a:t>print</a:t>
            </a:r>
            <a:r>
              <a:rPr dirty="0" spc="-65"/>
              <a:t> </a:t>
            </a:r>
            <a:r>
              <a:rPr dirty="0"/>
              <a:t>the</a:t>
            </a:r>
            <a:r>
              <a:rPr dirty="0" spc="-45"/>
              <a:t> </a:t>
            </a:r>
            <a:r>
              <a:rPr dirty="0"/>
              <a:t>length</a:t>
            </a:r>
            <a:r>
              <a:rPr dirty="0" spc="-40"/>
              <a:t> </a:t>
            </a:r>
            <a:r>
              <a:rPr dirty="0"/>
              <a:t>of</a:t>
            </a:r>
            <a:r>
              <a:rPr dirty="0" spc="-95"/>
              <a:t> </a:t>
            </a:r>
            <a:r>
              <a:rPr dirty="0"/>
              <a:t>this</a:t>
            </a:r>
            <a:r>
              <a:rPr dirty="0" spc="50"/>
              <a:t> </a:t>
            </a:r>
            <a:r>
              <a:rPr dirty="0" spc="-10"/>
              <a:t>string:</a:t>
            </a:r>
            <a:r>
              <a:rPr dirty="0" spc="-80"/>
              <a:t> </a:t>
            </a:r>
            <a:r>
              <a:rPr dirty="0" spc="-10"/>
              <a:t>Welcome</a:t>
            </a:r>
            <a:r>
              <a:rPr dirty="0" spc="-50"/>
              <a:t> </a:t>
            </a:r>
            <a:r>
              <a:rPr dirty="0"/>
              <a:t>to</a:t>
            </a:r>
            <a:r>
              <a:rPr dirty="0" spc="-45"/>
              <a:t> </a:t>
            </a:r>
            <a:r>
              <a:rPr dirty="0"/>
              <a:t>the</a:t>
            </a:r>
            <a:r>
              <a:rPr dirty="0" spc="-25"/>
              <a:t> </a:t>
            </a:r>
            <a:r>
              <a:rPr dirty="0" spc="-10"/>
              <a:t>neighborhood.</a:t>
            </a:r>
          </a:p>
        </p:txBody>
      </p:sp>
      <p:sp>
        <p:nvSpPr>
          <p:cNvPr id="7" name="object 7" descr=""/>
          <p:cNvSpPr/>
          <p:nvPr/>
        </p:nvSpPr>
        <p:spPr>
          <a:xfrm>
            <a:off x="669035" y="3742944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5" h="64135">
                <a:moveTo>
                  <a:pt x="39623" y="64007"/>
                </a:moveTo>
                <a:lnTo>
                  <a:pt x="22859" y="64007"/>
                </a:lnTo>
                <a:lnTo>
                  <a:pt x="15239" y="60959"/>
                </a:lnTo>
                <a:lnTo>
                  <a:pt x="9143" y="54863"/>
                </a:lnTo>
                <a:lnTo>
                  <a:pt x="3047" y="48767"/>
                </a:lnTo>
                <a:lnTo>
                  <a:pt x="0" y="41147"/>
                </a:lnTo>
                <a:lnTo>
                  <a:pt x="0" y="22859"/>
                </a:lnTo>
                <a:lnTo>
                  <a:pt x="3047" y="15239"/>
                </a:lnTo>
                <a:lnTo>
                  <a:pt x="15239" y="3047"/>
                </a:lnTo>
                <a:lnTo>
                  <a:pt x="22859" y="0"/>
                </a:lnTo>
                <a:lnTo>
                  <a:pt x="39623" y="0"/>
                </a:lnTo>
                <a:lnTo>
                  <a:pt x="47243" y="3047"/>
                </a:lnTo>
                <a:lnTo>
                  <a:pt x="59435" y="15239"/>
                </a:lnTo>
                <a:lnTo>
                  <a:pt x="62483" y="22859"/>
                </a:lnTo>
                <a:lnTo>
                  <a:pt x="62483" y="41147"/>
                </a:lnTo>
                <a:lnTo>
                  <a:pt x="59435" y="48767"/>
                </a:lnTo>
                <a:lnTo>
                  <a:pt x="47243" y="60959"/>
                </a:lnTo>
                <a:lnTo>
                  <a:pt x="39623" y="64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669035" y="4549140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5" h="64135">
                <a:moveTo>
                  <a:pt x="39623" y="64007"/>
                </a:moveTo>
                <a:lnTo>
                  <a:pt x="22859" y="64007"/>
                </a:lnTo>
                <a:lnTo>
                  <a:pt x="15239" y="60959"/>
                </a:lnTo>
                <a:lnTo>
                  <a:pt x="9143" y="53339"/>
                </a:lnTo>
                <a:lnTo>
                  <a:pt x="3047" y="47243"/>
                </a:lnTo>
                <a:lnTo>
                  <a:pt x="0" y="39623"/>
                </a:lnTo>
                <a:lnTo>
                  <a:pt x="0" y="22859"/>
                </a:lnTo>
                <a:lnTo>
                  <a:pt x="3047" y="15239"/>
                </a:lnTo>
                <a:lnTo>
                  <a:pt x="15239" y="3047"/>
                </a:lnTo>
                <a:lnTo>
                  <a:pt x="22859" y="0"/>
                </a:lnTo>
                <a:lnTo>
                  <a:pt x="39623" y="0"/>
                </a:lnTo>
                <a:lnTo>
                  <a:pt x="47243" y="3047"/>
                </a:lnTo>
                <a:lnTo>
                  <a:pt x="59435" y="15239"/>
                </a:lnTo>
                <a:lnTo>
                  <a:pt x="62483" y="22859"/>
                </a:lnTo>
                <a:lnTo>
                  <a:pt x="62483" y="39623"/>
                </a:lnTo>
                <a:lnTo>
                  <a:pt x="59435" y="47243"/>
                </a:lnTo>
                <a:lnTo>
                  <a:pt x="53339" y="53339"/>
                </a:lnTo>
                <a:lnTo>
                  <a:pt x="47243" y="60959"/>
                </a:lnTo>
                <a:lnTo>
                  <a:pt x="39623" y="64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669035" y="5629655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5" h="64135">
                <a:moveTo>
                  <a:pt x="39623" y="64008"/>
                </a:moveTo>
                <a:lnTo>
                  <a:pt x="22859" y="64008"/>
                </a:lnTo>
                <a:lnTo>
                  <a:pt x="15239" y="60960"/>
                </a:lnTo>
                <a:lnTo>
                  <a:pt x="9143" y="53340"/>
                </a:lnTo>
                <a:lnTo>
                  <a:pt x="3047" y="47244"/>
                </a:lnTo>
                <a:lnTo>
                  <a:pt x="0" y="39624"/>
                </a:lnTo>
                <a:lnTo>
                  <a:pt x="0" y="22860"/>
                </a:lnTo>
                <a:lnTo>
                  <a:pt x="3047" y="15240"/>
                </a:lnTo>
                <a:lnTo>
                  <a:pt x="15239" y="3048"/>
                </a:lnTo>
                <a:lnTo>
                  <a:pt x="22859" y="0"/>
                </a:lnTo>
                <a:lnTo>
                  <a:pt x="39623" y="0"/>
                </a:lnTo>
                <a:lnTo>
                  <a:pt x="47243" y="3048"/>
                </a:lnTo>
                <a:lnTo>
                  <a:pt x="59435" y="15240"/>
                </a:lnTo>
                <a:lnTo>
                  <a:pt x="62483" y="22860"/>
                </a:lnTo>
                <a:lnTo>
                  <a:pt x="62483" y="39624"/>
                </a:lnTo>
                <a:lnTo>
                  <a:pt x="59435" y="47244"/>
                </a:lnTo>
                <a:lnTo>
                  <a:pt x="53339" y="53340"/>
                </a:lnTo>
                <a:lnTo>
                  <a:pt x="47243" y="60960"/>
                </a:lnTo>
                <a:lnTo>
                  <a:pt x="39623" y="64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00"/>
              </a:lnSpc>
            </a:pPr>
            <a:r>
              <a:rPr dirty="0" spc="-25"/>
              <a:t>TOC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45408" y="548640"/>
            <a:ext cx="170688" cy="24130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4300" y="547115"/>
            <a:ext cx="1123188" cy="24384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20640" y="533400"/>
            <a:ext cx="1295400" cy="25755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468120">
              <a:lnSpc>
                <a:spcPct val="100000"/>
              </a:lnSpc>
              <a:spcBef>
                <a:spcPts val="110"/>
              </a:spcBef>
            </a:pPr>
            <a:r>
              <a:rPr dirty="0"/>
              <a:t>C</a:t>
            </a:r>
            <a:r>
              <a:rPr dirty="0" spc="-10"/>
              <a:t> </a:t>
            </a:r>
            <a:r>
              <a:rPr dirty="0" spc="-30"/>
              <a:t>Exercise</a:t>
            </a:r>
            <a:r>
              <a:rPr dirty="0" spc="-210"/>
              <a:t> </a:t>
            </a:r>
            <a:r>
              <a:rPr dirty="0" spc="-10"/>
              <a:t>Solutions</a:t>
            </a:r>
          </a:p>
        </p:txBody>
      </p:sp>
      <p:sp>
        <p:nvSpPr>
          <p:cNvPr id="6" name="object 6" descr=""/>
          <p:cNvSpPr/>
          <p:nvPr/>
        </p:nvSpPr>
        <p:spPr>
          <a:xfrm>
            <a:off x="669035" y="1040891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5" h="64134">
                <a:moveTo>
                  <a:pt x="39623" y="64008"/>
                </a:moveTo>
                <a:lnTo>
                  <a:pt x="22859" y="64008"/>
                </a:lnTo>
                <a:lnTo>
                  <a:pt x="15239" y="60960"/>
                </a:lnTo>
                <a:lnTo>
                  <a:pt x="9143" y="54864"/>
                </a:lnTo>
                <a:lnTo>
                  <a:pt x="3047" y="48768"/>
                </a:lnTo>
                <a:lnTo>
                  <a:pt x="0" y="41148"/>
                </a:lnTo>
                <a:lnTo>
                  <a:pt x="0" y="24384"/>
                </a:lnTo>
                <a:lnTo>
                  <a:pt x="3047" y="16764"/>
                </a:lnTo>
                <a:lnTo>
                  <a:pt x="9143" y="10668"/>
                </a:lnTo>
                <a:lnTo>
                  <a:pt x="15239" y="3048"/>
                </a:lnTo>
                <a:lnTo>
                  <a:pt x="22859" y="0"/>
                </a:lnTo>
                <a:lnTo>
                  <a:pt x="39623" y="0"/>
                </a:lnTo>
                <a:lnTo>
                  <a:pt x="47243" y="3048"/>
                </a:lnTo>
                <a:lnTo>
                  <a:pt x="53339" y="10668"/>
                </a:lnTo>
                <a:lnTo>
                  <a:pt x="59435" y="16764"/>
                </a:lnTo>
                <a:lnTo>
                  <a:pt x="62483" y="24384"/>
                </a:lnTo>
                <a:lnTo>
                  <a:pt x="62483" y="41148"/>
                </a:lnTo>
                <a:lnTo>
                  <a:pt x="59435" y="48768"/>
                </a:lnTo>
                <a:lnTo>
                  <a:pt x="47243" y="60960"/>
                </a:lnTo>
                <a:lnTo>
                  <a:pt x="39623" y="64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 descr=""/>
          <p:cNvGrpSpPr/>
          <p:nvPr/>
        </p:nvGrpSpPr>
        <p:grpSpPr>
          <a:xfrm>
            <a:off x="1141475" y="5419344"/>
            <a:ext cx="518159" cy="190500"/>
            <a:chOff x="1141475" y="5419344"/>
            <a:chExt cx="518159" cy="190500"/>
          </a:xfrm>
        </p:grpSpPr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1475" y="5426964"/>
              <a:ext cx="147828" cy="153924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315212" y="5550407"/>
              <a:ext cx="22860" cy="26034"/>
            </a:xfrm>
            <a:custGeom>
              <a:avLst/>
              <a:gdLst/>
              <a:ahLst/>
              <a:cxnLst/>
              <a:rect l="l" t="t" r="r" b="b"/>
              <a:pathLst>
                <a:path w="22859" h="26035">
                  <a:moveTo>
                    <a:pt x="15240" y="25908"/>
                  </a:moveTo>
                  <a:lnTo>
                    <a:pt x="6096" y="25908"/>
                  </a:lnTo>
                  <a:lnTo>
                    <a:pt x="3048" y="24384"/>
                  </a:lnTo>
                  <a:lnTo>
                    <a:pt x="0" y="21336"/>
                  </a:lnTo>
                  <a:lnTo>
                    <a:pt x="0" y="4572"/>
                  </a:lnTo>
                  <a:lnTo>
                    <a:pt x="3048" y="1524"/>
                  </a:lnTo>
                  <a:lnTo>
                    <a:pt x="7620" y="0"/>
                  </a:lnTo>
                  <a:lnTo>
                    <a:pt x="15240" y="0"/>
                  </a:lnTo>
                  <a:lnTo>
                    <a:pt x="19812" y="1524"/>
                  </a:lnTo>
                  <a:lnTo>
                    <a:pt x="21336" y="3048"/>
                  </a:lnTo>
                  <a:lnTo>
                    <a:pt x="22860" y="4572"/>
                  </a:lnTo>
                  <a:lnTo>
                    <a:pt x="22860" y="21336"/>
                  </a:lnTo>
                  <a:lnTo>
                    <a:pt x="21336" y="22860"/>
                  </a:lnTo>
                  <a:lnTo>
                    <a:pt x="15240" y="25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5503" y="5419344"/>
              <a:ext cx="294132" cy="190499"/>
            </a:xfrm>
            <a:prstGeom prst="rect">
              <a:avLst/>
            </a:prstGeom>
          </p:spPr>
        </p:pic>
      </p:grpSp>
      <p:sp>
        <p:nvSpPr>
          <p:cNvPr id="11" name="object 11" descr=""/>
          <p:cNvSpPr/>
          <p:nvPr/>
        </p:nvSpPr>
        <p:spPr>
          <a:xfrm>
            <a:off x="1743456" y="5420880"/>
            <a:ext cx="79375" cy="189230"/>
          </a:xfrm>
          <a:custGeom>
            <a:avLst/>
            <a:gdLst/>
            <a:ahLst/>
            <a:cxnLst/>
            <a:rect l="l" t="t" r="r" b="b"/>
            <a:pathLst>
              <a:path w="79375" h="189229">
                <a:moveTo>
                  <a:pt x="16764" y="0"/>
                </a:moveTo>
                <a:lnTo>
                  <a:pt x="3048" y="0"/>
                </a:lnTo>
                <a:lnTo>
                  <a:pt x="3048" y="1524"/>
                </a:lnTo>
                <a:lnTo>
                  <a:pt x="16764" y="1524"/>
                </a:lnTo>
                <a:lnTo>
                  <a:pt x="16764" y="0"/>
                </a:lnTo>
                <a:close/>
              </a:path>
              <a:path w="79375" h="189229">
                <a:moveTo>
                  <a:pt x="18288" y="1778"/>
                </a:moveTo>
                <a:lnTo>
                  <a:pt x="635" y="1778"/>
                </a:lnTo>
                <a:lnTo>
                  <a:pt x="635" y="3048"/>
                </a:lnTo>
                <a:lnTo>
                  <a:pt x="0" y="3048"/>
                </a:lnTo>
                <a:lnTo>
                  <a:pt x="0" y="152908"/>
                </a:lnTo>
                <a:lnTo>
                  <a:pt x="1143" y="152908"/>
                </a:lnTo>
                <a:lnTo>
                  <a:pt x="1143" y="154178"/>
                </a:lnTo>
                <a:lnTo>
                  <a:pt x="3048" y="154178"/>
                </a:lnTo>
                <a:lnTo>
                  <a:pt x="3048" y="155448"/>
                </a:lnTo>
                <a:lnTo>
                  <a:pt x="16764" y="155448"/>
                </a:lnTo>
                <a:lnTo>
                  <a:pt x="16764" y="154178"/>
                </a:lnTo>
                <a:lnTo>
                  <a:pt x="18288" y="154178"/>
                </a:lnTo>
                <a:lnTo>
                  <a:pt x="18288" y="152908"/>
                </a:lnTo>
                <a:lnTo>
                  <a:pt x="18288" y="3048"/>
                </a:lnTo>
                <a:lnTo>
                  <a:pt x="18288" y="1778"/>
                </a:lnTo>
                <a:close/>
              </a:path>
              <a:path w="79375" h="189229">
                <a:moveTo>
                  <a:pt x="79248" y="134099"/>
                </a:moveTo>
                <a:lnTo>
                  <a:pt x="77724" y="132575"/>
                </a:lnTo>
                <a:lnTo>
                  <a:pt x="76200" y="132575"/>
                </a:lnTo>
                <a:lnTo>
                  <a:pt x="76200" y="131051"/>
                </a:lnTo>
                <a:lnTo>
                  <a:pt x="62484" y="131051"/>
                </a:lnTo>
                <a:lnTo>
                  <a:pt x="62484" y="132575"/>
                </a:lnTo>
                <a:lnTo>
                  <a:pt x="59436" y="132575"/>
                </a:lnTo>
                <a:lnTo>
                  <a:pt x="59436" y="137147"/>
                </a:lnTo>
                <a:lnTo>
                  <a:pt x="57912" y="138671"/>
                </a:lnTo>
                <a:lnTo>
                  <a:pt x="57912" y="153911"/>
                </a:lnTo>
                <a:lnTo>
                  <a:pt x="44196" y="185915"/>
                </a:lnTo>
                <a:lnTo>
                  <a:pt x="42672" y="185915"/>
                </a:lnTo>
                <a:lnTo>
                  <a:pt x="42672" y="187439"/>
                </a:lnTo>
                <a:lnTo>
                  <a:pt x="44196" y="187439"/>
                </a:lnTo>
                <a:lnTo>
                  <a:pt x="44196" y="188963"/>
                </a:lnTo>
                <a:lnTo>
                  <a:pt x="54864" y="188963"/>
                </a:lnTo>
                <a:lnTo>
                  <a:pt x="54864" y="187439"/>
                </a:lnTo>
                <a:lnTo>
                  <a:pt x="56388" y="187439"/>
                </a:lnTo>
                <a:lnTo>
                  <a:pt x="57912" y="185915"/>
                </a:lnTo>
                <a:lnTo>
                  <a:pt x="73152" y="163055"/>
                </a:lnTo>
                <a:lnTo>
                  <a:pt x="74676" y="160007"/>
                </a:lnTo>
                <a:lnTo>
                  <a:pt x="76200" y="158483"/>
                </a:lnTo>
                <a:lnTo>
                  <a:pt x="76200" y="156959"/>
                </a:lnTo>
                <a:lnTo>
                  <a:pt x="77724" y="155435"/>
                </a:lnTo>
                <a:lnTo>
                  <a:pt x="77724" y="152387"/>
                </a:lnTo>
                <a:lnTo>
                  <a:pt x="79248" y="150863"/>
                </a:lnTo>
                <a:lnTo>
                  <a:pt x="79248" y="134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2" name="object 1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97379" y="5469636"/>
            <a:ext cx="181356" cy="140207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871219" y="893594"/>
            <a:ext cx="8430895" cy="5015865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12700" marR="5080">
              <a:lnSpc>
                <a:spcPct val="90300"/>
              </a:lnSpc>
              <a:spcBef>
                <a:spcPts val="350"/>
              </a:spcBef>
            </a:pPr>
            <a:r>
              <a:rPr dirty="0" sz="2000" spc="-10">
                <a:latin typeface="Calibri"/>
                <a:cs typeface="Calibri"/>
              </a:rPr>
              <a:t>Write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program</a:t>
            </a:r>
            <a:r>
              <a:rPr dirty="0" sz="2000" spc="-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calculate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area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rectangle.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1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program</a:t>
            </a:r>
            <a:r>
              <a:rPr dirty="0" sz="2000" spc="-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should</a:t>
            </a:r>
            <a:r>
              <a:rPr dirty="0" sz="2000" spc="-1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create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a </a:t>
            </a:r>
            <a:r>
              <a:rPr dirty="0" sz="2000">
                <a:latin typeface="Calibri"/>
                <a:cs typeface="Calibri"/>
              </a:rPr>
              <a:t>function</a:t>
            </a:r>
            <a:r>
              <a:rPr dirty="0" sz="2000" spc="-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that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receives</a:t>
            </a:r>
            <a:r>
              <a:rPr dirty="0" sz="2000" spc="-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required</a:t>
            </a:r>
            <a:r>
              <a:rPr dirty="0" sz="2000" spc="-1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values</a:t>
            </a:r>
            <a:r>
              <a:rPr dirty="0" sz="2000" spc="-10">
                <a:latin typeface="Calibri"/>
                <a:cs typeface="Calibri"/>
              </a:rPr>
              <a:t> and</a:t>
            </a:r>
            <a:r>
              <a:rPr dirty="0" sz="2000" spc="-1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returns</a:t>
            </a:r>
            <a:r>
              <a:rPr dirty="0" sz="2000" spc="-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result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printed</a:t>
            </a:r>
            <a:r>
              <a:rPr dirty="0" sz="2000" spc="-14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to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user.</a:t>
            </a:r>
            <a:endParaRPr sz="2000">
              <a:latin typeface="Calibri"/>
              <a:cs typeface="Calibri"/>
            </a:endParaRPr>
          </a:p>
          <a:p>
            <a:pPr marL="262255" marR="6407150">
              <a:lnSpc>
                <a:spcPct val="100000"/>
              </a:lnSpc>
              <a:spcBef>
                <a:spcPts val="105"/>
              </a:spcBef>
            </a:pPr>
            <a:r>
              <a:rPr dirty="0" sz="1800">
                <a:latin typeface="Calibri"/>
                <a:cs typeface="Calibri"/>
              </a:rPr>
              <a:t>#include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&lt;stdio.h&gt; </a:t>
            </a:r>
            <a:r>
              <a:rPr dirty="0" sz="1800">
                <a:latin typeface="Calibri"/>
                <a:cs typeface="Calibri"/>
              </a:rPr>
              <a:t>#include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&lt;stdlib.h&gt;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Calibri"/>
              <a:cs typeface="Calibri"/>
            </a:endParaRPr>
          </a:p>
          <a:p>
            <a:pPr marL="472440" marR="4794250" indent="-21082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float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RectangleArea(float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l,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float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w)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{ </a:t>
            </a:r>
            <a:r>
              <a:rPr dirty="0" sz="1800" spc="-10">
                <a:latin typeface="Calibri"/>
                <a:cs typeface="Calibri"/>
              </a:rPr>
              <a:t>return(l*w);</a:t>
            </a:r>
            <a:endParaRPr sz="1800">
              <a:latin typeface="Calibri"/>
              <a:cs typeface="Calibri"/>
            </a:endParaRPr>
          </a:p>
          <a:p>
            <a:pPr marL="262255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}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50">
              <a:latin typeface="Calibri"/>
              <a:cs typeface="Calibri"/>
            </a:endParaRPr>
          </a:p>
          <a:p>
            <a:pPr marL="472440" marR="6901815" indent="-21082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int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main()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{ </a:t>
            </a:r>
            <a:r>
              <a:rPr dirty="0" sz="1800">
                <a:latin typeface="Calibri"/>
                <a:cs typeface="Calibri"/>
              </a:rPr>
              <a:t>float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l=4; </a:t>
            </a:r>
            <a:r>
              <a:rPr dirty="0" sz="1800">
                <a:latin typeface="Calibri"/>
                <a:cs typeface="Calibri"/>
              </a:rPr>
              <a:t>float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w=10;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Calibri"/>
              <a:cs typeface="Calibri"/>
            </a:endParaRPr>
          </a:p>
          <a:p>
            <a:pPr marL="1268095" marR="436245" indent="-795655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printf("The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area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rectangle</a:t>
            </a:r>
            <a:r>
              <a:rPr dirty="0" sz="1800" spc="-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with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 length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(l)</a:t>
            </a:r>
            <a:r>
              <a:rPr dirty="0" sz="1800" spc="-1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%.2f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width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(w)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%.2f</a:t>
            </a:r>
            <a:r>
              <a:rPr dirty="0" sz="1800" spc="5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is: </a:t>
            </a:r>
            <a:r>
              <a:rPr dirty="0" sz="1800">
                <a:latin typeface="Calibri"/>
                <a:cs typeface="Calibri"/>
              </a:rPr>
              <a:t>RectangleArea(l,</a:t>
            </a:r>
            <a:r>
              <a:rPr dirty="0" sz="1800" spc="-8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w));</a:t>
            </a:r>
            <a:endParaRPr sz="1800">
              <a:latin typeface="Calibri"/>
              <a:cs typeface="Calibri"/>
            </a:endParaRPr>
          </a:p>
          <a:p>
            <a:pPr marL="262255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}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00"/>
              </a:lnSpc>
            </a:pPr>
            <a:r>
              <a:rPr dirty="0" spc="-25"/>
              <a:t>TOC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45408" y="548640"/>
            <a:ext cx="170688" cy="24130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4300" y="547115"/>
            <a:ext cx="1123188" cy="24384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20640" y="533400"/>
            <a:ext cx="1295400" cy="25755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18991" y="413343"/>
            <a:ext cx="2821940" cy="454659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C</a:t>
            </a:r>
            <a:r>
              <a:rPr dirty="0" spc="-10"/>
              <a:t> </a:t>
            </a:r>
            <a:r>
              <a:rPr dirty="0" spc="-30"/>
              <a:t>Exercise</a:t>
            </a:r>
            <a:r>
              <a:rPr dirty="0" spc="-210"/>
              <a:t> </a:t>
            </a:r>
            <a:r>
              <a:rPr dirty="0" spc="-10"/>
              <a:t>Solutions</a:t>
            </a:r>
          </a:p>
        </p:txBody>
      </p:sp>
      <p:sp>
        <p:nvSpPr>
          <p:cNvPr id="6" name="object 6" descr=""/>
          <p:cNvSpPr/>
          <p:nvPr/>
        </p:nvSpPr>
        <p:spPr>
          <a:xfrm>
            <a:off x="669035" y="1040891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5" h="64134">
                <a:moveTo>
                  <a:pt x="39623" y="64008"/>
                </a:moveTo>
                <a:lnTo>
                  <a:pt x="22859" y="64008"/>
                </a:lnTo>
                <a:lnTo>
                  <a:pt x="15239" y="60960"/>
                </a:lnTo>
                <a:lnTo>
                  <a:pt x="9143" y="54864"/>
                </a:lnTo>
                <a:lnTo>
                  <a:pt x="3047" y="48768"/>
                </a:lnTo>
                <a:lnTo>
                  <a:pt x="0" y="41148"/>
                </a:lnTo>
                <a:lnTo>
                  <a:pt x="0" y="24384"/>
                </a:lnTo>
                <a:lnTo>
                  <a:pt x="3047" y="16764"/>
                </a:lnTo>
                <a:lnTo>
                  <a:pt x="9143" y="10668"/>
                </a:lnTo>
                <a:lnTo>
                  <a:pt x="15239" y="3048"/>
                </a:lnTo>
                <a:lnTo>
                  <a:pt x="22859" y="0"/>
                </a:lnTo>
                <a:lnTo>
                  <a:pt x="39623" y="0"/>
                </a:lnTo>
                <a:lnTo>
                  <a:pt x="47243" y="3048"/>
                </a:lnTo>
                <a:lnTo>
                  <a:pt x="53339" y="10668"/>
                </a:lnTo>
                <a:lnTo>
                  <a:pt x="59435" y="16764"/>
                </a:lnTo>
                <a:lnTo>
                  <a:pt x="62483" y="24384"/>
                </a:lnTo>
                <a:lnTo>
                  <a:pt x="62483" y="41148"/>
                </a:lnTo>
                <a:lnTo>
                  <a:pt x="59435" y="48768"/>
                </a:lnTo>
                <a:lnTo>
                  <a:pt x="47243" y="60960"/>
                </a:lnTo>
                <a:lnTo>
                  <a:pt x="39623" y="64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 descr=""/>
          <p:cNvGrpSpPr/>
          <p:nvPr/>
        </p:nvGrpSpPr>
        <p:grpSpPr>
          <a:xfrm>
            <a:off x="1359407" y="2801111"/>
            <a:ext cx="497205" cy="160020"/>
            <a:chOff x="1359407" y="2801111"/>
            <a:chExt cx="497205" cy="160020"/>
          </a:xfrm>
        </p:grpSpPr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59407" y="2851404"/>
              <a:ext cx="79248" cy="109728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66087" y="2804160"/>
              <a:ext cx="86868" cy="15544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78863" y="2851404"/>
              <a:ext cx="82296" cy="109728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1694688" y="2851404"/>
              <a:ext cx="59690" cy="108585"/>
            </a:xfrm>
            <a:custGeom>
              <a:avLst/>
              <a:gdLst/>
              <a:ahLst/>
              <a:cxnLst/>
              <a:rect l="l" t="t" r="r" b="b"/>
              <a:pathLst>
                <a:path w="59689" h="108585">
                  <a:moveTo>
                    <a:pt x="54864" y="1524"/>
                  </a:moveTo>
                  <a:lnTo>
                    <a:pt x="36576" y="1524"/>
                  </a:lnTo>
                  <a:lnTo>
                    <a:pt x="38100" y="0"/>
                  </a:lnTo>
                  <a:lnTo>
                    <a:pt x="53340" y="0"/>
                  </a:lnTo>
                  <a:lnTo>
                    <a:pt x="54864" y="1524"/>
                  </a:lnTo>
                  <a:close/>
                </a:path>
                <a:path w="59689" h="108585">
                  <a:moveTo>
                    <a:pt x="15240" y="3048"/>
                  </a:moveTo>
                  <a:lnTo>
                    <a:pt x="1524" y="3048"/>
                  </a:lnTo>
                  <a:lnTo>
                    <a:pt x="1524" y="1524"/>
                  </a:lnTo>
                  <a:lnTo>
                    <a:pt x="15240" y="1524"/>
                  </a:lnTo>
                  <a:lnTo>
                    <a:pt x="15240" y="3048"/>
                  </a:lnTo>
                  <a:close/>
                </a:path>
                <a:path w="59689" h="108585">
                  <a:moveTo>
                    <a:pt x="33528" y="19812"/>
                  </a:moveTo>
                  <a:lnTo>
                    <a:pt x="16764" y="19812"/>
                  </a:lnTo>
                  <a:lnTo>
                    <a:pt x="19812" y="15240"/>
                  </a:lnTo>
                  <a:lnTo>
                    <a:pt x="21336" y="12192"/>
                  </a:lnTo>
                  <a:lnTo>
                    <a:pt x="28956" y="4572"/>
                  </a:lnTo>
                  <a:lnTo>
                    <a:pt x="32004" y="3048"/>
                  </a:lnTo>
                  <a:lnTo>
                    <a:pt x="33528" y="1524"/>
                  </a:lnTo>
                  <a:lnTo>
                    <a:pt x="57912" y="1524"/>
                  </a:lnTo>
                  <a:lnTo>
                    <a:pt x="57912" y="3048"/>
                  </a:lnTo>
                  <a:lnTo>
                    <a:pt x="59436" y="3048"/>
                  </a:lnTo>
                  <a:lnTo>
                    <a:pt x="59436" y="16764"/>
                  </a:lnTo>
                  <a:lnTo>
                    <a:pt x="38100" y="16764"/>
                  </a:lnTo>
                  <a:lnTo>
                    <a:pt x="36576" y="18288"/>
                  </a:lnTo>
                  <a:lnTo>
                    <a:pt x="33528" y="19812"/>
                  </a:lnTo>
                  <a:close/>
                </a:path>
                <a:path w="59689" h="108585">
                  <a:moveTo>
                    <a:pt x="18288" y="106680"/>
                  </a:moveTo>
                  <a:lnTo>
                    <a:pt x="0" y="106680"/>
                  </a:lnTo>
                  <a:lnTo>
                    <a:pt x="0" y="3048"/>
                  </a:lnTo>
                  <a:lnTo>
                    <a:pt x="16764" y="3048"/>
                  </a:lnTo>
                  <a:lnTo>
                    <a:pt x="16764" y="19812"/>
                  </a:lnTo>
                  <a:lnTo>
                    <a:pt x="33528" y="19812"/>
                  </a:lnTo>
                  <a:lnTo>
                    <a:pt x="22860" y="30480"/>
                  </a:lnTo>
                  <a:lnTo>
                    <a:pt x="21336" y="35052"/>
                  </a:lnTo>
                  <a:lnTo>
                    <a:pt x="18288" y="38100"/>
                  </a:lnTo>
                  <a:lnTo>
                    <a:pt x="18288" y="106680"/>
                  </a:lnTo>
                  <a:close/>
                </a:path>
                <a:path w="59689" h="108585">
                  <a:moveTo>
                    <a:pt x="57912" y="19812"/>
                  </a:moveTo>
                  <a:lnTo>
                    <a:pt x="54864" y="19812"/>
                  </a:lnTo>
                  <a:lnTo>
                    <a:pt x="54864" y="18288"/>
                  </a:lnTo>
                  <a:lnTo>
                    <a:pt x="51816" y="18288"/>
                  </a:lnTo>
                  <a:lnTo>
                    <a:pt x="50292" y="16764"/>
                  </a:lnTo>
                  <a:lnTo>
                    <a:pt x="59436" y="16764"/>
                  </a:lnTo>
                  <a:lnTo>
                    <a:pt x="57912" y="18288"/>
                  </a:lnTo>
                  <a:lnTo>
                    <a:pt x="57912" y="19812"/>
                  </a:lnTo>
                  <a:close/>
                </a:path>
                <a:path w="59689" h="108585">
                  <a:moveTo>
                    <a:pt x="15240" y="108204"/>
                  </a:moveTo>
                  <a:lnTo>
                    <a:pt x="3048" y="108204"/>
                  </a:lnTo>
                  <a:lnTo>
                    <a:pt x="3048" y="106680"/>
                  </a:lnTo>
                  <a:lnTo>
                    <a:pt x="15240" y="106680"/>
                  </a:lnTo>
                  <a:lnTo>
                    <a:pt x="15240" y="1082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78507" y="2801111"/>
              <a:ext cx="77724" cy="83820"/>
            </a:xfrm>
            <a:prstGeom prst="rect">
              <a:avLst/>
            </a:prstGeom>
          </p:spPr>
        </p:pic>
      </p:grpSp>
      <p:pic>
        <p:nvPicPr>
          <p:cNvPr id="13" name="object 13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41576" y="2802635"/>
            <a:ext cx="804672" cy="196596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42916" y="2802636"/>
            <a:ext cx="131063" cy="190500"/>
          </a:xfrm>
          <a:prstGeom prst="rect">
            <a:avLst/>
          </a:prstGeom>
        </p:spPr>
      </p:pic>
      <p:grpSp>
        <p:nvGrpSpPr>
          <p:cNvPr id="15" name="object 15" descr=""/>
          <p:cNvGrpSpPr/>
          <p:nvPr/>
        </p:nvGrpSpPr>
        <p:grpSpPr>
          <a:xfrm>
            <a:off x="2097024" y="3349752"/>
            <a:ext cx="530860" cy="196850"/>
            <a:chOff x="2097024" y="3349752"/>
            <a:chExt cx="530860" cy="196850"/>
          </a:xfrm>
        </p:grpSpPr>
        <p:sp>
          <p:nvSpPr>
            <p:cNvPr id="16" name="object 16" descr=""/>
            <p:cNvSpPr/>
            <p:nvPr/>
          </p:nvSpPr>
          <p:spPr>
            <a:xfrm>
              <a:off x="2097024" y="3349752"/>
              <a:ext cx="41275" cy="196850"/>
            </a:xfrm>
            <a:custGeom>
              <a:avLst/>
              <a:gdLst/>
              <a:ahLst/>
              <a:cxnLst/>
              <a:rect l="l" t="t" r="r" b="b"/>
              <a:pathLst>
                <a:path w="41275" h="196850">
                  <a:moveTo>
                    <a:pt x="38100" y="1524"/>
                  </a:moveTo>
                  <a:lnTo>
                    <a:pt x="25908" y="1524"/>
                  </a:lnTo>
                  <a:lnTo>
                    <a:pt x="27432" y="0"/>
                  </a:lnTo>
                  <a:lnTo>
                    <a:pt x="36576" y="0"/>
                  </a:lnTo>
                  <a:lnTo>
                    <a:pt x="38100" y="1524"/>
                  </a:lnTo>
                  <a:close/>
                </a:path>
                <a:path w="41275" h="196850">
                  <a:moveTo>
                    <a:pt x="41148" y="195072"/>
                  </a:moveTo>
                  <a:lnTo>
                    <a:pt x="24384" y="195072"/>
                  </a:lnTo>
                  <a:lnTo>
                    <a:pt x="19812" y="187452"/>
                  </a:lnTo>
                  <a:lnTo>
                    <a:pt x="13716" y="172212"/>
                  </a:lnTo>
                  <a:lnTo>
                    <a:pt x="9334" y="159448"/>
                  </a:lnTo>
                  <a:lnTo>
                    <a:pt x="7500" y="153566"/>
                  </a:lnTo>
                  <a:lnTo>
                    <a:pt x="6096" y="147828"/>
                  </a:lnTo>
                  <a:lnTo>
                    <a:pt x="3048" y="140208"/>
                  </a:lnTo>
                  <a:lnTo>
                    <a:pt x="1524" y="131064"/>
                  </a:lnTo>
                  <a:lnTo>
                    <a:pt x="1524" y="123444"/>
                  </a:lnTo>
                  <a:lnTo>
                    <a:pt x="0" y="115824"/>
                  </a:lnTo>
                  <a:lnTo>
                    <a:pt x="1524" y="73152"/>
                  </a:lnTo>
                  <a:lnTo>
                    <a:pt x="4572" y="57912"/>
                  </a:lnTo>
                  <a:lnTo>
                    <a:pt x="6096" y="48768"/>
                  </a:lnTo>
                  <a:lnTo>
                    <a:pt x="7620" y="41148"/>
                  </a:lnTo>
                  <a:lnTo>
                    <a:pt x="19812" y="10668"/>
                  </a:lnTo>
                  <a:lnTo>
                    <a:pt x="24384" y="3048"/>
                  </a:lnTo>
                  <a:lnTo>
                    <a:pt x="24384" y="1524"/>
                  </a:lnTo>
                  <a:lnTo>
                    <a:pt x="39624" y="1524"/>
                  </a:lnTo>
                  <a:lnTo>
                    <a:pt x="39624" y="3048"/>
                  </a:lnTo>
                  <a:lnTo>
                    <a:pt x="41148" y="3048"/>
                  </a:lnTo>
                  <a:lnTo>
                    <a:pt x="27193" y="38862"/>
                  </a:lnTo>
                  <a:lnTo>
                    <a:pt x="18810" y="86106"/>
                  </a:lnTo>
                  <a:lnTo>
                    <a:pt x="18288" y="97536"/>
                  </a:lnTo>
                  <a:lnTo>
                    <a:pt x="18811" y="109870"/>
                  </a:lnTo>
                  <a:lnTo>
                    <a:pt x="27193" y="157734"/>
                  </a:lnTo>
                  <a:lnTo>
                    <a:pt x="39624" y="192024"/>
                  </a:lnTo>
                  <a:lnTo>
                    <a:pt x="39624" y="193548"/>
                  </a:lnTo>
                  <a:lnTo>
                    <a:pt x="41148" y="193548"/>
                  </a:lnTo>
                  <a:lnTo>
                    <a:pt x="41148" y="195072"/>
                  </a:lnTo>
                  <a:close/>
                </a:path>
                <a:path w="41275" h="196850">
                  <a:moveTo>
                    <a:pt x="39624" y="196596"/>
                  </a:moveTo>
                  <a:lnTo>
                    <a:pt x="25908" y="196596"/>
                  </a:lnTo>
                  <a:lnTo>
                    <a:pt x="25908" y="195072"/>
                  </a:lnTo>
                  <a:lnTo>
                    <a:pt x="39624" y="195072"/>
                  </a:lnTo>
                  <a:lnTo>
                    <a:pt x="39624" y="1965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70175" y="3351276"/>
              <a:ext cx="231648" cy="161543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21636" y="3351276"/>
              <a:ext cx="205739" cy="190499"/>
            </a:xfrm>
            <a:prstGeom prst="rect">
              <a:avLst/>
            </a:prstGeom>
          </p:spPr>
        </p:pic>
      </p:grpSp>
      <p:pic>
        <p:nvPicPr>
          <p:cNvPr id="19" name="object 19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702051" y="3349751"/>
            <a:ext cx="926591" cy="198120"/>
          </a:xfrm>
          <a:prstGeom prst="rect">
            <a:avLst/>
          </a:prstGeom>
        </p:spPr>
      </p:pic>
      <p:sp>
        <p:nvSpPr>
          <p:cNvPr id="20" name="object 20" descr=""/>
          <p:cNvSpPr/>
          <p:nvPr/>
        </p:nvSpPr>
        <p:spPr>
          <a:xfrm>
            <a:off x="1886712" y="3899928"/>
            <a:ext cx="147955" cy="196850"/>
          </a:xfrm>
          <a:custGeom>
            <a:avLst/>
            <a:gdLst/>
            <a:ahLst/>
            <a:cxnLst/>
            <a:rect l="l" t="t" r="r" b="b"/>
            <a:pathLst>
              <a:path w="147955" h="196850">
                <a:moveTo>
                  <a:pt x="41148" y="3048"/>
                </a:moveTo>
                <a:lnTo>
                  <a:pt x="39624" y="1524"/>
                </a:lnTo>
                <a:lnTo>
                  <a:pt x="39624" y="0"/>
                </a:lnTo>
                <a:lnTo>
                  <a:pt x="24384" y="0"/>
                </a:lnTo>
                <a:lnTo>
                  <a:pt x="24384" y="1524"/>
                </a:lnTo>
                <a:lnTo>
                  <a:pt x="19812" y="9144"/>
                </a:lnTo>
                <a:lnTo>
                  <a:pt x="13716" y="24384"/>
                </a:lnTo>
                <a:lnTo>
                  <a:pt x="3048" y="64008"/>
                </a:lnTo>
                <a:lnTo>
                  <a:pt x="1524" y="73152"/>
                </a:lnTo>
                <a:lnTo>
                  <a:pt x="0" y="80772"/>
                </a:lnTo>
                <a:lnTo>
                  <a:pt x="0" y="114300"/>
                </a:lnTo>
                <a:lnTo>
                  <a:pt x="1524" y="121920"/>
                </a:lnTo>
                <a:lnTo>
                  <a:pt x="1524" y="131064"/>
                </a:lnTo>
                <a:lnTo>
                  <a:pt x="3048" y="138684"/>
                </a:lnTo>
                <a:lnTo>
                  <a:pt x="6096" y="146304"/>
                </a:lnTo>
                <a:lnTo>
                  <a:pt x="7493" y="152895"/>
                </a:lnTo>
                <a:lnTo>
                  <a:pt x="24384" y="193548"/>
                </a:lnTo>
                <a:lnTo>
                  <a:pt x="24384" y="195072"/>
                </a:lnTo>
                <a:lnTo>
                  <a:pt x="28956" y="195072"/>
                </a:lnTo>
                <a:lnTo>
                  <a:pt x="28956" y="196596"/>
                </a:lnTo>
                <a:lnTo>
                  <a:pt x="36576" y="196596"/>
                </a:lnTo>
                <a:lnTo>
                  <a:pt x="36576" y="195072"/>
                </a:lnTo>
                <a:lnTo>
                  <a:pt x="39624" y="195072"/>
                </a:lnTo>
                <a:lnTo>
                  <a:pt x="41148" y="193548"/>
                </a:lnTo>
                <a:lnTo>
                  <a:pt x="39624" y="192024"/>
                </a:lnTo>
                <a:lnTo>
                  <a:pt x="39624" y="190500"/>
                </a:lnTo>
                <a:lnTo>
                  <a:pt x="35090" y="179070"/>
                </a:lnTo>
                <a:lnTo>
                  <a:pt x="22136" y="133108"/>
                </a:lnTo>
                <a:lnTo>
                  <a:pt x="18288" y="97536"/>
                </a:lnTo>
                <a:lnTo>
                  <a:pt x="18808" y="85217"/>
                </a:lnTo>
                <a:lnTo>
                  <a:pt x="27190" y="37998"/>
                </a:lnTo>
                <a:lnTo>
                  <a:pt x="39624" y="4572"/>
                </a:lnTo>
                <a:lnTo>
                  <a:pt x="39624" y="3048"/>
                </a:lnTo>
                <a:lnTo>
                  <a:pt x="41148" y="3048"/>
                </a:lnTo>
                <a:close/>
              </a:path>
              <a:path w="147955" h="196850">
                <a:moveTo>
                  <a:pt x="108204" y="1524"/>
                </a:moveTo>
                <a:lnTo>
                  <a:pt x="96012" y="1524"/>
                </a:lnTo>
                <a:lnTo>
                  <a:pt x="96012" y="3048"/>
                </a:lnTo>
                <a:lnTo>
                  <a:pt x="94488" y="3048"/>
                </a:lnTo>
                <a:lnTo>
                  <a:pt x="94488" y="4572"/>
                </a:lnTo>
                <a:lnTo>
                  <a:pt x="79248" y="27432"/>
                </a:lnTo>
                <a:lnTo>
                  <a:pt x="76200" y="30480"/>
                </a:lnTo>
                <a:lnTo>
                  <a:pt x="76200" y="32004"/>
                </a:lnTo>
                <a:lnTo>
                  <a:pt x="74676" y="35052"/>
                </a:lnTo>
                <a:lnTo>
                  <a:pt x="74676" y="38100"/>
                </a:lnTo>
                <a:lnTo>
                  <a:pt x="73152" y="39624"/>
                </a:lnTo>
                <a:lnTo>
                  <a:pt x="73152" y="54864"/>
                </a:lnTo>
                <a:lnTo>
                  <a:pt x="76200" y="57912"/>
                </a:lnTo>
                <a:lnTo>
                  <a:pt x="77724" y="57912"/>
                </a:lnTo>
                <a:lnTo>
                  <a:pt x="79248" y="59436"/>
                </a:lnTo>
                <a:lnTo>
                  <a:pt x="86868" y="59436"/>
                </a:lnTo>
                <a:lnTo>
                  <a:pt x="86868" y="57912"/>
                </a:lnTo>
                <a:lnTo>
                  <a:pt x="89916" y="57912"/>
                </a:lnTo>
                <a:lnTo>
                  <a:pt x="91440" y="56388"/>
                </a:lnTo>
                <a:lnTo>
                  <a:pt x="91440" y="54864"/>
                </a:lnTo>
                <a:lnTo>
                  <a:pt x="92964" y="54864"/>
                </a:lnTo>
                <a:lnTo>
                  <a:pt x="92964" y="35052"/>
                </a:lnTo>
                <a:lnTo>
                  <a:pt x="108204" y="4572"/>
                </a:lnTo>
                <a:lnTo>
                  <a:pt x="108204" y="1524"/>
                </a:lnTo>
                <a:close/>
              </a:path>
              <a:path w="147955" h="196850">
                <a:moveTo>
                  <a:pt x="147828" y="1524"/>
                </a:moveTo>
                <a:lnTo>
                  <a:pt x="137160" y="1524"/>
                </a:lnTo>
                <a:lnTo>
                  <a:pt x="135636" y="3048"/>
                </a:lnTo>
                <a:lnTo>
                  <a:pt x="134112" y="3048"/>
                </a:lnTo>
                <a:lnTo>
                  <a:pt x="134112" y="4572"/>
                </a:lnTo>
                <a:lnTo>
                  <a:pt x="118872" y="27432"/>
                </a:lnTo>
                <a:lnTo>
                  <a:pt x="117348" y="28956"/>
                </a:lnTo>
                <a:lnTo>
                  <a:pt x="117348" y="30480"/>
                </a:lnTo>
                <a:lnTo>
                  <a:pt x="115824" y="32004"/>
                </a:lnTo>
                <a:lnTo>
                  <a:pt x="115824" y="35052"/>
                </a:lnTo>
                <a:lnTo>
                  <a:pt x="114300" y="36576"/>
                </a:lnTo>
                <a:lnTo>
                  <a:pt x="114300" y="39624"/>
                </a:lnTo>
                <a:lnTo>
                  <a:pt x="112776" y="41148"/>
                </a:lnTo>
                <a:lnTo>
                  <a:pt x="112776" y="54864"/>
                </a:lnTo>
                <a:lnTo>
                  <a:pt x="114300" y="54864"/>
                </a:lnTo>
                <a:lnTo>
                  <a:pt x="114300" y="56388"/>
                </a:lnTo>
                <a:lnTo>
                  <a:pt x="115824" y="56388"/>
                </a:lnTo>
                <a:lnTo>
                  <a:pt x="115824" y="57912"/>
                </a:lnTo>
                <a:lnTo>
                  <a:pt x="118872" y="57912"/>
                </a:lnTo>
                <a:lnTo>
                  <a:pt x="118872" y="59436"/>
                </a:lnTo>
                <a:lnTo>
                  <a:pt x="126492" y="59436"/>
                </a:lnTo>
                <a:lnTo>
                  <a:pt x="128016" y="57912"/>
                </a:lnTo>
                <a:lnTo>
                  <a:pt x="129540" y="57912"/>
                </a:lnTo>
                <a:lnTo>
                  <a:pt x="132588" y="54864"/>
                </a:lnTo>
                <a:lnTo>
                  <a:pt x="132588" y="35052"/>
                </a:lnTo>
                <a:lnTo>
                  <a:pt x="147828" y="4572"/>
                </a:lnTo>
                <a:lnTo>
                  <a:pt x="147828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1" name="object 21" descr=""/>
          <p:cNvGrpSpPr/>
          <p:nvPr/>
        </p:nvGrpSpPr>
        <p:grpSpPr>
          <a:xfrm>
            <a:off x="2144267" y="3899915"/>
            <a:ext cx="311150" cy="196850"/>
            <a:chOff x="2144267" y="3899915"/>
            <a:chExt cx="311150" cy="196850"/>
          </a:xfrm>
        </p:grpSpPr>
        <p:pic>
          <p:nvPicPr>
            <p:cNvPr id="22" name="object 22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144267" y="3950207"/>
              <a:ext cx="86868" cy="108204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2250948" y="3899915"/>
              <a:ext cx="204470" cy="196850"/>
            </a:xfrm>
            <a:custGeom>
              <a:avLst/>
              <a:gdLst/>
              <a:ahLst/>
              <a:cxnLst/>
              <a:rect l="l" t="t" r="r" b="b"/>
              <a:pathLst>
                <a:path w="204469" h="196850">
                  <a:moveTo>
                    <a:pt x="36576" y="7632"/>
                  </a:moveTo>
                  <a:lnTo>
                    <a:pt x="35052" y="6108"/>
                  </a:lnTo>
                  <a:lnTo>
                    <a:pt x="35052" y="3060"/>
                  </a:lnTo>
                  <a:lnTo>
                    <a:pt x="33528" y="3060"/>
                  </a:lnTo>
                  <a:lnTo>
                    <a:pt x="32004" y="1536"/>
                  </a:lnTo>
                  <a:lnTo>
                    <a:pt x="18288" y="1536"/>
                  </a:lnTo>
                  <a:lnTo>
                    <a:pt x="18288" y="3060"/>
                  </a:lnTo>
                  <a:lnTo>
                    <a:pt x="16764" y="3060"/>
                  </a:lnTo>
                  <a:lnTo>
                    <a:pt x="16764" y="4584"/>
                  </a:lnTo>
                  <a:lnTo>
                    <a:pt x="15240" y="4584"/>
                  </a:lnTo>
                  <a:lnTo>
                    <a:pt x="15240" y="24396"/>
                  </a:lnTo>
                  <a:lnTo>
                    <a:pt x="0" y="54876"/>
                  </a:lnTo>
                  <a:lnTo>
                    <a:pt x="0" y="57924"/>
                  </a:lnTo>
                  <a:lnTo>
                    <a:pt x="3048" y="57924"/>
                  </a:lnTo>
                  <a:lnTo>
                    <a:pt x="3048" y="59448"/>
                  </a:lnTo>
                  <a:lnTo>
                    <a:pt x="7620" y="59448"/>
                  </a:lnTo>
                  <a:lnTo>
                    <a:pt x="9144" y="57924"/>
                  </a:lnTo>
                  <a:lnTo>
                    <a:pt x="12192" y="57924"/>
                  </a:lnTo>
                  <a:lnTo>
                    <a:pt x="13716" y="56400"/>
                  </a:lnTo>
                  <a:lnTo>
                    <a:pt x="13716" y="54876"/>
                  </a:lnTo>
                  <a:lnTo>
                    <a:pt x="28956" y="32016"/>
                  </a:lnTo>
                  <a:lnTo>
                    <a:pt x="32004" y="28968"/>
                  </a:lnTo>
                  <a:lnTo>
                    <a:pt x="32004" y="27444"/>
                  </a:lnTo>
                  <a:lnTo>
                    <a:pt x="33528" y="25920"/>
                  </a:lnTo>
                  <a:lnTo>
                    <a:pt x="33528" y="24396"/>
                  </a:lnTo>
                  <a:lnTo>
                    <a:pt x="35052" y="21348"/>
                  </a:lnTo>
                  <a:lnTo>
                    <a:pt x="35052" y="16776"/>
                  </a:lnTo>
                  <a:lnTo>
                    <a:pt x="36576" y="15252"/>
                  </a:lnTo>
                  <a:lnTo>
                    <a:pt x="36576" y="7632"/>
                  </a:lnTo>
                  <a:close/>
                </a:path>
                <a:path w="204469" h="196850">
                  <a:moveTo>
                    <a:pt x="76200" y="6108"/>
                  </a:moveTo>
                  <a:lnTo>
                    <a:pt x="74676" y="4584"/>
                  </a:lnTo>
                  <a:lnTo>
                    <a:pt x="74676" y="3060"/>
                  </a:lnTo>
                  <a:lnTo>
                    <a:pt x="73152" y="3060"/>
                  </a:lnTo>
                  <a:lnTo>
                    <a:pt x="73152" y="1536"/>
                  </a:lnTo>
                  <a:lnTo>
                    <a:pt x="57912" y="1536"/>
                  </a:lnTo>
                  <a:lnTo>
                    <a:pt x="57912" y="3060"/>
                  </a:lnTo>
                  <a:lnTo>
                    <a:pt x="56388" y="3060"/>
                  </a:lnTo>
                  <a:lnTo>
                    <a:pt x="56388" y="4584"/>
                  </a:lnTo>
                  <a:lnTo>
                    <a:pt x="54864" y="6108"/>
                  </a:lnTo>
                  <a:lnTo>
                    <a:pt x="54864" y="24396"/>
                  </a:lnTo>
                  <a:lnTo>
                    <a:pt x="41148" y="54876"/>
                  </a:lnTo>
                  <a:lnTo>
                    <a:pt x="41148" y="56400"/>
                  </a:lnTo>
                  <a:lnTo>
                    <a:pt x="39624" y="56400"/>
                  </a:lnTo>
                  <a:lnTo>
                    <a:pt x="39624" y="57924"/>
                  </a:lnTo>
                  <a:lnTo>
                    <a:pt x="42672" y="57924"/>
                  </a:lnTo>
                  <a:lnTo>
                    <a:pt x="44196" y="59448"/>
                  </a:lnTo>
                  <a:lnTo>
                    <a:pt x="48768" y="59448"/>
                  </a:lnTo>
                  <a:lnTo>
                    <a:pt x="48768" y="57924"/>
                  </a:lnTo>
                  <a:lnTo>
                    <a:pt x="53340" y="57924"/>
                  </a:lnTo>
                  <a:lnTo>
                    <a:pt x="53340" y="56400"/>
                  </a:lnTo>
                  <a:lnTo>
                    <a:pt x="54864" y="54876"/>
                  </a:lnTo>
                  <a:lnTo>
                    <a:pt x="70104" y="32016"/>
                  </a:lnTo>
                  <a:lnTo>
                    <a:pt x="70104" y="30492"/>
                  </a:lnTo>
                  <a:lnTo>
                    <a:pt x="73152" y="27444"/>
                  </a:lnTo>
                  <a:lnTo>
                    <a:pt x="73152" y="25920"/>
                  </a:lnTo>
                  <a:lnTo>
                    <a:pt x="74676" y="24396"/>
                  </a:lnTo>
                  <a:lnTo>
                    <a:pt x="74676" y="18300"/>
                  </a:lnTo>
                  <a:lnTo>
                    <a:pt x="76200" y="16776"/>
                  </a:lnTo>
                  <a:lnTo>
                    <a:pt x="76200" y="6108"/>
                  </a:lnTo>
                  <a:close/>
                </a:path>
                <a:path w="204469" h="196850">
                  <a:moveTo>
                    <a:pt x="141719" y="97536"/>
                  </a:moveTo>
                  <a:lnTo>
                    <a:pt x="135623" y="48768"/>
                  </a:lnTo>
                  <a:lnTo>
                    <a:pt x="117335" y="1524"/>
                  </a:lnTo>
                  <a:lnTo>
                    <a:pt x="117335" y="0"/>
                  </a:lnTo>
                  <a:lnTo>
                    <a:pt x="102095" y="0"/>
                  </a:lnTo>
                  <a:lnTo>
                    <a:pt x="102095" y="4572"/>
                  </a:lnTo>
                  <a:lnTo>
                    <a:pt x="106629" y="15151"/>
                  </a:lnTo>
                  <a:lnTo>
                    <a:pt x="110858" y="26289"/>
                  </a:lnTo>
                  <a:lnTo>
                    <a:pt x="121526" y="73342"/>
                  </a:lnTo>
                  <a:lnTo>
                    <a:pt x="123431" y="97536"/>
                  </a:lnTo>
                  <a:lnTo>
                    <a:pt x="122910" y="109207"/>
                  </a:lnTo>
                  <a:lnTo>
                    <a:pt x="114528" y="156210"/>
                  </a:lnTo>
                  <a:lnTo>
                    <a:pt x="102095" y="190500"/>
                  </a:lnTo>
                  <a:lnTo>
                    <a:pt x="102095" y="195072"/>
                  </a:lnTo>
                  <a:lnTo>
                    <a:pt x="105143" y="195072"/>
                  </a:lnTo>
                  <a:lnTo>
                    <a:pt x="105143" y="196596"/>
                  </a:lnTo>
                  <a:lnTo>
                    <a:pt x="112763" y="196596"/>
                  </a:lnTo>
                  <a:lnTo>
                    <a:pt x="112763" y="195072"/>
                  </a:lnTo>
                  <a:lnTo>
                    <a:pt x="117335" y="195072"/>
                  </a:lnTo>
                  <a:lnTo>
                    <a:pt x="117335" y="193548"/>
                  </a:lnTo>
                  <a:lnTo>
                    <a:pt x="134226" y="152908"/>
                  </a:lnTo>
                  <a:lnTo>
                    <a:pt x="135623" y="146304"/>
                  </a:lnTo>
                  <a:lnTo>
                    <a:pt x="138671" y="138684"/>
                  </a:lnTo>
                  <a:lnTo>
                    <a:pt x="140195" y="131064"/>
                  </a:lnTo>
                  <a:lnTo>
                    <a:pt x="140195" y="121920"/>
                  </a:lnTo>
                  <a:lnTo>
                    <a:pt x="141719" y="114300"/>
                  </a:lnTo>
                  <a:lnTo>
                    <a:pt x="141719" y="97536"/>
                  </a:lnTo>
                  <a:close/>
                </a:path>
                <a:path w="204469" h="196850">
                  <a:moveTo>
                    <a:pt x="204216" y="137172"/>
                  </a:moveTo>
                  <a:lnTo>
                    <a:pt x="201168" y="134124"/>
                  </a:lnTo>
                  <a:lnTo>
                    <a:pt x="187452" y="134124"/>
                  </a:lnTo>
                  <a:lnTo>
                    <a:pt x="185928" y="135648"/>
                  </a:lnTo>
                  <a:lnTo>
                    <a:pt x="184404" y="135648"/>
                  </a:lnTo>
                  <a:lnTo>
                    <a:pt x="184404" y="137172"/>
                  </a:lnTo>
                  <a:lnTo>
                    <a:pt x="182880" y="138696"/>
                  </a:lnTo>
                  <a:lnTo>
                    <a:pt x="182880" y="156984"/>
                  </a:lnTo>
                  <a:lnTo>
                    <a:pt x="167640" y="187464"/>
                  </a:lnTo>
                  <a:lnTo>
                    <a:pt x="167640" y="190512"/>
                  </a:lnTo>
                  <a:lnTo>
                    <a:pt x="170688" y="190512"/>
                  </a:lnTo>
                  <a:lnTo>
                    <a:pt x="170688" y="192036"/>
                  </a:lnTo>
                  <a:lnTo>
                    <a:pt x="175260" y="192036"/>
                  </a:lnTo>
                  <a:lnTo>
                    <a:pt x="176784" y="190512"/>
                  </a:lnTo>
                  <a:lnTo>
                    <a:pt x="181356" y="190512"/>
                  </a:lnTo>
                  <a:lnTo>
                    <a:pt x="181356" y="188988"/>
                  </a:lnTo>
                  <a:lnTo>
                    <a:pt x="182880" y="187464"/>
                  </a:lnTo>
                  <a:lnTo>
                    <a:pt x="198120" y="164604"/>
                  </a:lnTo>
                  <a:lnTo>
                    <a:pt x="199644" y="163080"/>
                  </a:lnTo>
                  <a:lnTo>
                    <a:pt x="199644" y="161556"/>
                  </a:lnTo>
                  <a:lnTo>
                    <a:pt x="202692" y="158508"/>
                  </a:lnTo>
                  <a:lnTo>
                    <a:pt x="202692" y="153936"/>
                  </a:lnTo>
                  <a:lnTo>
                    <a:pt x="204216" y="152412"/>
                  </a:lnTo>
                  <a:lnTo>
                    <a:pt x="204216" y="137172"/>
                  </a:lnTo>
                  <a:close/>
                </a:path>
                <a:path w="204469" h="196850">
                  <a:moveTo>
                    <a:pt x="204216" y="60960"/>
                  </a:moveTo>
                  <a:lnTo>
                    <a:pt x="202692" y="59436"/>
                  </a:lnTo>
                  <a:lnTo>
                    <a:pt x="202692" y="57912"/>
                  </a:lnTo>
                  <a:lnTo>
                    <a:pt x="201168" y="57912"/>
                  </a:lnTo>
                  <a:lnTo>
                    <a:pt x="199644" y="56388"/>
                  </a:lnTo>
                  <a:lnTo>
                    <a:pt x="185928" y="56388"/>
                  </a:lnTo>
                  <a:lnTo>
                    <a:pt x="182880" y="59436"/>
                  </a:lnTo>
                  <a:lnTo>
                    <a:pt x="182880" y="62484"/>
                  </a:lnTo>
                  <a:lnTo>
                    <a:pt x="181356" y="64020"/>
                  </a:lnTo>
                  <a:lnTo>
                    <a:pt x="181356" y="73164"/>
                  </a:lnTo>
                  <a:lnTo>
                    <a:pt x="182880" y="74688"/>
                  </a:lnTo>
                  <a:lnTo>
                    <a:pt x="182880" y="77736"/>
                  </a:lnTo>
                  <a:lnTo>
                    <a:pt x="185928" y="80784"/>
                  </a:lnTo>
                  <a:lnTo>
                    <a:pt x="188976" y="80784"/>
                  </a:lnTo>
                  <a:lnTo>
                    <a:pt x="190500" y="82308"/>
                  </a:lnTo>
                  <a:lnTo>
                    <a:pt x="195072" y="82308"/>
                  </a:lnTo>
                  <a:lnTo>
                    <a:pt x="196596" y="80784"/>
                  </a:lnTo>
                  <a:lnTo>
                    <a:pt x="199644" y="80784"/>
                  </a:lnTo>
                  <a:lnTo>
                    <a:pt x="201168" y="79260"/>
                  </a:lnTo>
                  <a:lnTo>
                    <a:pt x="202692" y="79260"/>
                  </a:lnTo>
                  <a:lnTo>
                    <a:pt x="202692" y="77736"/>
                  </a:lnTo>
                  <a:lnTo>
                    <a:pt x="204216" y="76212"/>
                  </a:lnTo>
                  <a:lnTo>
                    <a:pt x="204216" y="609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871219" y="733067"/>
            <a:ext cx="7463155" cy="3658235"/>
          </a:xfrm>
          <a:prstGeom prst="rect">
            <a:avLst/>
          </a:prstGeom>
        </p:spPr>
        <p:txBody>
          <a:bodyPr wrap="square" lIns="0" tIns="17526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380"/>
              </a:spcBef>
            </a:pPr>
            <a:r>
              <a:rPr dirty="0" sz="2000" spc="-10">
                <a:latin typeface="Calibri"/>
                <a:cs typeface="Calibri"/>
              </a:rPr>
              <a:t>Write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 </a:t>
            </a:r>
            <a:r>
              <a:rPr dirty="0" sz="2000" spc="-10">
                <a:latin typeface="Calibri"/>
                <a:cs typeface="Calibri"/>
              </a:rPr>
              <a:t>program</a:t>
            </a:r>
            <a:r>
              <a:rPr dirty="0" sz="2000" spc="-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print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this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phrase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reverse:</a:t>
            </a:r>
            <a:r>
              <a:rPr dirty="0" sz="2000" spc="-11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.nuf</a:t>
            </a:r>
            <a:r>
              <a:rPr dirty="0" sz="2000" spc="-1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si C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ni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gnimmargorP</a:t>
            </a:r>
            <a:endParaRPr sz="2000">
              <a:latin typeface="Calibri"/>
              <a:cs typeface="Calibri"/>
            </a:endParaRPr>
          </a:p>
          <a:p>
            <a:pPr algn="just" marL="266700" marR="5416550">
              <a:lnSpc>
                <a:spcPct val="100000"/>
              </a:lnSpc>
              <a:spcBef>
                <a:spcPts val="1140"/>
              </a:spcBef>
            </a:pPr>
            <a:r>
              <a:rPr dirty="0" sz="1800">
                <a:latin typeface="Calibri"/>
                <a:cs typeface="Calibri"/>
              </a:rPr>
              <a:t>#include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&lt;stdio.h&gt; </a:t>
            </a:r>
            <a:r>
              <a:rPr dirty="0" sz="1800">
                <a:latin typeface="Calibri"/>
                <a:cs typeface="Calibri"/>
              </a:rPr>
              <a:t>#include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&lt;stdlib.h&gt; </a:t>
            </a:r>
            <a:r>
              <a:rPr dirty="0" sz="1800">
                <a:latin typeface="Calibri"/>
                <a:cs typeface="Calibri"/>
              </a:rPr>
              <a:t>#include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&lt;string.h&gt;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26670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Int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main()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{</a:t>
            </a:r>
            <a:endParaRPr sz="1800">
              <a:latin typeface="Calibri"/>
              <a:cs typeface="Calibri"/>
            </a:endParaRPr>
          </a:p>
          <a:p>
            <a:pPr marL="477520" marR="3299460" indent="1381760">
              <a:lnSpc>
                <a:spcPct val="100000"/>
              </a:lnSpc>
              <a:spcBef>
                <a:spcPts val="15"/>
              </a:spcBef>
            </a:pPr>
            <a:r>
              <a:rPr dirty="0" sz="1800">
                <a:latin typeface="Calibri"/>
                <a:cs typeface="Calibri"/>
              </a:rPr>
              <a:t>.nuf</a:t>
            </a:r>
            <a:r>
              <a:rPr dirty="0" sz="1800" spc="10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si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ni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gnimmargorP </a:t>
            </a:r>
            <a:r>
              <a:rPr dirty="0" sz="1800">
                <a:latin typeface="Calibri"/>
                <a:cs typeface="Calibri"/>
              </a:rPr>
              <a:t>for(int</a:t>
            </a:r>
            <a:r>
              <a:rPr dirty="0" sz="1800" spc="-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i=(int)strlen(phrase);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i&gt;0;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i--)</a:t>
            </a:r>
            <a:r>
              <a:rPr dirty="0" sz="1800" spc="-95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{</a:t>
            </a:r>
            <a:endParaRPr sz="1800">
              <a:latin typeface="Calibri"/>
              <a:cs typeface="Calibri"/>
            </a:endParaRPr>
          </a:p>
          <a:p>
            <a:pPr marL="688975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printf</a:t>
            </a:r>
            <a:endParaRPr sz="1800">
              <a:latin typeface="Calibri"/>
              <a:cs typeface="Calibri"/>
            </a:endParaRPr>
          </a:p>
          <a:p>
            <a:pPr marL="47752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}</a:t>
            </a:r>
            <a:endParaRPr sz="1800">
              <a:latin typeface="Calibri"/>
              <a:cs typeface="Calibri"/>
            </a:endParaRPr>
          </a:p>
          <a:p>
            <a:pPr marL="477520">
              <a:lnSpc>
                <a:spcPct val="100000"/>
              </a:lnSpc>
              <a:spcBef>
                <a:spcPts val="10"/>
              </a:spcBef>
              <a:tabLst>
                <a:tab pos="1164590" algn="l"/>
              </a:tabLst>
            </a:pPr>
            <a:r>
              <a:rPr dirty="0" sz="1800" spc="-10">
                <a:latin typeface="Calibri"/>
                <a:cs typeface="Calibri"/>
              </a:rPr>
              <a:t>printf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-50">
                <a:latin typeface="Calibri"/>
                <a:cs typeface="Calibri"/>
              </a:rPr>
              <a:t>\</a:t>
            </a:r>
            <a:endParaRPr sz="1800">
              <a:latin typeface="Calibri"/>
              <a:cs typeface="Calibri"/>
            </a:endParaRPr>
          </a:p>
          <a:p>
            <a:pPr marL="26670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}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00"/>
              </a:lnSpc>
            </a:pPr>
            <a:r>
              <a:rPr dirty="0" spc="-25"/>
              <a:t>TOC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9988" y="548640"/>
            <a:ext cx="661416" cy="24231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30651" y="548640"/>
            <a:ext cx="1385316" cy="30226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9600" y="533400"/>
            <a:ext cx="1813559" cy="25755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42888" y="533400"/>
            <a:ext cx="1525524" cy="3175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63572" y="413343"/>
            <a:ext cx="5731510" cy="454659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Core</a:t>
            </a:r>
            <a:r>
              <a:rPr dirty="0" spc="-165"/>
              <a:t> </a:t>
            </a:r>
            <a:r>
              <a:rPr dirty="0" spc="-25"/>
              <a:t>Concepts:</a:t>
            </a:r>
            <a:r>
              <a:rPr dirty="0" spc="-160"/>
              <a:t> </a:t>
            </a:r>
            <a:r>
              <a:rPr dirty="0" spc="-45"/>
              <a:t>Foundational</a:t>
            </a:r>
            <a:r>
              <a:rPr dirty="0" spc="-105"/>
              <a:t> </a:t>
            </a:r>
            <a:r>
              <a:rPr dirty="0" spc="-10"/>
              <a:t>Knowledge</a:t>
            </a:r>
          </a:p>
        </p:txBody>
      </p:sp>
      <p:sp>
        <p:nvSpPr>
          <p:cNvPr id="7" name="object 7" descr=""/>
          <p:cNvSpPr/>
          <p:nvPr/>
        </p:nvSpPr>
        <p:spPr>
          <a:xfrm>
            <a:off x="667511" y="1027175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35052" y="56388"/>
                </a:moveTo>
                <a:lnTo>
                  <a:pt x="19812" y="56388"/>
                </a:lnTo>
                <a:lnTo>
                  <a:pt x="13716" y="54864"/>
                </a:lnTo>
                <a:lnTo>
                  <a:pt x="7620" y="48768"/>
                </a:lnTo>
                <a:lnTo>
                  <a:pt x="3048" y="42672"/>
                </a:lnTo>
                <a:lnTo>
                  <a:pt x="0" y="36576"/>
                </a:lnTo>
                <a:lnTo>
                  <a:pt x="0" y="21336"/>
                </a:lnTo>
                <a:lnTo>
                  <a:pt x="3048" y="13716"/>
                </a:lnTo>
                <a:lnTo>
                  <a:pt x="13716" y="3048"/>
                </a:lnTo>
                <a:lnTo>
                  <a:pt x="19812" y="0"/>
                </a:lnTo>
                <a:lnTo>
                  <a:pt x="35052" y="0"/>
                </a:lnTo>
                <a:lnTo>
                  <a:pt x="42672" y="3048"/>
                </a:lnTo>
                <a:lnTo>
                  <a:pt x="47244" y="9144"/>
                </a:lnTo>
                <a:lnTo>
                  <a:pt x="53340" y="13716"/>
                </a:lnTo>
                <a:lnTo>
                  <a:pt x="56388" y="21336"/>
                </a:lnTo>
                <a:lnTo>
                  <a:pt x="56388" y="36576"/>
                </a:lnTo>
                <a:lnTo>
                  <a:pt x="53340" y="42672"/>
                </a:lnTo>
                <a:lnTo>
                  <a:pt x="47244" y="48768"/>
                </a:lnTo>
                <a:lnTo>
                  <a:pt x="42672" y="54864"/>
                </a:lnTo>
                <a:lnTo>
                  <a:pt x="35052" y="56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123188" y="1333500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2"/>
                </a:moveTo>
                <a:lnTo>
                  <a:pt x="18287" y="50292"/>
                </a:lnTo>
                <a:lnTo>
                  <a:pt x="12191" y="47244"/>
                </a:lnTo>
                <a:lnTo>
                  <a:pt x="7619" y="42672"/>
                </a:lnTo>
                <a:lnTo>
                  <a:pt x="3047" y="38100"/>
                </a:lnTo>
                <a:lnTo>
                  <a:pt x="0" y="32004"/>
                </a:lnTo>
                <a:lnTo>
                  <a:pt x="0" y="18288"/>
                </a:lnTo>
                <a:lnTo>
                  <a:pt x="3047" y="12192"/>
                </a:lnTo>
                <a:lnTo>
                  <a:pt x="7619" y="6096"/>
                </a:lnTo>
                <a:lnTo>
                  <a:pt x="12191" y="1524"/>
                </a:lnTo>
                <a:lnTo>
                  <a:pt x="18287" y="0"/>
                </a:lnTo>
                <a:lnTo>
                  <a:pt x="32003" y="0"/>
                </a:lnTo>
                <a:lnTo>
                  <a:pt x="36575" y="1524"/>
                </a:lnTo>
                <a:lnTo>
                  <a:pt x="42671" y="6096"/>
                </a:lnTo>
                <a:lnTo>
                  <a:pt x="47243" y="12192"/>
                </a:lnTo>
                <a:lnTo>
                  <a:pt x="48767" y="18288"/>
                </a:lnTo>
                <a:lnTo>
                  <a:pt x="48767" y="32004"/>
                </a:lnTo>
                <a:lnTo>
                  <a:pt x="47243" y="38100"/>
                </a:lnTo>
                <a:lnTo>
                  <a:pt x="42671" y="42672"/>
                </a:lnTo>
                <a:lnTo>
                  <a:pt x="36575" y="47244"/>
                </a:lnTo>
                <a:lnTo>
                  <a:pt x="32003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123188" y="2404872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2"/>
                </a:moveTo>
                <a:lnTo>
                  <a:pt x="18287" y="50292"/>
                </a:lnTo>
                <a:lnTo>
                  <a:pt x="12191" y="47244"/>
                </a:lnTo>
                <a:lnTo>
                  <a:pt x="7619" y="42672"/>
                </a:lnTo>
                <a:lnTo>
                  <a:pt x="3047" y="38100"/>
                </a:lnTo>
                <a:lnTo>
                  <a:pt x="0" y="32004"/>
                </a:lnTo>
                <a:lnTo>
                  <a:pt x="0" y="18288"/>
                </a:lnTo>
                <a:lnTo>
                  <a:pt x="3047" y="12192"/>
                </a:lnTo>
                <a:lnTo>
                  <a:pt x="7619" y="6096"/>
                </a:lnTo>
                <a:lnTo>
                  <a:pt x="12191" y="1524"/>
                </a:lnTo>
                <a:lnTo>
                  <a:pt x="18287" y="0"/>
                </a:lnTo>
                <a:lnTo>
                  <a:pt x="32003" y="0"/>
                </a:lnTo>
                <a:lnTo>
                  <a:pt x="36575" y="1524"/>
                </a:lnTo>
                <a:lnTo>
                  <a:pt x="42671" y="6096"/>
                </a:lnTo>
                <a:lnTo>
                  <a:pt x="47243" y="12192"/>
                </a:lnTo>
                <a:lnTo>
                  <a:pt x="48767" y="18288"/>
                </a:lnTo>
                <a:lnTo>
                  <a:pt x="48767" y="32004"/>
                </a:lnTo>
                <a:lnTo>
                  <a:pt x="47243" y="38100"/>
                </a:lnTo>
                <a:lnTo>
                  <a:pt x="42671" y="42672"/>
                </a:lnTo>
                <a:lnTo>
                  <a:pt x="36575" y="47244"/>
                </a:lnTo>
                <a:lnTo>
                  <a:pt x="32003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580387" y="2683764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80">
                <a:moveTo>
                  <a:pt x="25908" y="42671"/>
                </a:moveTo>
                <a:lnTo>
                  <a:pt x="15240" y="42671"/>
                </a:lnTo>
                <a:lnTo>
                  <a:pt x="9144" y="41147"/>
                </a:lnTo>
                <a:lnTo>
                  <a:pt x="6096" y="36575"/>
                </a:lnTo>
                <a:lnTo>
                  <a:pt x="1524" y="32003"/>
                </a:lnTo>
                <a:lnTo>
                  <a:pt x="0" y="27431"/>
                </a:lnTo>
                <a:lnTo>
                  <a:pt x="0" y="15239"/>
                </a:lnTo>
                <a:lnTo>
                  <a:pt x="1524" y="10667"/>
                </a:lnTo>
                <a:lnTo>
                  <a:pt x="6096" y="6095"/>
                </a:lnTo>
                <a:lnTo>
                  <a:pt x="9144" y="1523"/>
                </a:lnTo>
                <a:lnTo>
                  <a:pt x="15240" y="0"/>
                </a:lnTo>
                <a:lnTo>
                  <a:pt x="25908" y="0"/>
                </a:lnTo>
                <a:lnTo>
                  <a:pt x="32004" y="1523"/>
                </a:lnTo>
                <a:lnTo>
                  <a:pt x="35052" y="6095"/>
                </a:lnTo>
                <a:lnTo>
                  <a:pt x="39624" y="10667"/>
                </a:lnTo>
                <a:lnTo>
                  <a:pt x="42672" y="15239"/>
                </a:lnTo>
                <a:lnTo>
                  <a:pt x="42672" y="27431"/>
                </a:lnTo>
                <a:lnTo>
                  <a:pt x="39624" y="32003"/>
                </a:lnTo>
                <a:lnTo>
                  <a:pt x="35052" y="36575"/>
                </a:lnTo>
                <a:lnTo>
                  <a:pt x="32004" y="41147"/>
                </a:lnTo>
                <a:lnTo>
                  <a:pt x="25908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580387" y="2939796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80">
                <a:moveTo>
                  <a:pt x="25908" y="42671"/>
                </a:moveTo>
                <a:lnTo>
                  <a:pt x="15240" y="42671"/>
                </a:lnTo>
                <a:lnTo>
                  <a:pt x="9144" y="41147"/>
                </a:lnTo>
                <a:lnTo>
                  <a:pt x="6096" y="36575"/>
                </a:lnTo>
                <a:lnTo>
                  <a:pt x="1524" y="32003"/>
                </a:lnTo>
                <a:lnTo>
                  <a:pt x="0" y="27431"/>
                </a:lnTo>
                <a:lnTo>
                  <a:pt x="0" y="15239"/>
                </a:lnTo>
                <a:lnTo>
                  <a:pt x="1524" y="10667"/>
                </a:lnTo>
                <a:lnTo>
                  <a:pt x="6096" y="6095"/>
                </a:lnTo>
                <a:lnTo>
                  <a:pt x="9144" y="1523"/>
                </a:lnTo>
                <a:lnTo>
                  <a:pt x="15240" y="0"/>
                </a:lnTo>
                <a:lnTo>
                  <a:pt x="25908" y="0"/>
                </a:lnTo>
                <a:lnTo>
                  <a:pt x="32004" y="1523"/>
                </a:lnTo>
                <a:lnTo>
                  <a:pt x="35052" y="6095"/>
                </a:lnTo>
                <a:lnTo>
                  <a:pt x="39624" y="10667"/>
                </a:lnTo>
                <a:lnTo>
                  <a:pt x="42672" y="15239"/>
                </a:lnTo>
                <a:lnTo>
                  <a:pt x="42672" y="27431"/>
                </a:lnTo>
                <a:lnTo>
                  <a:pt x="39624" y="32003"/>
                </a:lnTo>
                <a:lnTo>
                  <a:pt x="35052" y="36575"/>
                </a:lnTo>
                <a:lnTo>
                  <a:pt x="32004" y="41147"/>
                </a:lnTo>
                <a:lnTo>
                  <a:pt x="25908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2" name="object 12" descr=""/>
          <p:cNvGraphicFramePr>
            <a:graphicFrameLocks noGrp="1"/>
          </p:cNvGraphicFramePr>
          <p:nvPr/>
        </p:nvGraphicFramePr>
        <p:xfrm>
          <a:off x="1768094" y="2891539"/>
          <a:ext cx="2155190" cy="678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5300"/>
                <a:gridCol w="703580"/>
                <a:gridCol w="621665"/>
                <a:gridCol w="335280"/>
              </a:tblGrid>
              <a:tr h="339090">
                <a:tc>
                  <a:txBody>
                    <a:bodyPr/>
                    <a:lstStyle/>
                    <a:p>
                      <a:pPr marL="31750">
                        <a:lnSpc>
                          <a:spcPts val="1300"/>
                        </a:lnSpc>
                      </a:pPr>
                      <a:r>
                        <a:rPr dirty="0" sz="1350">
                          <a:latin typeface="Calibri"/>
                          <a:cs typeface="Calibri"/>
                        </a:rPr>
                        <a:t>%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67970">
                        <a:lnSpc>
                          <a:spcPts val="1300"/>
                        </a:lnSpc>
                      </a:pPr>
                      <a:r>
                        <a:rPr dirty="0" sz="1350">
                          <a:latin typeface="Calibri"/>
                          <a:cs typeface="Calibri"/>
                        </a:rPr>
                        <a:t>5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300"/>
                        </a:lnSpc>
                      </a:pPr>
                      <a:r>
                        <a:rPr dirty="0" sz="1350">
                          <a:latin typeface="Calibri"/>
                          <a:cs typeface="Calibri"/>
                        </a:rPr>
                        <a:t>d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339090">
                <a:tc>
                  <a:txBody>
                    <a:bodyPr/>
                    <a:lstStyle/>
                    <a:p>
                      <a:pPr marL="31750">
                        <a:lnSpc>
                          <a:spcPts val="1595"/>
                        </a:lnSpc>
                        <a:spcBef>
                          <a:spcPts val="975"/>
                        </a:spcBef>
                      </a:pPr>
                      <a:r>
                        <a:rPr dirty="0" sz="1350">
                          <a:latin typeface="Calibri"/>
                          <a:cs typeface="Calibri"/>
                        </a:rPr>
                        <a:t>%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123825"/>
                </a:tc>
                <a:tc>
                  <a:txBody>
                    <a:bodyPr/>
                    <a:lstStyle/>
                    <a:p>
                      <a:pPr algn="r" marR="267970">
                        <a:lnSpc>
                          <a:spcPts val="1595"/>
                        </a:lnSpc>
                        <a:spcBef>
                          <a:spcPts val="975"/>
                        </a:spcBef>
                      </a:pPr>
                      <a:r>
                        <a:rPr dirty="0" sz="1350">
                          <a:latin typeface="Calibri"/>
                          <a:cs typeface="Calibri"/>
                        </a:rPr>
                        <a:t>6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123825"/>
                </a:tc>
                <a:tc>
                  <a:txBody>
                    <a:bodyPr/>
                    <a:lstStyle/>
                    <a:p>
                      <a:pPr algn="ctr" marL="64135">
                        <a:lnSpc>
                          <a:spcPts val="1595"/>
                        </a:lnSpc>
                        <a:spcBef>
                          <a:spcPts val="975"/>
                        </a:spcBef>
                      </a:pPr>
                      <a:r>
                        <a:rPr dirty="0" sz="1350" spc="-25">
                          <a:latin typeface="Calibri"/>
                          <a:cs typeface="Calibri"/>
                        </a:rPr>
                        <a:t>.5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123825"/>
                </a:tc>
                <a:tc>
                  <a:txBody>
                    <a:bodyPr/>
                    <a:lstStyle/>
                    <a:p>
                      <a:pPr algn="r" marR="44450">
                        <a:lnSpc>
                          <a:spcPts val="1595"/>
                        </a:lnSpc>
                        <a:spcBef>
                          <a:spcPts val="975"/>
                        </a:spcBef>
                      </a:pPr>
                      <a:r>
                        <a:rPr dirty="0" sz="1350">
                          <a:latin typeface="Calibri"/>
                          <a:cs typeface="Calibri"/>
                        </a:rPr>
                        <a:t>f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123825"/>
                </a:tc>
              </a:tr>
            </a:tbl>
          </a:graphicData>
        </a:graphic>
      </p:graphicFrame>
      <p:sp>
        <p:nvSpPr>
          <p:cNvPr id="13" name="object 13" descr=""/>
          <p:cNvSpPr/>
          <p:nvPr/>
        </p:nvSpPr>
        <p:spPr>
          <a:xfrm>
            <a:off x="1580387" y="3186683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80">
                <a:moveTo>
                  <a:pt x="25908" y="42671"/>
                </a:moveTo>
                <a:lnTo>
                  <a:pt x="15240" y="42671"/>
                </a:lnTo>
                <a:lnTo>
                  <a:pt x="9144" y="41147"/>
                </a:lnTo>
                <a:lnTo>
                  <a:pt x="6096" y="36575"/>
                </a:lnTo>
                <a:lnTo>
                  <a:pt x="1524" y="32003"/>
                </a:lnTo>
                <a:lnTo>
                  <a:pt x="0" y="27431"/>
                </a:lnTo>
                <a:lnTo>
                  <a:pt x="0" y="15239"/>
                </a:lnTo>
                <a:lnTo>
                  <a:pt x="1524" y="10667"/>
                </a:lnTo>
                <a:lnTo>
                  <a:pt x="9144" y="3047"/>
                </a:lnTo>
                <a:lnTo>
                  <a:pt x="15240" y="0"/>
                </a:lnTo>
                <a:lnTo>
                  <a:pt x="25908" y="0"/>
                </a:lnTo>
                <a:lnTo>
                  <a:pt x="32004" y="3047"/>
                </a:lnTo>
                <a:lnTo>
                  <a:pt x="39624" y="10667"/>
                </a:lnTo>
                <a:lnTo>
                  <a:pt x="42672" y="15239"/>
                </a:lnTo>
                <a:lnTo>
                  <a:pt x="42672" y="27431"/>
                </a:lnTo>
                <a:lnTo>
                  <a:pt x="39624" y="32003"/>
                </a:lnTo>
                <a:lnTo>
                  <a:pt x="35052" y="36575"/>
                </a:lnTo>
                <a:lnTo>
                  <a:pt x="32004" y="41147"/>
                </a:lnTo>
                <a:lnTo>
                  <a:pt x="25908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4" name="object 14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05939" y="3156204"/>
            <a:ext cx="111252" cy="115824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89403" y="3157727"/>
            <a:ext cx="76200" cy="112776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19755" y="3157727"/>
            <a:ext cx="74676" cy="112776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816096" y="3151632"/>
            <a:ext cx="70104" cy="118872"/>
          </a:xfrm>
          <a:prstGeom prst="rect">
            <a:avLst/>
          </a:prstGeom>
        </p:spPr>
      </p:pic>
      <p:grpSp>
        <p:nvGrpSpPr>
          <p:cNvPr id="18" name="object 18" descr=""/>
          <p:cNvGrpSpPr/>
          <p:nvPr/>
        </p:nvGrpSpPr>
        <p:grpSpPr>
          <a:xfrm>
            <a:off x="4431791" y="3156204"/>
            <a:ext cx="475615" cy="143510"/>
            <a:chOff x="4431791" y="3156204"/>
            <a:chExt cx="475615" cy="143510"/>
          </a:xfrm>
        </p:grpSpPr>
        <p:sp>
          <p:nvSpPr>
            <p:cNvPr id="19" name="object 19" descr=""/>
            <p:cNvSpPr/>
            <p:nvPr/>
          </p:nvSpPr>
          <p:spPr>
            <a:xfrm>
              <a:off x="4431791" y="3156204"/>
              <a:ext cx="18415" cy="113030"/>
            </a:xfrm>
            <a:custGeom>
              <a:avLst/>
              <a:gdLst/>
              <a:ahLst/>
              <a:cxnLst/>
              <a:rect l="l" t="t" r="r" b="b"/>
              <a:pathLst>
                <a:path w="18414" h="113029">
                  <a:moveTo>
                    <a:pt x="13716" y="33528"/>
                  </a:moveTo>
                  <a:lnTo>
                    <a:pt x="4572" y="33528"/>
                  </a:lnTo>
                  <a:lnTo>
                    <a:pt x="6096" y="32004"/>
                  </a:lnTo>
                  <a:lnTo>
                    <a:pt x="13716" y="32004"/>
                  </a:lnTo>
                  <a:lnTo>
                    <a:pt x="13716" y="33528"/>
                  </a:lnTo>
                  <a:close/>
                </a:path>
                <a:path w="18414" h="113029">
                  <a:moveTo>
                    <a:pt x="16764" y="112776"/>
                  </a:moveTo>
                  <a:lnTo>
                    <a:pt x="3048" y="112776"/>
                  </a:lnTo>
                  <a:lnTo>
                    <a:pt x="1524" y="111252"/>
                  </a:lnTo>
                  <a:lnTo>
                    <a:pt x="1524" y="33528"/>
                  </a:lnTo>
                  <a:lnTo>
                    <a:pt x="16764" y="33528"/>
                  </a:lnTo>
                  <a:lnTo>
                    <a:pt x="16764" y="112776"/>
                  </a:lnTo>
                  <a:close/>
                </a:path>
                <a:path w="18414" h="113029">
                  <a:moveTo>
                    <a:pt x="15240" y="16764"/>
                  </a:moveTo>
                  <a:lnTo>
                    <a:pt x="3048" y="16764"/>
                  </a:lnTo>
                  <a:lnTo>
                    <a:pt x="1524" y="15240"/>
                  </a:lnTo>
                  <a:lnTo>
                    <a:pt x="1524" y="13716"/>
                  </a:lnTo>
                  <a:lnTo>
                    <a:pt x="0" y="12192"/>
                  </a:lnTo>
                  <a:lnTo>
                    <a:pt x="0" y="6096"/>
                  </a:lnTo>
                  <a:lnTo>
                    <a:pt x="1524" y="3048"/>
                  </a:lnTo>
                  <a:lnTo>
                    <a:pt x="3048" y="3048"/>
                  </a:lnTo>
                  <a:lnTo>
                    <a:pt x="3048" y="1524"/>
                  </a:lnTo>
                  <a:lnTo>
                    <a:pt x="6096" y="0"/>
                  </a:lnTo>
                  <a:lnTo>
                    <a:pt x="13716" y="0"/>
                  </a:lnTo>
                  <a:lnTo>
                    <a:pt x="15240" y="1524"/>
                  </a:lnTo>
                  <a:lnTo>
                    <a:pt x="16764" y="1524"/>
                  </a:lnTo>
                  <a:lnTo>
                    <a:pt x="18288" y="3048"/>
                  </a:lnTo>
                  <a:lnTo>
                    <a:pt x="18288" y="13716"/>
                  </a:lnTo>
                  <a:lnTo>
                    <a:pt x="15240" y="167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69891" y="3166871"/>
              <a:ext cx="437388" cy="132588"/>
            </a:xfrm>
            <a:prstGeom prst="rect">
              <a:avLst/>
            </a:prstGeom>
          </p:spPr>
        </p:pic>
      </p:grpSp>
      <p:grpSp>
        <p:nvGrpSpPr>
          <p:cNvPr id="21" name="object 21" descr=""/>
          <p:cNvGrpSpPr/>
          <p:nvPr/>
        </p:nvGrpSpPr>
        <p:grpSpPr>
          <a:xfrm>
            <a:off x="4981955" y="3151631"/>
            <a:ext cx="294640" cy="119380"/>
            <a:chOff x="4981955" y="3151631"/>
            <a:chExt cx="294640" cy="119380"/>
          </a:xfrm>
        </p:grpSpPr>
        <p:pic>
          <p:nvPicPr>
            <p:cNvPr id="22" name="object 2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81955" y="3188208"/>
              <a:ext cx="114300" cy="80772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17591" y="3151631"/>
              <a:ext cx="158496" cy="118872"/>
            </a:xfrm>
            <a:prstGeom prst="rect">
              <a:avLst/>
            </a:prstGeom>
          </p:spPr>
        </p:pic>
      </p:grpSp>
      <p:grpSp>
        <p:nvGrpSpPr>
          <p:cNvPr id="24" name="object 24" descr=""/>
          <p:cNvGrpSpPr/>
          <p:nvPr/>
        </p:nvGrpSpPr>
        <p:grpSpPr>
          <a:xfrm>
            <a:off x="5341619" y="3186683"/>
            <a:ext cx="154305" cy="83820"/>
            <a:chOff x="5341619" y="3186683"/>
            <a:chExt cx="154305" cy="83820"/>
          </a:xfrm>
        </p:grpSpPr>
        <p:sp>
          <p:nvSpPr>
            <p:cNvPr id="25" name="object 25" descr=""/>
            <p:cNvSpPr/>
            <p:nvPr/>
          </p:nvSpPr>
          <p:spPr>
            <a:xfrm>
              <a:off x="5341619" y="3186683"/>
              <a:ext cx="62865" cy="83820"/>
            </a:xfrm>
            <a:custGeom>
              <a:avLst/>
              <a:gdLst/>
              <a:ahLst/>
              <a:cxnLst/>
              <a:rect l="l" t="t" r="r" b="b"/>
              <a:pathLst>
                <a:path w="62864" h="83820">
                  <a:moveTo>
                    <a:pt x="45720" y="3048"/>
                  </a:moveTo>
                  <a:lnTo>
                    <a:pt x="18288" y="3048"/>
                  </a:lnTo>
                  <a:lnTo>
                    <a:pt x="19812" y="1524"/>
                  </a:lnTo>
                  <a:lnTo>
                    <a:pt x="25908" y="1524"/>
                  </a:lnTo>
                  <a:lnTo>
                    <a:pt x="28956" y="0"/>
                  </a:lnTo>
                  <a:lnTo>
                    <a:pt x="38100" y="0"/>
                  </a:lnTo>
                  <a:lnTo>
                    <a:pt x="42672" y="1524"/>
                  </a:lnTo>
                  <a:lnTo>
                    <a:pt x="45720" y="3048"/>
                  </a:lnTo>
                  <a:close/>
                </a:path>
                <a:path w="62864" h="83820">
                  <a:moveTo>
                    <a:pt x="35052" y="83820"/>
                  </a:moveTo>
                  <a:lnTo>
                    <a:pt x="18288" y="83820"/>
                  </a:lnTo>
                  <a:lnTo>
                    <a:pt x="15240" y="82296"/>
                  </a:lnTo>
                  <a:lnTo>
                    <a:pt x="12192" y="82296"/>
                  </a:lnTo>
                  <a:lnTo>
                    <a:pt x="9144" y="80772"/>
                  </a:lnTo>
                  <a:lnTo>
                    <a:pt x="7620" y="77724"/>
                  </a:lnTo>
                  <a:lnTo>
                    <a:pt x="4572" y="76200"/>
                  </a:lnTo>
                  <a:lnTo>
                    <a:pt x="3048" y="73152"/>
                  </a:lnTo>
                  <a:lnTo>
                    <a:pt x="1524" y="71628"/>
                  </a:lnTo>
                  <a:lnTo>
                    <a:pt x="0" y="68580"/>
                  </a:lnTo>
                  <a:lnTo>
                    <a:pt x="0" y="53340"/>
                  </a:lnTo>
                  <a:lnTo>
                    <a:pt x="3048" y="50292"/>
                  </a:lnTo>
                  <a:lnTo>
                    <a:pt x="6096" y="44196"/>
                  </a:lnTo>
                  <a:lnTo>
                    <a:pt x="9144" y="41148"/>
                  </a:lnTo>
                  <a:lnTo>
                    <a:pt x="12192" y="39624"/>
                  </a:lnTo>
                  <a:lnTo>
                    <a:pt x="21336" y="36576"/>
                  </a:lnTo>
                  <a:lnTo>
                    <a:pt x="25908" y="36576"/>
                  </a:lnTo>
                  <a:lnTo>
                    <a:pt x="30480" y="35052"/>
                  </a:lnTo>
                  <a:lnTo>
                    <a:pt x="47244" y="35052"/>
                  </a:lnTo>
                  <a:lnTo>
                    <a:pt x="47244" y="24384"/>
                  </a:lnTo>
                  <a:lnTo>
                    <a:pt x="45720" y="21336"/>
                  </a:lnTo>
                  <a:lnTo>
                    <a:pt x="45720" y="19812"/>
                  </a:lnTo>
                  <a:lnTo>
                    <a:pt x="44196" y="16764"/>
                  </a:lnTo>
                  <a:lnTo>
                    <a:pt x="41148" y="13716"/>
                  </a:lnTo>
                  <a:lnTo>
                    <a:pt x="39624" y="13716"/>
                  </a:lnTo>
                  <a:lnTo>
                    <a:pt x="38100" y="12192"/>
                  </a:lnTo>
                  <a:lnTo>
                    <a:pt x="35052" y="12192"/>
                  </a:lnTo>
                  <a:lnTo>
                    <a:pt x="33528" y="10668"/>
                  </a:lnTo>
                  <a:lnTo>
                    <a:pt x="4572" y="10668"/>
                  </a:lnTo>
                  <a:lnTo>
                    <a:pt x="4572" y="9144"/>
                  </a:lnTo>
                  <a:lnTo>
                    <a:pt x="6096" y="9144"/>
                  </a:lnTo>
                  <a:lnTo>
                    <a:pt x="6096" y="7620"/>
                  </a:lnTo>
                  <a:lnTo>
                    <a:pt x="9144" y="6096"/>
                  </a:lnTo>
                  <a:lnTo>
                    <a:pt x="10668" y="6096"/>
                  </a:lnTo>
                  <a:lnTo>
                    <a:pt x="12192" y="4572"/>
                  </a:lnTo>
                  <a:lnTo>
                    <a:pt x="15240" y="3048"/>
                  </a:lnTo>
                  <a:lnTo>
                    <a:pt x="50292" y="3048"/>
                  </a:lnTo>
                  <a:lnTo>
                    <a:pt x="57912" y="10668"/>
                  </a:lnTo>
                  <a:lnTo>
                    <a:pt x="62484" y="19812"/>
                  </a:lnTo>
                  <a:lnTo>
                    <a:pt x="62484" y="45720"/>
                  </a:lnTo>
                  <a:lnTo>
                    <a:pt x="32004" y="45720"/>
                  </a:lnTo>
                  <a:lnTo>
                    <a:pt x="28956" y="47244"/>
                  </a:lnTo>
                  <a:lnTo>
                    <a:pt x="24384" y="47244"/>
                  </a:lnTo>
                  <a:lnTo>
                    <a:pt x="21336" y="48768"/>
                  </a:lnTo>
                  <a:lnTo>
                    <a:pt x="16764" y="53340"/>
                  </a:lnTo>
                  <a:lnTo>
                    <a:pt x="16764" y="54864"/>
                  </a:lnTo>
                  <a:lnTo>
                    <a:pt x="15240" y="56388"/>
                  </a:lnTo>
                  <a:lnTo>
                    <a:pt x="15240" y="64008"/>
                  </a:lnTo>
                  <a:lnTo>
                    <a:pt x="16764" y="68580"/>
                  </a:lnTo>
                  <a:lnTo>
                    <a:pt x="21336" y="73152"/>
                  </a:lnTo>
                  <a:lnTo>
                    <a:pt x="48768" y="73152"/>
                  </a:lnTo>
                  <a:lnTo>
                    <a:pt x="42672" y="79248"/>
                  </a:lnTo>
                  <a:lnTo>
                    <a:pt x="38100" y="80772"/>
                  </a:lnTo>
                  <a:lnTo>
                    <a:pt x="35052" y="83820"/>
                  </a:lnTo>
                  <a:close/>
                </a:path>
                <a:path w="62864" h="83820">
                  <a:moveTo>
                    <a:pt x="7620" y="19812"/>
                  </a:moveTo>
                  <a:lnTo>
                    <a:pt x="4572" y="19812"/>
                  </a:lnTo>
                  <a:lnTo>
                    <a:pt x="3048" y="18288"/>
                  </a:lnTo>
                  <a:lnTo>
                    <a:pt x="3048" y="10668"/>
                  </a:lnTo>
                  <a:lnTo>
                    <a:pt x="25908" y="10668"/>
                  </a:lnTo>
                  <a:lnTo>
                    <a:pt x="22860" y="12192"/>
                  </a:lnTo>
                  <a:lnTo>
                    <a:pt x="21336" y="12192"/>
                  </a:lnTo>
                  <a:lnTo>
                    <a:pt x="15240" y="15240"/>
                  </a:lnTo>
                  <a:lnTo>
                    <a:pt x="13716" y="15240"/>
                  </a:lnTo>
                  <a:lnTo>
                    <a:pt x="10668" y="18288"/>
                  </a:lnTo>
                  <a:lnTo>
                    <a:pt x="9144" y="18288"/>
                  </a:lnTo>
                  <a:lnTo>
                    <a:pt x="7620" y="19812"/>
                  </a:lnTo>
                  <a:close/>
                </a:path>
                <a:path w="62864" h="83820">
                  <a:moveTo>
                    <a:pt x="60960" y="82296"/>
                  </a:moveTo>
                  <a:lnTo>
                    <a:pt x="50292" y="82296"/>
                  </a:lnTo>
                  <a:lnTo>
                    <a:pt x="48768" y="80772"/>
                  </a:lnTo>
                  <a:lnTo>
                    <a:pt x="48768" y="73152"/>
                  </a:lnTo>
                  <a:lnTo>
                    <a:pt x="35052" y="73152"/>
                  </a:lnTo>
                  <a:lnTo>
                    <a:pt x="38100" y="71628"/>
                  </a:lnTo>
                  <a:lnTo>
                    <a:pt x="47244" y="62484"/>
                  </a:lnTo>
                  <a:lnTo>
                    <a:pt x="47244" y="45720"/>
                  </a:lnTo>
                  <a:lnTo>
                    <a:pt x="62484" y="45720"/>
                  </a:lnTo>
                  <a:lnTo>
                    <a:pt x="62484" y="80772"/>
                  </a:lnTo>
                  <a:lnTo>
                    <a:pt x="60960" y="822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30012" y="3186683"/>
              <a:ext cx="65532" cy="82296"/>
            </a:xfrm>
            <a:prstGeom prst="rect">
              <a:avLst/>
            </a:prstGeom>
          </p:spPr>
        </p:pic>
      </p:grpSp>
      <p:pic>
        <p:nvPicPr>
          <p:cNvPr id="27" name="object 27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561076" y="3156204"/>
            <a:ext cx="675131" cy="143255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324600" y="3151631"/>
            <a:ext cx="803147" cy="147828"/>
          </a:xfrm>
          <a:prstGeom prst="rect">
            <a:avLst/>
          </a:prstGeom>
        </p:spPr>
      </p:pic>
      <p:grpSp>
        <p:nvGrpSpPr>
          <p:cNvPr id="29" name="object 29" descr=""/>
          <p:cNvGrpSpPr/>
          <p:nvPr/>
        </p:nvGrpSpPr>
        <p:grpSpPr>
          <a:xfrm>
            <a:off x="7210043" y="3151631"/>
            <a:ext cx="279400" cy="119380"/>
            <a:chOff x="7210043" y="3151631"/>
            <a:chExt cx="279400" cy="119380"/>
          </a:xfrm>
        </p:grpSpPr>
        <p:pic>
          <p:nvPicPr>
            <p:cNvPr id="30" name="object 3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210043" y="3151631"/>
              <a:ext cx="131063" cy="118872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360919" y="3166871"/>
              <a:ext cx="128016" cy="103632"/>
            </a:xfrm>
            <a:prstGeom prst="rect">
              <a:avLst/>
            </a:prstGeom>
          </p:spPr>
        </p:pic>
      </p:grpSp>
      <p:grpSp>
        <p:nvGrpSpPr>
          <p:cNvPr id="32" name="object 32" descr=""/>
          <p:cNvGrpSpPr/>
          <p:nvPr/>
        </p:nvGrpSpPr>
        <p:grpSpPr>
          <a:xfrm>
            <a:off x="7548371" y="3150107"/>
            <a:ext cx="222885" cy="120650"/>
            <a:chOff x="7548371" y="3150107"/>
            <a:chExt cx="222885" cy="120650"/>
          </a:xfrm>
        </p:grpSpPr>
        <p:pic>
          <p:nvPicPr>
            <p:cNvPr id="33" name="object 3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548371" y="3150107"/>
              <a:ext cx="82296" cy="118872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7650467" y="3151644"/>
              <a:ext cx="15240" cy="117475"/>
            </a:xfrm>
            <a:custGeom>
              <a:avLst/>
              <a:gdLst/>
              <a:ahLst/>
              <a:cxnLst/>
              <a:rect l="l" t="t" r="r" b="b"/>
              <a:pathLst>
                <a:path w="15240" h="117475">
                  <a:moveTo>
                    <a:pt x="12192" y="1524"/>
                  </a:moveTo>
                  <a:lnTo>
                    <a:pt x="10668" y="0"/>
                  </a:lnTo>
                  <a:lnTo>
                    <a:pt x="3048" y="0"/>
                  </a:lnTo>
                  <a:lnTo>
                    <a:pt x="3048" y="1524"/>
                  </a:lnTo>
                  <a:lnTo>
                    <a:pt x="12192" y="1524"/>
                  </a:lnTo>
                  <a:close/>
                </a:path>
                <a:path w="15240" h="117475">
                  <a:moveTo>
                    <a:pt x="15240" y="1778"/>
                  </a:moveTo>
                  <a:lnTo>
                    <a:pt x="0" y="1778"/>
                  </a:lnTo>
                  <a:lnTo>
                    <a:pt x="0" y="116078"/>
                  </a:lnTo>
                  <a:lnTo>
                    <a:pt x="0" y="117348"/>
                  </a:lnTo>
                  <a:lnTo>
                    <a:pt x="14351" y="117348"/>
                  </a:lnTo>
                  <a:lnTo>
                    <a:pt x="14351" y="116078"/>
                  </a:lnTo>
                  <a:lnTo>
                    <a:pt x="15240" y="116078"/>
                  </a:lnTo>
                  <a:lnTo>
                    <a:pt x="15240" y="17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687055" y="3151632"/>
              <a:ext cx="83819" cy="118871"/>
            </a:xfrm>
            <a:prstGeom prst="rect">
              <a:avLst/>
            </a:prstGeom>
          </p:spPr>
        </p:pic>
      </p:grpSp>
      <p:grpSp>
        <p:nvGrpSpPr>
          <p:cNvPr id="36" name="object 36" descr=""/>
          <p:cNvGrpSpPr/>
          <p:nvPr/>
        </p:nvGrpSpPr>
        <p:grpSpPr>
          <a:xfrm>
            <a:off x="7831835" y="3151631"/>
            <a:ext cx="294640" cy="119380"/>
            <a:chOff x="7831835" y="3151631"/>
            <a:chExt cx="294640" cy="119380"/>
          </a:xfrm>
        </p:grpSpPr>
        <p:pic>
          <p:nvPicPr>
            <p:cNvPr id="37" name="object 37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831835" y="3188208"/>
              <a:ext cx="115824" cy="80772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967471" y="3151631"/>
              <a:ext cx="158496" cy="118872"/>
            </a:xfrm>
            <a:prstGeom prst="rect">
              <a:avLst/>
            </a:prstGeom>
          </p:spPr>
        </p:pic>
      </p:grpSp>
      <p:pic>
        <p:nvPicPr>
          <p:cNvPr id="39" name="object 39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206740" y="3151632"/>
            <a:ext cx="483107" cy="147827"/>
          </a:xfrm>
          <a:prstGeom prst="rect">
            <a:avLst/>
          </a:prstGeom>
        </p:spPr>
      </p:pic>
      <p:pic>
        <p:nvPicPr>
          <p:cNvPr id="40" name="object 40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8766047" y="3150108"/>
            <a:ext cx="117348" cy="120395"/>
          </a:xfrm>
          <a:prstGeom prst="rect">
            <a:avLst/>
          </a:prstGeom>
        </p:spPr>
      </p:pic>
      <p:sp>
        <p:nvSpPr>
          <p:cNvPr id="41" name="object 41" descr=""/>
          <p:cNvSpPr/>
          <p:nvPr/>
        </p:nvSpPr>
        <p:spPr>
          <a:xfrm>
            <a:off x="1580387" y="3442715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79">
                <a:moveTo>
                  <a:pt x="25908" y="42671"/>
                </a:moveTo>
                <a:lnTo>
                  <a:pt x="15240" y="42671"/>
                </a:lnTo>
                <a:lnTo>
                  <a:pt x="9144" y="41147"/>
                </a:lnTo>
                <a:lnTo>
                  <a:pt x="6096" y="36575"/>
                </a:lnTo>
                <a:lnTo>
                  <a:pt x="1524" y="33527"/>
                </a:lnTo>
                <a:lnTo>
                  <a:pt x="0" y="27431"/>
                </a:lnTo>
                <a:lnTo>
                  <a:pt x="0" y="16763"/>
                </a:lnTo>
                <a:lnTo>
                  <a:pt x="1524" y="10667"/>
                </a:lnTo>
                <a:lnTo>
                  <a:pt x="6096" y="7619"/>
                </a:lnTo>
                <a:lnTo>
                  <a:pt x="9144" y="3047"/>
                </a:lnTo>
                <a:lnTo>
                  <a:pt x="15240" y="0"/>
                </a:lnTo>
                <a:lnTo>
                  <a:pt x="25908" y="0"/>
                </a:lnTo>
                <a:lnTo>
                  <a:pt x="32004" y="3047"/>
                </a:lnTo>
                <a:lnTo>
                  <a:pt x="35052" y="7619"/>
                </a:lnTo>
                <a:lnTo>
                  <a:pt x="39624" y="10667"/>
                </a:lnTo>
                <a:lnTo>
                  <a:pt x="42672" y="16763"/>
                </a:lnTo>
                <a:lnTo>
                  <a:pt x="42672" y="27431"/>
                </a:lnTo>
                <a:lnTo>
                  <a:pt x="39624" y="33527"/>
                </a:lnTo>
                <a:lnTo>
                  <a:pt x="35052" y="36575"/>
                </a:lnTo>
                <a:lnTo>
                  <a:pt x="32004" y="41147"/>
                </a:lnTo>
                <a:lnTo>
                  <a:pt x="25908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1123188" y="3970020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2"/>
                </a:moveTo>
                <a:lnTo>
                  <a:pt x="18287" y="50292"/>
                </a:lnTo>
                <a:lnTo>
                  <a:pt x="12191" y="48768"/>
                </a:lnTo>
                <a:lnTo>
                  <a:pt x="7619" y="42672"/>
                </a:lnTo>
                <a:lnTo>
                  <a:pt x="3047" y="38100"/>
                </a:lnTo>
                <a:lnTo>
                  <a:pt x="0" y="32004"/>
                </a:lnTo>
                <a:lnTo>
                  <a:pt x="0" y="18288"/>
                </a:lnTo>
                <a:lnTo>
                  <a:pt x="3047" y="12192"/>
                </a:lnTo>
                <a:lnTo>
                  <a:pt x="12191" y="3048"/>
                </a:lnTo>
                <a:lnTo>
                  <a:pt x="18287" y="0"/>
                </a:lnTo>
                <a:lnTo>
                  <a:pt x="32003" y="0"/>
                </a:lnTo>
                <a:lnTo>
                  <a:pt x="36575" y="3048"/>
                </a:lnTo>
                <a:lnTo>
                  <a:pt x="42671" y="7620"/>
                </a:lnTo>
                <a:lnTo>
                  <a:pt x="47243" y="12192"/>
                </a:lnTo>
                <a:lnTo>
                  <a:pt x="48767" y="18288"/>
                </a:lnTo>
                <a:lnTo>
                  <a:pt x="48767" y="32004"/>
                </a:lnTo>
                <a:lnTo>
                  <a:pt x="47243" y="38100"/>
                </a:lnTo>
                <a:lnTo>
                  <a:pt x="36575" y="48768"/>
                </a:lnTo>
                <a:lnTo>
                  <a:pt x="32003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/>
          <p:nvPr/>
        </p:nvSpPr>
        <p:spPr>
          <a:xfrm>
            <a:off x="1123188" y="5032247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2"/>
                </a:moveTo>
                <a:lnTo>
                  <a:pt x="18287" y="50292"/>
                </a:lnTo>
                <a:lnTo>
                  <a:pt x="12191" y="47244"/>
                </a:lnTo>
                <a:lnTo>
                  <a:pt x="7619" y="42672"/>
                </a:lnTo>
                <a:lnTo>
                  <a:pt x="3047" y="38100"/>
                </a:lnTo>
                <a:lnTo>
                  <a:pt x="0" y="32004"/>
                </a:lnTo>
                <a:lnTo>
                  <a:pt x="0" y="18288"/>
                </a:lnTo>
                <a:lnTo>
                  <a:pt x="3047" y="12192"/>
                </a:lnTo>
                <a:lnTo>
                  <a:pt x="12191" y="3048"/>
                </a:lnTo>
                <a:lnTo>
                  <a:pt x="18287" y="0"/>
                </a:lnTo>
                <a:lnTo>
                  <a:pt x="32003" y="0"/>
                </a:lnTo>
                <a:lnTo>
                  <a:pt x="36575" y="3048"/>
                </a:lnTo>
                <a:lnTo>
                  <a:pt x="42671" y="7620"/>
                </a:lnTo>
                <a:lnTo>
                  <a:pt x="47243" y="12192"/>
                </a:lnTo>
                <a:lnTo>
                  <a:pt x="48767" y="18288"/>
                </a:lnTo>
                <a:lnTo>
                  <a:pt x="48767" y="32004"/>
                </a:lnTo>
                <a:lnTo>
                  <a:pt x="47243" y="38100"/>
                </a:lnTo>
                <a:lnTo>
                  <a:pt x="42671" y="42672"/>
                </a:lnTo>
                <a:lnTo>
                  <a:pt x="36575" y="47244"/>
                </a:lnTo>
                <a:lnTo>
                  <a:pt x="32003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4" name="object 44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554480" y="1754123"/>
            <a:ext cx="284988" cy="94488"/>
          </a:xfrm>
          <a:prstGeom prst="rect">
            <a:avLst/>
          </a:prstGeom>
        </p:spPr>
      </p:pic>
      <p:grpSp>
        <p:nvGrpSpPr>
          <p:cNvPr id="45" name="object 45" descr=""/>
          <p:cNvGrpSpPr/>
          <p:nvPr/>
        </p:nvGrpSpPr>
        <p:grpSpPr>
          <a:xfrm>
            <a:off x="1906523" y="1717548"/>
            <a:ext cx="951230" cy="173990"/>
            <a:chOff x="1906523" y="1717548"/>
            <a:chExt cx="951230" cy="173990"/>
          </a:xfrm>
        </p:grpSpPr>
        <p:pic>
          <p:nvPicPr>
            <p:cNvPr id="46" name="object 46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906523" y="1761744"/>
              <a:ext cx="80772" cy="129540"/>
            </a:xfrm>
            <a:prstGeom prst="rect">
              <a:avLst/>
            </a:prstGeom>
          </p:spPr>
        </p:pic>
        <p:sp>
          <p:nvSpPr>
            <p:cNvPr id="47" name="object 47" descr=""/>
            <p:cNvSpPr/>
            <p:nvPr/>
          </p:nvSpPr>
          <p:spPr>
            <a:xfrm>
              <a:off x="2016239" y="1726704"/>
              <a:ext cx="93345" cy="129539"/>
            </a:xfrm>
            <a:custGeom>
              <a:avLst/>
              <a:gdLst/>
              <a:ahLst/>
              <a:cxnLst/>
              <a:rect l="l" t="t" r="r" b="b"/>
              <a:pathLst>
                <a:path w="93344" h="129539">
                  <a:moveTo>
                    <a:pt x="51816" y="38087"/>
                  </a:moveTo>
                  <a:lnTo>
                    <a:pt x="50292" y="38087"/>
                  </a:lnTo>
                  <a:lnTo>
                    <a:pt x="48768" y="36563"/>
                  </a:lnTo>
                  <a:lnTo>
                    <a:pt x="42672" y="36563"/>
                  </a:lnTo>
                  <a:lnTo>
                    <a:pt x="41148" y="35039"/>
                  </a:lnTo>
                  <a:lnTo>
                    <a:pt x="38100" y="35039"/>
                  </a:lnTo>
                  <a:lnTo>
                    <a:pt x="36576" y="36563"/>
                  </a:lnTo>
                  <a:lnTo>
                    <a:pt x="32004" y="36563"/>
                  </a:lnTo>
                  <a:lnTo>
                    <a:pt x="28956" y="39611"/>
                  </a:lnTo>
                  <a:lnTo>
                    <a:pt x="25908" y="39611"/>
                  </a:lnTo>
                  <a:lnTo>
                    <a:pt x="24384" y="42659"/>
                  </a:lnTo>
                  <a:lnTo>
                    <a:pt x="18288" y="48755"/>
                  </a:lnTo>
                  <a:lnTo>
                    <a:pt x="15240" y="53327"/>
                  </a:lnTo>
                  <a:lnTo>
                    <a:pt x="15240" y="38087"/>
                  </a:lnTo>
                  <a:lnTo>
                    <a:pt x="12192" y="38087"/>
                  </a:lnTo>
                  <a:lnTo>
                    <a:pt x="10668" y="36563"/>
                  </a:lnTo>
                  <a:lnTo>
                    <a:pt x="6096" y="36563"/>
                  </a:lnTo>
                  <a:lnTo>
                    <a:pt x="4572" y="38087"/>
                  </a:lnTo>
                  <a:lnTo>
                    <a:pt x="1524" y="38087"/>
                  </a:lnTo>
                  <a:lnTo>
                    <a:pt x="1524" y="39611"/>
                  </a:lnTo>
                  <a:lnTo>
                    <a:pt x="0" y="39611"/>
                  </a:lnTo>
                  <a:lnTo>
                    <a:pt x="0" y="128003"/>
                  </a:lnTo>
                  <a:lnTo>
                    <a:pt x="1524" y="128003"/>
                  </a:lnTo>
                  <a:lnTo>
                    <a:pt x="1524" y="129527"/>
                  </a:lnTo>
                  <a:lnTo>
                    <a:pt x="16764" y="129527"/>
                  </a:lnTo>
                  <a:lnTo>
                    <a:pt x="16764" y="70091"/>
                  </a:lnTo>
                  <a:lnTo>
                    <a:pt x="19812" y="67043"/>
                  </a:lnTo>
                  <a:lnTo>
                    <a:pt x="21336" y="63995"/>
                  </a:lnTo>
                  <a:lnTo>
                    <a:pt x="24384" y="60947"/>
                  </a:lnTo>
                  <a:lnTo>
                    <a:pt x="25908" y="57899"/>
                  </a:lnTo>
                  <a:lnTo>
                    <a:pt x="30480" y="53327"/>
                  </a:lnTo>
                  <a:lnTo>
                    <a:pt x="32004" y="51803"/>
                  </a:lnTo>
                  <a:lnTo>
                    <a:pt x="35052" y="51803"/>
                  </a:lnTo>
                  <a:lnTo>
                    <a:pt x="36576" y="50279"/>
                  </a:lnTo>
                  <a:lnTo>
                    <a:pt x="39624" y="50279"/>
                  </a:lnTo>
                  <a:lnTo>
                    <a:pt x="41148" y="51803"/>
                  </a:lnTo>
                  <a:lnTo>
                    <a:pt x="47244" y="51803"/>
                  </a:lnTo>
                  <a:lnTo>
                    <a:pt x="47244" y="53327"/>
                  </a:lnTo>
                  <a:lnTo>
                    <a:pt x="51816" y="53327"/>
                  </a:lnTo>
                  <a:lnTo>
                    <a:pt x="51816" y="50279"/>
                  </a:lnTo>
                  <a:lnTo>
                    <a:pt x="51816" y="38087"/>
                  </a:lnTo>
                  <a:close/>
                </a:path>
                <a:path w="93344" h="129539">
                  <a:moveTo>
                    <a:pt x="89916" y="38100"/>
                  </a:moveTo>
                  <a:lnTo>
                    <a:pt x="85344" y="38100"/>
                  </a:lnTo>
                  <a:lnTo>
                    <a:pt x="85344" y="36576"/>
                  </a:lnTo>
                  <a:lnTo>
                    <a:pt x="79248" y="36576"/>
                  </a:lnTo>
                  <a:lnTo>
                    <a:pt x="77724" y="38100"/>
                  </a:lnTo>
                  <a:lnTo>
                    <a:pt x="74676" y="38100"/>
                  </a:lnTo>
                  <a:lnTo>
                    <a:pt x="74676" y="39624"/>
                  </a:lnTo>
                  <a:lnTo>
                    <a:pt x="73152" y="39624"/>
                  </a:lnTo>
                  <a:lnTo>
                    <a:pt x="73152" y="128016"/>
                  </a:lnTo>
                  <a:lnTo>
                    <a:pt x="74676" y="128016"/>
                  </a:lnTo>
                  <a:lnTo>
                    <a:pt x="74676" y="129540"/>
                  </a:lnTo>
                  <a:lnTo>
                    <a:pt x="89916" y="129540"/>
                  </a:lnTo>
                  <a:lnTo>
                    <a:pt x="89916" y="38100"/>
                  </a:lnTo>
                  <a:close/>
                </a:path>
                <a:path w="93344" h="129539">
                  <a:moveTo>
                    <a:pt x="92964" y="4572"/>
                  </a:moveTo>
                  <a:lnTo>
                    <a:pt x="89916" y="1524"/>
                  </a:lnTo>
                  <a:lnTo>
                    <a:pt x="86868" y="0"/>
                  </a:lnTo>
                  <a:lnTo>
                    <a:pt x="79248" y="0"/>
                  </a:lnTo>
                  <a:lnTo>
                    <a:pt x="76200" y="1524"/>
                  </a:lnTo>
                  <a:lnTo>
                    <a:pt x="71628" y="6096"/>
                  </a:lnTo>
                  <a:lnTo>
                    <a:pt x="71628" y="13716"/>
                  </a:lnTo>
                  <a:lnTo>
                    <a:pt x="73152" y="16764"/>
                  </a:lnTo>
                  <a:lnTo>
                    <a:pt x="76200" y="19812"/>
                  </a:lnTo>
                  <a:lnTo>
                    <a:pt x="89916" y="19812"/>
                  </a:lnTo>
                  <a:lnTo>
                    <a:pt x="92964" y="16764"/>
                  </a:lnTo>
                  <a:lnTo>
                    <a:pt x="92964" y="45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135124" y="1761744"/>
              <a:ext cx="76200" cy="94488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232659" y="1717548"/>
              <a:ext cx="111252" cy="172212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371343" y="1717548"/>
              <a:ext cx="176783" cy="138683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577084" y="1761744"/>
              <a:ext cx="80772" cy="96012"/>
            </a:xfrm>
            <a:prstGeom prst="rect">
              <a:avLst/>
            </a:prstGeom>
          </p:spPr>
        </p:pic>
        <p:sp>
          <p:nvSpPr>
            <p:cNvPr id="52" name="object 52" descr=""/>
            <p:cNvSpPr/>
            <p:nvPr/>
          </p:nvSpPr>
          <p:spPr>
            <a:xfrm>
              <a:off x="2683751" y="1719084"/>
              <a:ext cx="62865" cy="137795"/>
            </a:xfrm>
            <a:custGeom>
              <a:avLst/>
              <a:gdLst/>
              <a:ahLst/>
              <a:cxnLst/>
              <a:rect l="l" t="t" r="r" b="b"/>
              <a:pathLst>
                <a:path w="62864" h="137794">
                  <a:moveTo>
                    <a:pt x="12192" y="1524"/>
                  </a:moveTo>
                  <a:lnTo>
                    <a:pt x="10668" y="0"/>
                  </a:lnTo>
                  <a:lnTo>
                    <a:pt x="4572" y="0"/>
                  </a:lnTo>
                  <a:lnTo>
                    <a:pt x="4572" y="1524"/>
                  </a:lnTo>
                  <a:lnTo>
                    <a:pt x="12192" y="1524"/>
                  </a:lnTo>
                  <a:close/>
                </a:path>
                <a:path w="62864" h="137794">
                  <a:moveTo>
                    <a:pt x="16764" y="3048"/>
                  </a:moveTo>
                  <a:lnTo>
                    <a:pt x="16129" y="3048"/>
                  </a:lnTo>
                  <a:lnTo>
                    <a:pt x="16129" y="1778"/>
                  </a:lnTo>
                  <a:lnTo>
                    <a:pt x="0" y="1778"/>
                  </a:lnTo>
                  <a:lnTo>
                    <a:pt x="0" y="3048"/>
                  </a:lnTo>
                  <a:lnTo>
                    <a:pt x="0" y="135128"/>
                  </a:lnTo>
                  <a:lnTo>
                    <a:pt x="0" y="137668"/>
                  </a:lnTo>
                  <a:lnTo>
                    <a:pt x="16002" y="137668"/>
                  </a:lnTo>
                  <a:lnTo>
                    <a:pt x="16002" y="135128"/>
                  </a:lnTo>
                  <a:lnTo>
                    <a:pt x="16764" y="135128"/>
                  </a:lnTo>
                  <a:lnTo>
                    <a:pt x="16764" y="3048"/>
                  </a:lnTo>
                  <a:close/>
                </a:path>
                <a:path w="62864" h="137794">
                  <a:moveTo>
                    <a:pt x="57924" y="0"/>
                  </a:moveTo>
                  <a:lnTo>
                    <a:pt x="51828" y="0"/>
                  </a:lnTo>
                  <a:lnTo>
                    <a:pt x="50304" y="1524"/>
                  </a:lnTo>
                  <a:lnTo>
                    <a:pt x="57924" y="1524"/>
                  </a:lnTo>
                  <a:lnTo>
                    <a:pt x="57924" y="0"/>
                  </a:lnTo>
                  <a:close/>
                </a:path>
                <a:path w="62864" h="137794">
                  <a:moveTo>
                    <a:pt x="62496" y="1778"/>
                  </a:moveTo>
                  <a:lnTo>
                    <a:pt x="46367" y="1778"/>
                  </a:lnTo>
                  <a:lnTo>
                    <a:pt x="46367" y="3048"/>
                  </a:lnTo>
                  <a:lnTo>
                    <a:pt x="45732" y="3048"/>
                  </a:lnTo>
                  <a:lnTo>
                    <a:pt x="45732" y="135128"/>
                  </a:lnTo>
                  <a:lnTo>
                    <a:pt x="46494" y="135128"/>
                  </a:lnTo>
                  <a:lnTo>
                    <a:pt x="46494" y="137668"/>
                  </a:lnTo>
                  <a:lnTo>
                    <a:pt x="62496" y="137668"/>
                  </a:lnTo>
                  <a:lnTo>
                    <a:pt x="62496" y="135128"/>
                  </a:lnTo>
                  <a:lnTo>
                    <a:pt x="62496" y="3048"/>
                  </a:lnTo>
                  <a:lnTo>
                    <a:pt x="62496" y="17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769107" y="1761744"/>
              <a:ext cx="88392" cy="96012"/>
            </a:xfrm>
            <a:prstGeom prst="rect">
              <a:avLst/>
            </a:prstGeom>
          </p:spPr>
        </p:pic>
      </p:grpSp>
      <p:grpSp>
        <p:nvGrpSpPr>
          <p:cNvPr id="54" name="object 54" descr=""/>
          <p:cNvGrpSpPr/>
          <p:nvPr/>
        </p:nvGrpSpPr>
        <p:grpSpPr>
          <a:xfrm>
            <a:off x="2921508" y="1719072"/>
            <a:ext cx="486409" cy="139065"/>
            <a:chOff x="2921508" y="1719072"/>
            <a:chExt cx="486409" cy="139065"/>
          </a:xfrm>
        </p:grpSpPr>
        <p:pic>
          <p:nvPicPr>
            <p:cNvPr id="55" name="object 55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921508" y="1729739"/>
              <a:ext cx="265175" cy="128016"/>
            </a:xfrm>
            <a:prstGeom prst="rect">
              <a:avLst/>
            </a:prstGeom>
          </p:spPr>
        </p:pic>
        <p:sp>
          <p:nvSpPr>
            <p:cNvPr id="56" name="object 56" descr=""/>
            <p:cNvSpPr/>
            <p:nvPr/>
          </p:nvSpPr>
          <p:spPr>
            <a:xfrm>
              <a:off x="3214116" y="1719084"/>
              <a:ext cx="90170" cy="137795"/>
            </a:xfrm>
            <a:custGeom>
              <a:avLst/>
              <a:gdLst/>
              <a:ahLst/>
              <a:cxnLst/>
              <a:rect l="l" t="t" r="r" b="b"/>
              <a:pathLst>
                <a:path w="90170" h="137794">
                  <a:moveTo>
                    <a:pt x="51816" y="47231"/>
                  </a:moveTo>
                  <a:lnTo>
                    <a:pt x="50292" y="45707"/>
                  </a:lnTo>
                  <a:lnTo>
                    <a:pt x="48768" y="45707"/>
                  </a:lnTo>
                  <a:lnTo>
                    <a:pt x="48768" y="44183"/>
                  </a:lnTo>
                  <a:lnTo>
                    <a:pt x="42672" y="44183"/>
                  </a:lnTo>
                  <a:lnTo>
                    <a:pt x="41148" y="42659"/>
                  </a:lnTo>
                  <a:lnTo>
                    <a:pt x="36576" y="42659"/>
                  </a:lnTo>
                  <a:lnTo>
                    <a:pt x="35052" y="44183"/>
                  </a:lnTo>
                  <a:lnTo>
                    <a:pt x="32004" y="44183"/>
                  </a:lnTo>
                  <a:lnTo>
                    <a:pt x="30480" y="45707"/>
                  </a:lnTo>
                  <a:lnTo>
                    <a:pt x="27432" y="47231"/>
                  </a:lnTo>
                  <a:lnTo>
                    <a:pt x="25908" y="47231"/>
                  </a:lnTo>
                  <a:lnTo>
                    <a:pt x="24384" y="50279"/>
                  </a:lnTo>
                  <a:lnTo>
                    <a:pt x="21336" y="51803"/>
                  </a:lnTo>
                  <a:lnTo>
                    <a:pt x="19812" y="54851"/>
                  </a:lnTo>
                  <a:lnTo>
                    <a:pt x="18288" y="56375"/>
                  </a:lnTo>
                  <a:lnTo>
                    <a:pt x="15240" y="60947"/>
                  </a:lnTo>
                  <a:lnTo>
                    <a:pt x="15240" y="45707"/>
                  </a:lnTo>
                  <a:lnTo>
                    <a:pt x="10668" y="45707"/>
                  </a:lnTo>
                  <a:lnTo>
                    <a:pt x="10668" y="44183"/>
                  </a:lnTo>
                  <a:lnTo>
                    <a:pt x="4572" y="44183"/>
                  </a:lnTo>
                  <a:lnTo>
                    <a:pt x="4572" y="45707"/>
                  </a:lnTo>
                  <a:lnTo>
                    <a:pt x="0" y="45707"/>
                  </a:lnTo>
                  <a:lnTo>
                    <a:pt x="0" y="137147"/>
                  </a:lnTo>
                  <a:lnTo>
                    <a:pt x="16764" y="137147"/>
                  </a:lnTo>
                  <a:lnTo>
                    <a:pt x="16764" y="77711"/>
                  </a:lnTo>
                  <a:lnTo>
                    <a:pt x="18288" y="74663"/>
                  </a:lnTo>
                  <a:lnTo>
                    <a:pt x="21336" y="71615"/>
                  </a:lnTo>
                  <a:lnTo>
                    <a:pt x="24384" y="65519"/>
                  </a:lnTo>
                  <a:lnTo>
                    <a:pt x="25908" y="63995"/>
                  </a:lnTo>
                  <a:lnTo>
                    <a:pt x="28956" y="62471"/>
                  </a:lnTo>
                  <a:lnTo>
                    <a:pt x="30480" y="60947"/>
                  </a:lnTo>
                  <a:lnTo>
                    <a:pt x="32004" y="59423"/>
                  </a:lnTo>
                  <a:lnTo>
                    <a:pt x="35052" y="59423"/>
                  </a:lnTo>
                  <a:lnTo>
                    <a:pt x="36576" y="57899"/>
                  </a:lnTo>
                  <a:lnTo>
                    <a:pt x="39624" y="57899"/>
                  </a:lnTo>
                  <a:lnTo>
                    <a:pt x="41148" y="59423"/>
                  </a:lnTo>
                  <a:lnTo>
                    <a:pt x="45720" y="59423"/>
                  </a:lnTo>
                  <a:lnTo>
                    <a:pt x="47244" y="60947"/>
                  </a:lnTo>
                  <a:lnTo>
                    <a:pt x="50292" y="60947"/>
                  </a:lnTo>
                  <a:lnTo>
                    <a:pt x="51816" y="59423"/>
                  </a:lnTo>
                  <a:lnTo>
                    <a:pt x="51816" y="57899"/>
                  </a:lnTo>
                  <a:lnTo>
                    <a:pt x="51816" y="47231"/>
                  </a:lnTo>
                  <a:close/>
                </a:path>
                <a:path w="90170" h="137794">
                  <a:moveTo>
                    <a:pt x="85344" y="1524"/>
                  </a:moveTo>
                  <a:lnTo>
                    <a:pt x="83820" y="0"/>
                  </a:lnTo>
                  <a:lnTo>
                    <a:pt x="77724" y="0"/>
                  </a:lnTo>
                  <a:lnTo>
                    <a:pt x="77724" y="1524"/>
                  </a:lnTo>
                  <a:lnTo>
                    <a:pt x="85344" y="1524"/>
                  </a:lnTo>
                  <a:close/>
                </a:path>
                <a:path w="90170" h="137794">
                  <a:moveTo>
                    <a:pt x="89916" y="3048"/>
                  </a:moveTo>
                  <a:lnTo>
                    <a:pt x="89281" y="3048"/>
                  </a:lnTo>
                  <a:lnTo>
                    <a:pt x="89281" y="1778"/>
                  </a:lnTo>
                  <a:lnTo>
                    <a:pt x="73152" y="1778"/>
                  </a:lnTo>
                  <a:lnTo>
                    <a:pt x="73152" y="3048"/>
                  </a:lnTo>
                  <a:lnTo>
                    <a:pt x="73152" y="135128"/>
                  </a:lnTo>
                  <a:lnTo>
                    <a:pt x="73152" y="137668"/>
                  </a:lnTo>
                  <a:lnTo>
                    <a:pt x="89154" y="137668"/>
                  </a:lnTo>
                  <a:lnTo>
                    <a:pt x="89154" y="135128"/>
                  </a:lnTo>
                  <a:lnTo>
                    <a:pt x="89916" y="135128"/>
                  </a:lnTo>
                  <a:lnTo>
                    <a:pt x="89916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7" name="object 57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326892" y="1719072"/>
              <a:ext cx="80772" cy="138684"/>
            </a:xfrm>
            <a:prstGeom prst="rect">
              <a:avLst/>
            </a:prstGeom>
          </p:spPr>
        </p:pic>
      </p:grpSp>
      <p:sp>
        <p:nvSpPr>
          <p:cNvPr id="58" name="object 58" descr=""/>
          <p:cNvSpPr/>
          <p:nvPr/>
        </p:nvSpPr>
        <p:spPr>
          <a:xfrm>
            <a:off x="3453384" y="1717560"/>
            <a:ext cx="167640" cy="172720"/>
          </a:xfrm>
          <a:custGeom>
            <a:avLst/>
            <a:gdLst/>
            <a:ahLst/>
            <a:cxnLst/>
            <a:rect l="l" t="t" r="r" b="b"/>
            <a:pathLst>
              <a:path w="167639" h="172719">
                <a:moveTo>
                  <a:pt x="19812" y="121907"/>
                </a:moveTo>
                <a:lnTo>
                  <a:pt x="18288" y="120383"/>
                </a:lnTo>
                <a:lnTo>
                  <a:pt x="18288" y="118859"/>
                </a:lnTo>
                <a:lnTo>
                  <a:pt x="13716" y="118859"/>
                </a:lnTo>
                <a:lnTo>
                  <a:pt x="12192" y="117335"/>
                </a:lnTo>
                <a:lnTo>
                  <a:pt x="7620" y="117335"/>
                </a:lnTo>
                <a:lnTo>
                  <a:pt x="6096" y="118859"/>
                </a:lnTo>
                <a:lnTo>
                  <a:pt x="3048" y="118859"/>
                </a:lnTo>
                <a:lnTo>
                  <a:pt x="1524" y="120383"/>
                </a:lnTo>
                <a:lnTo>
                  <a:pt x="1524" y="121907"/>
                </a:lnTo>
                <a:lnTo>
                  <a:pt x="0" y="121907"/>
                </a:lnTo>
                <a:lnTo>
                  <a:pt x="0" y="135623"/>
                </a:lnTo>
                <a:lnTo>
                  <a:pt x="1524" y="137147"/>
                </a:lnTo>
                <a:lnTo>
                  <a:pt x="1524" y="138671"/>
                </a:lnTo>
                <a:lnTo>
                  <a:pt x="3048" y="138671"/>
                </a:lnTo>
                <a:lnTo>
                  <a:pt x="4572" y="140195"/>
                </a:lnTo>
                <a:lnTo>
                  <a:pt x="16764" y="140195"/>
                </a:lnTo>
                <a:lnTo>
                  <a:pt x="19812" y="137147"/>
                </a:lnTo>
                <a:lnTo>
                  <a:pt x="19812" y="121907"/>
                </a:lnTo>
                <a:close/>
              </a:path>
              <a:path w="167639" h="172719">
                <a:moveTo>
                  <a:pt x="19812" y="6083"/>
                </a:moveTo>
                <a:lnTo>
                  <a:pt x="18288" y="6083"/>
                </a:lnTo>
                <a:lnTo>
                  <a:pt x="18288" y="3035"/>
                </a:lnTo>
                <a:lnTo>
                  <a:pt x="15240" y="3035"/>
                </a:lnTo>
                <a:lnTo>
                  <a:pt x="13716" y="1511"/>
                </a:lnTo>
                <a:lnTo>
                  <a:pt x="7620" y="1511"/>
                </a:lnTo>
                <a:lnTo>
                  <a:pt x="6096" y="3035"/>
                </a:lnTo>
                <a:lnTo>
                  <a:pt x="3048" y="3035"/>
                </a:lnTo>
                <a:lnTo>
                  <a:pt x="1524" y="4559"/>
                </a:lnTo>
                <a:lnTo>
                  <a:pt x="1524" y="7607"/>
                </a:lnTo>
                <a:lnTo>
                  <a:pt x="3048" y="102095"/>
                </a:lnTo>
                <a:lnTo>
                  <a:pt x="3048" y="103619"/>
                </a:lnTo>
                <a:lnTo>
                  <a:pt x="4572" y="105143"/>
                </a:lnTo>
                <a:lnTo>
                  <a:pt x="16764" y="105143"/>
                </a:lnTo>
                <a:lnTo>
                  <a:pt x="16764" y="102095"/>
                </a:lnTo>
                <a:lnTo>
                  <a:pt x="19812" y="7607"/>
                </a:lnTo>
                <a:lnTo>
                  <a:pt x="19812" y="6083"/>
                </a:lnTo>
                <a:close/>
              </a:path>
              <a:path w="167639" h="172719">
                <a:moveTo>
                  <a:pt x="73152" y="3048"/>
                </a:moveTo>
                <a:lnTo>
                  <a:pt x="71628" y="3048"/>
                </a:lnTo>
                <a:lnTo>
                  <a:pt x="71628" y="1524"/>
                </a:lnTo>
                <a:lnTo>
                  <a:pt x="68580" y="1524"/>
                </a:lnTo>
                <a:lnTo>
                  <a:pt x="67056" y="0"/>
                </a:lnTo>
                <a:lnTo>
                  <a:pt x="60960" y="0"/>
                </a:lnTo>
                <a:lnTo>
                  <a:pt x="60960" y="1524"/>
                </a:lnTo>
                <a:lnTo>
                  <a:pt x="57912" y="1524"/>
                </a:lnTo>
                <a:lnTo>
                  <a:pt x="56388" y="3048"/>
                </a:lnTo>
                <a:lnTo>
                  <a:pt x="56388" y="4572"/>
                </a:lnTo>
                <a:lnTo>
                  <a:pt x="54864" y="6096"/>
                </a:lnTo>
                <a:lnTo>
                  <a:pt x="54864" y="21336"/>
                </a:lnTo>
                <a:lnTo>
                  <a:pt x="42672" y="47244"/>
                </a:lnTo>
                <a:lnTo>
                  <a:pt x="42672" y="50292"/>
                </a:lnTo>
                <a:lnTo>
                  <a:pt x="53340" y="50292"/>
                </a:lnTo>
                <a:lnTo>
                  <a:pt x="53340" y="48768"/>
                </a:lnTo>
                <a:lnTo>
                  <a:pt x="54864" y="48768"/>
                </a:lnTo>
                <a:lnTo>
                  <a:pt x="54864" y="47244"/>
                </a:lnTo>
                <a:lnTo>
                  <a:pt x="67056" y="27432"/>
                </a:lnTo>
                <a:lnTo>
                  <a:pt x="70104" y="24384"/>
                </a:lnTo>
                <a:lnTo>
                  <a:pt x="70104" y="22860"/>
                </a:lnTo>
                <a:lnTo>
                  <a:pt x="71628" y="21336"/>
                </a:lnTo>
                <a:lnTo>
                  <a:pt x="71628" y="18288"/>
                </a:lnTo>
                <a:lnTo>
                  <a:pt x="73152" y="16764"/>
                </a:lnTo>
                <a:lnTo>
                  <a:pt x="73152" y="3048"/>
                </a:lnTo>
                <a:close/>
              </a:path>
              <a:path w="167639" h="172719">
                <a:moveTo>
                  <a:pt x="108204" y="3048"/>
                </a:moveTo>
                <a:lnTo>
                  <a:pt x="106680" y="3048"/>
                </a:lnTo>
                <a:lnTo>
                  <a:pt x="106680" y="1524"/>
                </a:lnTo>
                <a:lnTo>
                  <a:pt x="103632" y="1524"/>
                </a:lnTo>
                <a:lnTo>
                  <a:pt x="102108" y="0"/>
                </a:lnTo>
                <a:lnTo>
                  <a:pt x="96012" y="0"/>
                </a:lnTo>
                <a:lnTo>
                  <a:pt x="96012" y="1524"/>
                </a:lnTo>
                <a:lnTo>
                  <a:pt x="92964" y="1524"/>
                </a:lnTo>
                <a:lnTo>
                  <a:pt x="91440" y="3048"/>
                </a:lnTo>
                <a:lnTo>
                  <a:pt x="91440" y="6096"/>
                </a:lnTo>
                <a:lnTo>
                  <a:pt x="89916" y="7620"/>
                </a:lnTo>
                <a:lnTo>
                  <a:pt x="89916" y="21336"/>
                </a:lnTo>
                <a:lnTo>
                  <a:pt x="77724" y="47244"/>
                </a:lnTo>
                <a:lnTo>
                  <a:pt x="77724" y="50292"/>
                </a:lnTo>
                <a:lnTo>
                  <a:pt x="88392" y="50292"/>
                </a:lnTo>
                <a:lnTo>
                  <a:pt x="88392" y="48768"/>
                </a:lnTo>
                <a:lnTo>
                  <a:pt x="89916" y="48768"/>
                </a:lnTo>
                <a:lnTo>
                  <a:pt x="89916" y="47244"/>
                </a:lnTo>
                <a:lnTo>
                  <a:pt x="103632" y="27432"/>
                </a:lnTo>
                <a:lnTo>
                  <a:pt x="103632" y="25908"/>
                </a:lnTo>
                <a:lnTo>
                  <a:pt x="105156" y="24384"/>
                </a:lnTo>
                <a:lnTo>
                  <a:pt x="105156" y="22860"/>
                </a:lnTo>
                <a:lnTo>
                  <a:pt x="106680" y="21336"/>
                </a:lnTo>
                <a:lnTo>
                  <a:pt x="106680" y="18288"/>
                </a:lnTo>
                <a:lnTo>
                  <a:pt x="108204" y="16764"/>
                </a:lnTo>
                <a:lnTo>
                  <a:pt x="108204" y="3048"/>
                </a:lnTo>
                <a:close/>
              </a:path>
              <a:path w="167639" h="172719">
                <a:moveTo>
                  <a:pt x="167627" y="86868"/>
                </a:moveTo>
                <a:lnTo>
                  <a:pt x="161531" y="44196"/>
                </a:lnTo>
                <a:lnTo>
                  <a:pt x="146291" y="3048"/>
                </a:lnTo>
                <a:lnTo>
                  <a:pt x="146291" y="1524"/>
                </a:lnTo>
                <a:lnTo>
                  <a:pt x="141719" y="1524"/>
                </a:lnTo>
                <a:lnTo>
                  <a:pt x="140195" y="0"/>
                </a:lnTo>
                <a:lnTo>
                  <a:pt x="135623" y="0"/>
                </a:lnTo>
                <a:lnTo>
                  <a:pt x="134099" y="1524"/>
                </a:lnTo>
                <a:lnTo>
                  <a:pt x="132575" y="1524"/>
                </a:lnTo>
                <a:lnTo>
                  <a:pt x="131051" y="3048"/>
                </a:lnTo>
                <a:lnTo>
                  <a:pt x="131051" y="4572"/>
                </a:lnTo>
                <a:lnTo>
                  <a:pt x="132575" y="4572"/>
                </a:lnTo>
                <a:lnTo>
                  <a:pt x="136867" y="14617"/>
                </a:lnTo>
                <a:lnTo>
                  <a:pt x="148259" y="54495"/>
                </a:lnTo>
                <a:lnTo>
                  <a:pt x="150863" y="86868"/>
                </a:lnTo>
                <a:lnTo>
                  <a:pt x="150583" y="97155"/>
                </a:lnTo>
                <a:lnTo>
                  <a:pt x="143725" y="138303"/>
                </a:lnTo>
                <a:lnTo>
                  <a:pt x="132575" y="169164"/>
                </a:lnTo>
                <a:lnTo>
                  <a:pt x="131051" y="169164"/>
                </a:lnTo>
                <a:lnTo>
                  <a:pt x="131051" y="170688"/>
                </a:lnTo>
                <a:lnTo>
                  <a:pt x="132575" y="172212"/>
                </a:lnTo>
                <a:lnTo>
                  <a:pt x="144767" y="172212"/>
                </a:lnTo>
                <a:lnTo>
                  <a:pt x="144767" y="170688"/>
                </a:lnTo>
                <a:lnTo>
                  <a:pt x="146291" y="170688"/>
                </a:lnTo>
                <a:lnTo>
                  <a:pt x="149339" y="164592"/>
                </a:lnTo>
                <a:lnTo>
                  <a:pt x="152387" y="156972"/>
                </a:lnTo>
                <a:lnTo>
                  <a:pt x="155435" y="150876"/>
                </a:lnTo>
                <a:lnTo>
                  <a:pt x="156959" y="143256"/>
                </a:lnTo>
                <a:lnTo>
                  <a:pt x="160007" y="137160"/>
                </a:lnTo>
                <a:lnTo>
                  <a:pt x="161531" y="129540"/>
                </a:lnTo>
                <a:lnTo>
                  <a:pt x="163055" y="123444"/>
                </a:lnTo>
                <a:lnTo>
                  <a:pt x="166103" y="108204"/>
                </a:lnTo>
                <a:lnTo>
                  <a:pt x="166103" y="102108"/>
                </a:lnTo>
                <a:lnTo>
                  <a:pt x="167627" y="94488"/>
                </a:lnTo>
                <a:lnTo>
                  <a:pt x="167627" y="868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9" name="object 59" descr="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554480" y="4392167"/>
            <a:ext cx="284988" cy="94488"/>
          </a:xfrm>
          <a:prstGeom prst="rect">
            <a:avLst/>
          </a:prstGeom>
        </p:spPr>
      </p:pic>
      <p:grpSp>
        <p:nvGrpSpPr>
          <p:cNvPr id="60" name="object 60" descr=""/>
          <p:cNvGrpSpPr/>
          <p:nvPr/>
        </p:nvGrpSpPr>
        <p:grpSpPr>
          <a:xfrm>
            <a:off x="1906523" y="4355591"/>
            <a:ext cx="2059305" cy="173990"/>
            <a:chOff x="1906523" y="4355591"/>
            <a:chExt cx="2059305" cy="173990"/>
          </a:xfrm>
        </p:grpSpPr>
        <p:pic>
          <p:nvPicPr>
            <p:cNvPr id="61" name="object 61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906523" y="4355591"/>
              <a:ext cx="1299972" cy="173735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230879" y="4357115"/>
              <a:ext cx="734568" cy="166115"/>
            </a:xfrm>
            <a:prstGeom prst="rect">
              <a:avLst/>
            </a:prstGeom>
          </p:spPr>
        </p:pic>
      </p:grpSp>
      <p:grpSp>
        <p:nvGrpSpPr>
          <p:cNvPr id="63" name="object 63" descr=""/>
          <p:cNvGrpSpPr/>
          <p:nvPr/>
        </p:nvGrpSpPr>
        <p:grpSpPr>
          <a:xfrm>
            <a:off x="4035552" y="4364735"/>
            <a:ext cx="386080" cy="165100"/>
            <a:chOff x="4035552" y="4364735"/>
            <a:chExt cx="386080" cy="165100"/>
          </a:xfrm>
        </p:grpSpPr>
        <p:pic>
          <p:nvPicPr>
            <p:cNvPr id="64" name="object 64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035552" y="4399787"/>
              <a:ext cx="80772" cy="129540"/>
            </a:xfrm>
            <a:prstGeom prst="rect">
              <a:avLst/>
            </a:prstGeom>
          </p:spPr>
        </p:pic>
        <p:sp>
          <p:nvSpPr>
            <p:cNvPr id="65" name="object 65" descr=""/>
            <p:cNvSpPr/>
            <p:nvPr/>
          </p:nvSpPr>
          <p:spPr>
            <a:xfrm>
              <a:off x="4145280" y="4364735"/>
              <a:ext cx="93345" cy="130175"/>
            </a:xfrm>
            <a:custGeom>
              <a:avLst/>
              <a:gdLst/>
              <a:ahLst/>
              <a:cxnLst/>
              <a:rect l="l" t="t" r="r" b="b"/>
              <a:pathLst>
                <a:path w="93345" h="130175">
                  <a:moveTo>
                    <a:pt x="51816" y="41160"/>
                  </a:moveTo>
                  <a:lnTo>
                    <a:pt x="50292" y="39636"/>
                  </a:lnTo>
                  <a:lnTo>
                    <a:pt x="50292" y="38112"/>
                  </a:lnTo>
                  <a:lnTo>
                    <a:pt x="48768" y="38112"/>
                  </a:lnTo>
                  <a:lnTo>
                    <a:pt x="47244" y="36588"/>
                  </a:lnTo>
                  <a:lnTo>
                    <a:pt x="44196" y="36588"/>
                  </a:lnTo>
                  <a:lnTo>
                    <a:pt x="42672" y="35064"/>
                  </a:lnTo>
                  <a:lnTo>
                    <a:pt x="36576" y="35064"/>
                  </a:lnTo>
                  <a:lnTo>
                    <a:pt x="35052" y="36588"/>
                  </a:lnTo>
                  <a:lnTo>
                    <a:pt x="30480" y="36588"/>
                  </a:lnTo>
                  <a:lnTo>
                    <a:pt x="27432" y="39636"/>
                  </a:lnTo>
                  <a:lnTo>
                    <a:pt x="25908" y="39636"/>
                  </a:lnTo>
                  <a:lnTo>
                    <a:pt x="16764" y="48780"/>
                  </a:lnTo>
                  <a:lnTo>
                    <a:pt x="15240" y="53352"/>
                  </a:lnTo>
                  <a:lnTo>
                    <a:pt x="15240" y="39636"/>
                  </a:lnTo>
                  <a:lnTo>
                    <a:pt x="13716" y="38112"/>
                  </a:lnTo>
                  <a:lnTo>
                    <a:pt x="12192" y="38112"/>
                  </a:lnTo>
                  <a:lnTo>
                    <a:pt x="12192" y="36588"/>
                  </a:lnTo>
                  <a:lnTo>
                    <a:pt x="3048" y="36588"/>
                  </a:lnTo>
                  <a:lnTo>
                    <a:pt x="1524" y="38112"/>
                  </a:lnTo>
                  <a:lnTo>
                    <a:pt x="0" y="38112"/>
                  </a:lnTo>
                  <a:lnTo>
                    <a:pt x="0" y="129552"/>
                  </a:lnTo>
                  <a:lnTo>
                    <a:pt x="15240" y="129552"/>
                  </a:lnTo>
                  <a:lnTo>
                    <a:pt x="15240" y="128028"/>
                  </a:lnTo>
                  <a:lnTo>
                    <a:pt x="16764" y="128028"/>
                  </a:lnTo>
                  <a:lnTo>
                    <a:pt x="16764" y="70116"/>
                  </a:lnTo>
                  <a:lnTo>
                    <a:pt x="19812" y="64020"/>
                  </a:lnTo>
                  <a:lnTo>
                    <a:pt x="22860" y="60972"/>
                  </a:lnTo>
                  <a:lnTo>
                    <a:pt x="24384" y="57924"/>
                  </a:lnTo>
                  <a:lnTo>
                    <a:pt x="28956" y="53352"/>
                  </a:lnTo>
                  <a:lnTo>
                    <a:pt x="30480" y="51828"/>
                  </a:lnTo>
                  <a:lnTo>
                    <a:pt x="33528" y="51828"/>
                  </a:lnTo>
                  <a:lnTo>
                    <a:pt x="36576" y="50304"/>
                  </a:lnTo>
                  <a:lnTo>
                    <a:pt x="39624" y="50304"/>
                  </a:lnTo>
                  <a:lnTo>
                    <a:pt x="41148" y="51828"/>
                  </a:lnTo>
                  <a:lnTo>
                    <a:pt x="45720" y="51828"/>
                  </a:lnTo>
                  <a:lnTo>
                    <a:pt x="45720" y="53352"/>
                  </a:lnTo>
                  <a:lnTo>
                    <a:pt x="50292" y="53352"/>
                  </a:lnTo>
                  <a:lnTo>
                    <a:pt x="50292" y="51828"/>
                  </a:lnTo>
                  <a:lnTo>
                    <a:pt x="51816" y="50304"/>
                  </a:lnTo>
                  <a:lnTo>
                    <a:pt x="51816" y="41160"/>
                  </a:lnTo>
                  <a:close/>
                </a:path>
                <a:path w="93345" h="130175">
                  <a:moveTo>
                    <a:pt x="89916" y="39624"/>
                  </a:moveTo>
                  <a:lnTo>
                    <a:pt x="88392" y="39624"/>
                  </a:lnTo>
                  <a:lnTo>
                    <a:pt x="88392" y="38100"/>
                  </a:lnTo>
                  <a:lnTo>
                    <a:pt x="85344" y="38100"/>
                  </a:lnTo>
                  <a:lnTo>
                    <a:pt x="85344" y="36576"/>
                  </a:lnTo>
                  <a:lnTo>
                    <a:pt x="76200" y="36576"/>
                  </a:lnTo>
                  <a:lnTo>
                    <a:pt x="76200" y="38100"/>
                  </a:lnTo>
                  <a:lnTo>
                    <a:pt x="73152" y="38100"/>
                  </a:lnTo>
                  <a:lnTo>
                    <a:pt x="73152" y="129540"/>
                  </a:lnTo>
                  <a:lnTo>
                    <a:pt x="88392" y="129540"/>
                  </a:lnTo>
                  <a:lnTo>
                    <a:pt x="88392" y="128016"/>
                  </a:lnTo>
                  <a:lnTo>
                    <a:pt x="89916" y="128016"/>
                  </a:lnTo>
                  <a:lnTo>
                    <a:pt x="89916" y="39624"/>
                  </a:lnTo>
                  <a:close/>
                </a:path>
                <a:path w="93345" h="130175">
                  <a:moveTo>
                    <a:pt x="92964" y="6096"/>
                  </a:moveTo>
                  <a:lnTo>
                    <a:pt x="88392" y="1524"/>
                  </a:lnTo>
                  <a:lnTo>
                    <a:pt x="85344" y="0"/>
                  </a:lnTo>
                  <a:lnTo>
                    <a:pt x="77724" y="0"/>
                  </a:lnTo>
                  <a:lnTo>
                    <a:pt x="74676" y="1524"/>
                  </a:lnTo>
                  <a:lnTo>
                    <a:pt x="71628" y="4572"/>
                  </a:lnTo>
                  <a:lnTo>
                    <a:pt x="71628" y="16764"/>
                  </a:lnTo>
                  <a:lnTo>
                    <a:pt x="74676" y="19812"/>
                  </a:lnTo>
                  <a:lnTo>
                    <a:pt x="88392" y="19812"/>
                  </a:lnTo>
                  <a:lnTo>
                    <a:pt x="91440" y="16764"/>
                  </a:lnTo>
                  <a:lnTo>
                    <a:pt x="92964" y="13716"/>
                  </a:lnTo>
                  <a:lnTo>
                    <a:pt x="92964" y="60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6" name="object 66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258056" y="4399787"/>
              <a:ext cx="163068" cy="96012"/>
            </a:xfrm>
            <a:prstGeom prst="rect">
              <a:avLst/>
            </a:prstGeom>
          </p:spPr>
        </p:pic>
      </p:grpSp>
      <p:grpSp>
        <p:nvGrpSpPr>
          <p:cNvPr id="67" name="object 67" descr=""/>
          <p:cNvGrpSpPr/>
          <p:nvPr/>
        </p:nvGrpSpPr>
        <p:grpSpPr>
          <a:xfrm>
            <a:off x="4491227" y="4399788"/>
            <a:ext cx="262255" cy="129539"/>
            <a:chOff x="4491227" y="4399788"/>
            <a:chExt cx="262255" cy="129539"/>
          </a:xfrm>
        </p:grpSpPr>
        <p:pic>
          <p:nvPicPr>
            <p:cNvPr id="68" name="object 68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491227" y="4399788"/>
              <a:ext cx="80772" cy="129540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594859" y="4399788"/>
              <a:ext cx="80772" cy="96012"/>
            </a:xfrm>
            <a:prstGeom prst="rect">
              <a:avLst/>
            </a:prstGeom>
          </p:spPr>
        </p:pic>
        <p:sp>
          <p:nvSpPr>
            <p:cNvPr id="70" name="object 70" descr=""/>
            <p:cNvSpPr/>
            <p:nvPr/>
          </p:nvSpPr>
          <p:spPr>
            <a:xfrm>
              <a:off x="4701539" y="4399788"/>
              <a:ext cx="52069" cy="94615"/>
            </a:xfrm>
            <a:custGeom>
              <a:avLst/>
              <a:gdLst/>
              <a:ahLst/>
              <a:cxnLst/>
              <a:rect l="l" t="t" r="r" b="b"/>
              <a:pathLst>
                <a:path w="52070" h="94614">
                  <a:moveTo>
                    <a:pt x="44196" y="1524"/>
                  </a:moveTo>
                  <a:lnTo>
                    <a:pt x="35052" y="1524"/>
                  </a:lnTo>
                  <a:lnTo>
                    <a:pt x="36576" y="0"/>
                  </a:lnTo>
                  <a:lnTo>
                    <a:pt x="42672" y="0"/>
                  </a:lnTo>
                  <a:lnTo>
                    <a:pt x="44196" y="1524"/>
                  </a:lnTo>
                  <a:close/>
                </a:path>
                <a:path w="52070" h="94614">
                  <a:moveTo>
                    <a:pt x="12192" y="3048"/>
                  </a:moveTo>
                  <a:lnTo>
                    <a:pt x="1524" y="3048"/>
                  </a:lnTo>
                  <a:lnTo>
                    <a:pt x="3048" y="1524"/>
                  </a:lnTo>
                  <a:lnTo>
                    <a:pt x="12192" y="1524"/>
                  </a:lnTo>
                  <a:lnTo>
                    <a:pt x="12192" y="3048"/>
                  </a:lnTo>
                  <a:close/>
                </a:path>
                <a:path w="52070" h="94614">
                  <a:moveTo>
                    <a:pt x="30480" y="18288"/>
                  </a:moveTo>
                  <a:lnTo>
                    <a:pt x="15240" y="18288"/>
                  </a:lnTo>
                  <a:lnTo>
                    <a:pt x="16764" y="13716"/>
                  </a:lnTo>
                  <a:lnTo>
                    <a:pt x="21336" y="9144"/>
                  </a:lnTo>
                  <a:lnTo>
                    <a:pt x="24384" y="7620"/>
                  </a:lnTo>
                  <a:lnTo>
                    <a:pt x="25908" y="4572"/>
                  </a:lnTo>
                  <a:lnTo>
                    <a:pt x="27432" y="4572"/>
                  </a:lnTo>
                  <a:lnTo>
                    <a:pt x="28956" y="3048"/>
                  </a:lnTo>
                  <a:lnTo>
                    <a:pt x="32004" y="1524"/>
                  </a:lnTo>
                  <a:lnTo>
                    <a:pt x="48768" y="1524"/>
                  </a:lnTo>
                  <a:lnTo>
                    <a:pt x="48768" y="3048"/>
                  </a:lnTo>
                  <a:lnTo>
                    <a:pt x="50292" y="3048"/>
                  </a:lnTo>
                  <a:lnTo>
                    <a:pt x="51816" y="4572"/>
                  </a:lnTo>
                  <a:lnTo>
                    <a:pt x="51816" y="15240"/>
                  </a:lnTo>
                  <a:lnTo>
                    <a:pt x="36576" y="15240"/>
                  </a:lnTo>
                  <a:lnTo>
                    <a:pt x="35052" y="16764"/>
                  </a:lnTo>
                  <a:lnTo>
                    <a:pt x="32004" y="16764"/>
                  </a:lnTo>
                  <a:lnTo>
                    <a:pt x="30480" y="18288"/>
                  </a:lnTo>
                  <a:close/>
                </a:path>
                <a:path w="52070" h="94614">
                  <a:moveTo>
                    <a:pt x="15240" y="94488"/>
                  </a:moveTo>
                  <a:lnTo>
                    <a:pt x="1524" y="94488"/>
                  </a:lnTo>
                  <a:lnTo>
                    <a:pt x="0" y="92964"/>
                  </a:lnTo>
                  <a:lnTo>
                    <a:pt x="0" y="3048"/>
                  </a:lnTo>
                  <a:lnTo>
                    <a:pt x="15240" y="3048"/>
                  </a:lnTo>
                  <a:lnTo>
                    <a:pt x="15240" y="18288"/>
                  </a:lnTo>
                  <a:lnTo>
                    <a:pt x="30480" y="18288"/>
                  </a:lnTo>
                  <a:lnTo>
                    <a:pt x="28956" y="19812"/>
                  </a:lnTo>
                  <a:lnTo>
                    <a:pt x="25908" y="21336"/>
                  </a:lnTo>
                  <a:lnTo>
                    <a:pt x="24384" y="22860"/>
                  </a:lnTo>
                  <a:lnTo>
                    <a:pt x="21336" y="28956"/>
                  </a:lnTo>
                  <a:lnTo>
                    <a:pt x="18288" y="32004"/>
                  </a:lnTo>
                  <a:lnTo>
                    <a:pt x="16764" y="35052"/>
                  </a:lnTo>
                  <a:lnTo>
                    <a:pt x="16764" y="92964"/>
                  </a:lnTo>
                  <a:lnTo>
                    <a:pt x="15240" y="92964"/>
                  </a:lnTo>
                  <a:lnTo>
                    <a:pt x="15240" y="94488"/>
                  </a:lnTo>
                  <a:close/>
                </a:path>
                <a:path w="52070" h="94614">
                  <a:moveTo>
                    <a:pt x="51816" y="16764"/>
                  </a:moveTo>
                  <a:lnTo>
                    <a:pt x="41148" y="16764"/>
                  </a:lnTo>
                  <a:lnTo>
                    <a:pt x="41148" y="15240"/>
                  </a:lnTo>
                  <a:lnTo>
                    <a:pt x="51816" y="15240"/>
                  </a:lnTo>
                  <a:lnTo>
                    <a:pt x="51816" y="16764"/>
                  </a:lnTo>
                  <a:close/>
                </a:path>
                <a:path w="52070" h="94614">
                  <a:moveTo>
                    <a:pt x="50292" y="18288"/>
                  </a:moveTo>
                  <a:lnTo>
                    <a:pt x="47244" y="18288"/>
                  </a:lnTo>
                  <a:lnTo>
                    <a:pt x="45720" y="16764"/>
                  </a:lnTo>
                  <a:lnTo>
                    <a:pt x="50292" y="16764"/>
                  </a:lnTo>
                  <a:lnTo>
                    <a:pt x="50292" y="182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1" name="object 71" descr=""/>
          <p:cNvGrpSpPr/>
          <p:nvPr/>
        </p:nvGrpSpPr>
        <p:grpSpPr>
          <a:xfrm>
            <a:off x="4820411" y="4364735"/>
            <a:ext cx="353695" cy="131445"/>
            <a:chOff x="4820411" y="4364735"/>
            <a:chExt cx="353695" cy="131445"/>
          </a:xfrm>
        </p:grpSpPr>
        <p:pic>
          <p:nvPicPr>
            <p:cNvPr id="72" name="object 72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820411" y="4401311"/>
              <a:ext cx="76200" cy="94488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930139" y="4399788"/>
              <a:ext cx="76200" cy="94488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038343" y="4364735"/>
              <a:ext cx="92963" cy="131064"/>
            </a:xfrm>
            <a:prstGeom prst="rect">
              <a:avLst/>
            </a:prstGeom>
          </p:spPr>
        </p:pic>
        <p:sp>
          <p:nvSpPr>
            <p:cNvPr id="75" name="object 75" descr=""/>
            <p:cNvSpPr/>
            <p:nvPr/>
          </p:nvSpPr>
          <p:spPr>
            <a:xfrm>
              <a:off x="5152643" y="4404360"/>
              <a:ext cx="21590" cy="90170"/>
            </a:xfrm>
            <a:custGeom>
              <a:avLst/>
              <a:gdLst/>
              <a:ahLst/>
              <a:cxnLst/>
              <a:rect l="l" t="t" r="r" b="b"/>
              <a:pathLst>
                <a:path w="21589" h="90170">
                  <a:moveTo>
                    <a:pt x="15240" y="1524"/>
                  </a:moveTo>
                  <a:lnTo>
                    <a:pt x="4572" y="1524"/>
                  </a:lnTo>
                  <a:lnTo>
                    <a:pt x="6096" y="0"/>
                  </a:lnTo>
                  <a:lnTo>
                    <a:pt x="13716" y="0"/>
                  </a:lnTo>
                  <a:lnTo>
                    <a:pt x="15240" y="1524"/>
                  </a:lnTo>
                  <a:close/>
                </a:path>
                <a:path w="21589" h="90170">
                  <a:moveTo>
                    <a:pt x="16764" y="22860"/>
                  </a:moveTo>
                  <a:lnTo>
                    <a:pt x="3048" y="22860"/>
                  </a:lnTo>
                  <a:lnTo>
                    <a:pt x="3048" y="21336"/>
                  </a:lnTo>
                  <a:lnTo>
                    <a:pt x="1524" y="21336"/>
                  </a:lnTo>
                  <a:lnTo>
                    <a:pt x="1524" y="19812"/>
                  </a:lnTo>
                  <a:lnTo>
                    <a:pt x="0" y="18288"/>
                  </a:lnTo>
                  <a:lnTo>
                    <a:pt x="0" y="4572"/>
                  </a:lnTo>
                  <a:lnTo>
                    <a:pt x="1524" y="4572"/>
                  </a:lnTo>
                  <a:lnTo>
                    <a:pt x="1524" y="3048"/>
                  </a:lnTo>
                  <a:lnTo>
                    <a:pt x="3048" y="1524"/>
                  </a:lnTo>
                  <a:lnTo>
                    <a:pt x="18288" y="1524"/>
                  </a:lnTo>
                  <a:lnTo>
                    <a:pt x="18288" y="3048"/>
                  </a:lnTo>
                  <a:lnTo>
                    <a:pt x="19812" y="4572"/>
                  </a:lnTo>
                  <a:lnTo>
                    <a:pt x="19812" y="6096"/>
                  </a:lnTo>
                  <a:lnTo>
                    <a:pt x="21336" y="7620"/>
                  </a:lnTo>
                  <a:lnTo>
                    <a:pt x="21336" y="15240"/>
                  </a:lnTo>
                  <a:lnTo>
                    <a:pt x="19812" y="16764"/>
                  </a:lnTo>
                  <a:lnTo>
                    <a:pt x="19812" y="19812"/>
                  </a:lnTo>
                  <a:lnTo>
                    <a:pt x="16764" y="22860"/>
                  </a:lnTo>
                  <a:close/>
                </a:path>
                <a:path w="21589" h="90170">
                  <a:moveTo>
                    <a:pt x="15240" y="68580"/>
                  </a:moveTo>
                  <a:lnTo>
                    <a:pt x="4572" y="68580"/>
                  </a:lnTo>
                  <a:lnTo>
                    <a:pt x="6096" y="67056"/>
                  </a:lnTo>
                  <a:lnTo>
                    <a:pt x="13716" y="67056"/>
                  </a:lnTo>
                  <a:lnTo>
                    <a:pt x="15240" y="68580"/>
                  </a:lnTo>
                  <a:close/>
                </a:path>
                <a:path w="21589" h="90170">
                  <a:moveTo>
                    <a:pt x="16764" y="89916"/>
                  </a:moveTo>
                  <a:lnTo>
                    <a:pt x="3048" y="89916"/>
                  </a:lnTo>
                  <a:lnTo>
                    <a:pt x="3048" y="88392"/>
                  </a:lnTo>
                  <a:lnTo>
                    <a:pt x="1524" y="88392"/>
                  </a:lnTo>
                  <a:lnTo>
                    <a:pt x="1524" y="86868"/>
                  </a:lnTo>
                  <a:lnTo>
                    <a:pt x="0" y="85344"/>
                  </a:lnTo>
                  <a:lnTo>
                    <a:pt x="0" y="71628"/>
                  </a:lnTo>
                  <a:lnTo>
                    <a:pt x="1524" y="71628"/>
                  </a:lnTo>
                  <a:lnTo>
                    <a:pt x="1524" y="70104"/>
                  </a:lnTo>
                  <a:lnTo>
                    <a:pt x="3048" y="68580"/>
                  </a:lnTo>
                  <a:lnTo>
                    <a:pt x="18288" y="68580"/>
                  </a:lnTo>
                  <a:lnTo>
                    <a:pt x="18288" y="70104"/>
                  </a:lnTo>
                  <a:lnTo>
                    <a:pt x="19812" y="71628"/>
                  </a:lnTo>
                  <a:lnTo>
                    <a:pt x="19812" y="73152"/>
                  </a:lnTo>
                  <a:lnTo>
                    <a:pt x="21336" y="74676"/>
                  </a:lnTo>
                  <a:lnTo>
                    <a:pt x="21336" y="82296"/>
                  </a:lnTo>
                  <a:lnTo>
                    <a:pt x="19812" y="83820"/>
                  </a:lnTo>
                  <a:lnTo>
                    <a:pt x="19812" y="86868"/>
                  </a:lnTo>
                  <a:lnTo>
                    <a:pt x="16764" y="899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6" name="object 76" descr="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5244084" y="4344923"/>
            <a:ext cx="637032" cy="173736"/>
          </a:xfrm>
          <a:prstGeom prst="rect">
            <a:avLst/>
          </a:prstGeom>
        </p:spPr>
      </p:pic>
      <p:pic>
        <p:nvPicPr>
          <p:cNvPr id="77" name="object 77" descr="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5945123" y="4363211"/>
            <a:ext cx="129540" cy="134112"/>
          </a:xfrm>
          <a:prstGeom prst="rect">
            <a:avLst/>
          </a:prstGeom>
        </p:spPr>
      </p:pic>
      <p:grpSp>
        <p:nvGrpSpPr>
          <p:cNvPr id="78" name="object 78" descr=""/>
          <p:cNvGrpSpPr/>
          <p:nvPr/>
        </p:nvGrpSpPr>
        <p:grpSpPr>
          <a:xfrm>
            <a:off x="6143244" y="4355591"/>
            <a:ext cx="288290" cy="172720"/>
            <a:chOff x="6143244" y="4355591"/>
            <a:chExt cx="288290" cy="172720"/>
          </a:xfrm>
        </p:grpSpPr>
        <p:sp>
          <p:nvSpPr>
            <p:cNvPr id="79" name="object 79" descr=""/>
            <p:cNvSpPr/>
            <p:nvPr/>
          </p:nvSpPr>
          <p:spPr>
            <a:xfrm>
              <a:off x="6143244" y="4355591"/>
              <a:ext cx="36830" cy="172720"/>
            </a:xfrm>
            <a:custGeom>
              <a:avLst/>
              <a:gdLst/>
              <a:ahLst/>
              <a:cxnLst/>
              <a:rect l="l" t="t" r="r" b="b"/>
              <a:pathLst>
                <a:path w="36829" h="172720">
                  <a:moveTo>
                    <a:pt x="33528" y="1524"/>
                  </a:moveTo>
                  <a:lnTo>
                    <a:pt x="24384" y="1524"/>
                  </a:lnTo>
                  <a:lnTo>
                    <a:pt x="24384" y="0"/>
                  </a:lnTo>
                  <a:lnTo>
                    <a:pt x="32004" y="0"/>
                  </a:lnTo>
                  <a:lnTo>
                    <a:pt x="33528" y="1524"/>
                  </a:lnTo>
                  <a:close/>
                </a:path>
                <a:path w="36829" h="172720">
                  <a:moveTo>
                    <a:pt x="35052" y="172212"/>
                  </a:moveTo>
                  <a:lnTo>
                    <a:pt x="22860" y="172212"/>
                  </a:lnTo>
                  <a:lnTo>
                    <a:pt x="21336" y="170688"/>
                  </a:lnTo>
                  <a:lnTo>
                    <a:pt x="18288" y="164592"/>
                  </a:lnTo>
                  <a:lnTo>
                    <a:pt x="15240" y="156972"/>
                  </a:lnTo>
                  <a:lnTo>
                    <a:pt x="12192" y="150876"/>
                  </a:lnTo>
                  <a:lnTo>
                    <a:pt x="9144" y="143256"/>
                  </a:lnTo>
                  <a:lnTo>
                    <a:pt x="7620" y="137160"/>
                  </a:lnTo>
                  <a:lnTo>
                    <a:pt x="6096" y="129540"/>
                  </a:lnTo>
                  <a:lnTo>
                    <a:pt x="3048" y="123444"/>
                  </a:lnTo>
                  <a:lnTo>
                    <a:pt x="1524" y="115824"/>
                  </a:lnTo>
                  <a:lnTo>
                    <a:pt x="1524" y="108204"/>
                  </a:lnTo>
                  <a:lnTo>
                    <a:pt x="0" y="100584"/>
                  </a:lnTo>
                  <a:lnTo>
                    <a:pt x="0" y="71628"/>
                  </a:lnTo>
                  <a:lnTo>
                    <a:pt x="1524" y="65532"/>
                  </a:lnTo>
                  <a:lnTo>
                    <a:pt x="4572" y="50292"/>
                  </a:lnTo>
                  <a:lnTo>
                    <a:pt x="6096" y="44196"/>
                  </a:lnTo>
                  <a:lnTo>
                    <a:pt x="7620" y="36576"/>
                  </a:lnTo>
                  <a:lnTo>
                    <a:pt x="10668" y="28956"/>
                  </a:lnTo>
                  <a:lnTo>
                    <a:pt x="12192" y="22860"/>
                  </a:lnTo>
                  <a:lnTo>
                    <a:pt x="15240" y="15240"/>
                  </a:lnTo>
                  <a:lnTo>
                    <a:pt x="21336" y="3048"/>
                  </a:lnTo>
                  <a:lnTo>
                    <a:pt x="21336" y="1524"/>
                  </a:lnTo>
                  <a:lnTo>
                    <a:pt x="35052" y="1524"/>
                  </a:lnTo>
                  <a:lnTo>
                    <a:pt x="35052" y="3048"/>
                  </a:lnTo>
                  <a:lnTo>
                    <a:pt x="36576" y="3048"/>
                  </a:lnTo>
                  <a:lnTo>
                    <a:pt x="21336" y="44196"/>
                  </a:lnTo>
                  <a:lnTo>
                    <a:pt x="16764" y="86868"/>
                  </a:lnTo>
                  <a:lnTo>
                    <a:pt x="17049" y="97155"/>
                  </a:lnTo>
                  <a:lnTo>
                    <a:pt x="23907" y="138279"/>
                  </a:lnTo>
                  <a:lnTo>
                    <a:pt x="35052" y="167640"/>
                  </a:lnTo>
                  <a:lnTo>
                    <a:pt x="35052" y="169164"/>
                  </a:lnTo>
                  <a:lnTo>
                    <a:pt x="36576" y="169164"/>
                  </a:lnTo>
                  <a:lnTo>
                    <a:pt x="36576" y="170688"/>
                  </a:lnTo>
                  <a:lnTo>
                    <a:pt x="35052" y="170688"/>
                  </a:lnTo>
                  <a:lnTo>
                    <a:pt x="35052" y="1722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0" name="object 80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204204" y="4366259"/>
              <a:ext cx="227076" cy="156971"/>
            </a:xfrm>
            <a:prstGeom prst="rect">
              <a:avLst/>
            </a:prstGeom>
          </p:spPr>
        </p:pic>
      </p:grpSp>
      <p:pic>
        <p:nvPicPr>
          <p:cNvPr id="81" name="object 81" descr="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6505955" y="4355592"/>
            <a:ext cx="457200" cy="172212"/>
          </a:xfrm>
          <a:prstGeom prst="rect">
            <a:avLst/>
          </a:prstGeom>
        </p:spPr>
      </p:pic>
      <p:sp>
        <p:nvSpPr>
          <p:cNvPr id="82" name="object 82" descr=""/>
          <p:cNvSpPr txBox="1"/>
          <p:nvPr/>
        </p:nvSpPr>
        <p:spPr>
          <a:xfrm>
            <a:off x="871219" y="840487"/>
            <a:ext cx="8338184" cy="434086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800">
                <a:latin typeface="Calibri"/>
                <a:cs typeface="Calibri"/>
              </a:rPr>
              <a:t>print()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function:</a:t>
            </a:r>
            <a:endParaRPr sz="1800">
              <a:latin typeface="Calibri"/>
              <a:cs typeface="Calibri"/>
            </a:endParaRPr>
          </a:p>
          <a:p>
            <a:pPr marL="469900" marR="33020">
              <a:lnSpc>
                <a:spcPts val="1730"/>
              </a:lnSpc>
              <a:spcBef>
                <a:spcPts val="570"/>
              </a:spcBef>
            </a:pP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print()</a:t>
            </a:r>
            <a:r>
              <a:rPr dirty="0" sz="1550" spc="-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function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critical</a:t>
            </a:r>
            <a:r>
              <a:rPr dirty="0" sz="1550" spc="2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component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when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programming</a:t>
            </a:r>
            <a:r>
              <a:rPr dirty="0" sz="1550" spc="-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Python.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It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used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output </a:t>
            </a:r>
            <a:r>
              <a:rPr dirty="0" sz="1550">
                <a:latin typeface="Calibri"/>
                <a:cs typeface="Calibri"/>
              </a:rPr>
              <a:t>information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from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within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program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as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it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executes.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simple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example</a:t>
            </a:r>
            <a:r>
              <a:rPr dirty="0" sz="1550" spc="-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2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print()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function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is: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>
              <a:latin typeface="Calibri"/>
              <a:cs typeface="Calibri"/>
            </a:endParaRPr>
          </a:p>
          <a:p>
            <a:pPr marL="673735">
              <a:lnSpc>
                <a:spcPct val="100000"/>
              </a:lnSpc>
            </a:pPr>
            <a:r>
              <a:rPr dirty="0" sz="1550">
                <a:latin typeface="Calibri"/>
                <a:cs typeface="Calibri"/>
              </a:rPr>
              <a:t>Hello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World!</a:t>
            </a:r>
            <a:endParaRPr sz="1550">
              <a:latin typeface="Calibri"/>
              <a:cs typeface="Calibri"/>
            </a:endParaRPr>
          </a:p>
          <a:p>
            <a:pPr marL="673735">
              <a:lnSpc>
                <a:spcPts val="1555"/>
              </a:lnSpc>
              <a:spcBef>
                <a:spcPts val="85"/>
              </a:spcBef>
            </a:pPr>
            <a:r>
              <a:rPr dirty="0" sz="1550" spc="-25">
                <a:latin typeface="Calibri"/>
                <a:cs typeface="Calibri"/>
              </a:rPr>
              <a:t>&gt;&gt;&gt;</a:t>
            </a:r>
            <a:endParaRPr sz="1550">
              <a:latin typeface="Calibri"/>
              <a:cs typeface="Calibri"/>
            </a:endParaRPr>
          </a:p>
          <a:p>
            <a:pPr marL="469900">
              <a:lnSpc>
                <a:spcPts val="1555"/>
              </a:lnSpc>
            </a:pP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general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syntax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format placeholder</a:t>
            </a:r>
            <a:r>
              <a:rPr dirty="0" sz="1550" spc="-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(not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all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fields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required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every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case):</a:t>
            </a:r>
            <a:endParaRPr sz="1550">
              <a:latin typeface="Calibri"/>
              <a:cs typeface="Calibri"/>
            </a:endParaRPr>
          </a:p>
          <a:p>
            <a:pPr marL="928369">
              <a:lnSpc>
                <a:spcPct val="100000"/>
              </a:lnSpc>
              <a:spcBef>
                <a:spcPts val="425"/>
              </a:spcBef>
            </a:pPr>
            <a:r>
              <a:rPr dirty="0" sz="1350" spc="-10">
                <a:latin typeface="Calibri"/>
                <a:cs typeface="Calibri"/>
              </a:rPr>
              <a:t>%[flags][width][.precision]type</a:t>
            </a:r>
            <a:endParaRPr sz="1350">
              <a:latin typeface="Calibri"/>
              <a:cs typeface="Calibri"/>
            </a:endParaRPr>
          </a:p>
          <a:p>
            <a:pPr marL="3540125">
              <a:lnSpc>
                <a:spcPct val="100000"/>
              </a:lnSpc>
              <a:spcBef>
                <a:spcPts val="395"/>
              </a:spcBef>
            </a:pPr>
            <a:r>
              <a:rPr dirty="0" sz="1350">
                <a:latin typeface="Calibri"/>
                <a:cs typeface="Calibri"/>
              </a:rPr>
              <a:t>integer</a:t>
            </a:r>
            <a:r>
              <a:rPr dirty="0" sz="1350" spc="114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with</a:t>
            </a:r>
            <a:r>
              <a:rPr dirty="0" sz="1350" spc="9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</a:t>
            </a:r>
            <a:r>
              <a:rPr dirty="0" sz="1350" spc="2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5</a:t>
            </a:r>
            <a:r>
              <a:rPr dirty="0" sz="1350" spc="-1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position</a:t>
            </a:r>
            <a:r>
              <a:rPr dirty="0" sz="1350" spc="100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placeholder</a:t>
            </a:r>
            <a:endParaRPr sz="1350">
              <a:latin typeface="Calibri"/>
              <a:cs typeface="Calibri"/>
            </a:endParaRPr>
          </a:p>
          <a:p>
            <a:pPr marL="8030209">
              <a:lnSpc>
                <a:spcPct val="100000"/>
              </a:lnSpc>
              <a:spcBef>
                <a:spcPts val="325"/>
              </a:spcBef>
            </a:pPr>
            <a:r>
              <a:rPr dirty="0" sz="1350" spc="5">
                <a:latin typeface="Calibri"/>
                <a:cs typeface="Calibri"/>
              </a:rPr>
              <a:t>s</a:t>
            </a:r>
            <a:endParaRPr sz="1350">
              <a:latin typeface="Calibri"/>
              <a:cs typeface="Calibri"/>
            </a:endParaRPr>
          </a:p>
          <a:p>
            <a:pPr marL="3563620" marR="10160" indent="-6985">
              <a:lnSpc>
                <a:spcPct val="124400"/>
              </a:lnSpc>
              <a:spcBef>
                <a:spcPts val="15"/>
              </a:spcBef>
            </a:pPr>
            <a:r>
              <a:rPr dirty="0" sz="1350">
                <a:latin typeface="Calibri"/>
                <a:cs typeface="Calibri"/>
              </a:rPr>
              <a:t>floating</a:t>
            </a:r>
            <a:r>
              <a:rPr dirty="0" sz="1350" spc="10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point</a:t>
            </a:r>
            <a:r>
              <a:rPr dirty="0" sz="1350" spc="7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number</a:t>
            </a:r>
            <a:r>
              <a:rPr dirty="0" sz="1350" spc="12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with</a:t>
            </a:r>
            <a:r>
              <a:rPr dirty="0" sz="1350" spc="7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</a:t>
            </a:r>
            <a:r>
              <a:rPr dirty="0" sz="1350" spc="3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6</a:t>
            </a:r>
            <a:r>
              <a:rPr dirty="0" sz="1350" spc="-1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position</a:t>
            </a:r>
            <a:r>
              <a:rPr dirty="0" sz="1350" spc="10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placeholder</a:t>
            </a:r>
            <a:r>
              <a:rPr dirty="0" sz="1350" spc="26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(including</a:t>
            </a:r>
            <a:r>
              <a:rPr dirty="0" sz="1350" spc="235">
                <a:latin typeface="Calibri"/>
                <a:cs typeface="Calibri"/>
              </a:rPr>
              <a:t> </a:t>
            </a:r>
            <a:r>
              <a:rPr dirty="0" sz="1350" spc="-25">
                <a:latin typeface="Calibri"/>
                <a:cs typeface="Calibri"/>
              </a:rPr>
              <a:t>the </a:t>
            </a:r>
            <a:r>
              <a:rPr dirty="0" sz="1350">
                <a:latin typeface="Calibri"/>
                <a:cs typeface="Calibri"/>
              </a:rPr>
              <a:t>period)</a:t>
            </a:r>
            <a:r>
              <a:rPr dirty="0" sz="1350" spc="12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with</a:t>
            </a:r>
            <a:r>
              <a:rPr dirty="0" sz="1350" spc="100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five</a:t>
            </a:r>
            <a:r>
              <a:rPr dirty="0" sz="1350" spc="1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digits</a:t>
            </a:r>
            <a:r>
              <a:rPr dirty="0" sz="1350" spc="13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after</a:t>
            </a:r>
            <a:r>
              <a:rPr dirty="0" sz="1350" spc="65">
                <a:latin typeface="Calibri"/>
                <a:cs typeface="Calibri"/>
              </a:rPr>
              <a:t> </a:t>
            </a:r>
            <a:r>
              <a:rPr dirty="0" sz="1350">
                <a:latin typeface="Calibri"/>
                <a:cs typeface="Calibri"/>
              </a:rPr>
              <a:t>the</a:t>
            </a:r>
            <a:r>
              <a:rPr dirty="0" sz="1350" spc="80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period)</a:t>
            </a:r>
            <a:endParaRPr sz="1350">
              <a:latin typeface="Calibri"/>
              <a:cs typeface="Calibri"/>
            </a:endParaRPr>
          </a:p>
          <a:p>
            <a:pPr marL="469900" marR="5080">
              <a:lnSpc>
                <a:spcPts val="1730"/>
              </a:lnSpc>
              <a:spcBef>
                <a:spcPts val="575"/>
              </a:spcBef>
            </a:pP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percent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symbol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(%)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has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been</a:t>
            </a:r>
            <a:r>
              <a:rPr dirty="0" sz="1550" spc="1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overloaded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work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with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strings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within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print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statement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to </a:t>
            </a:r>
            <a:r>
              <a:rPr dirty="0" sz="1550">
                <a:latin typeface="Calibri"/>
                <a:cs typeface="Calibri"/>
              </a:rPr>
              <a:t>perform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string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formatting.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</a:t>
            </a:r>
            <a:r>
              <a:rPr dirty="0" sz="1550" spc="2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example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2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using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string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modulo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operator </a:t>
            </a:r>
            <a:r>
              <a:rPr dirty="0" sz="1550" spc="-25">
                <a:latin typeface="Calibri"/>
                <a:cs typeface="Calibri"/>
              </a:rPr>
              <a:t>is: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Calibri"/>
              <a:cs typeface="Calibri"/>
            </a:endParaRPr>
          </a:p>
          <a:p>
            <a:pPr marL="673735">
              <a:lnSpc>
                <a:spcPct val="100000"/>
              </a:lnSpc>
              <a:tabLst>
                <a:tab pos="1943100" algn="l"/>
                <a:tab pos="3743325" algn="l"/>
              </a:tabLst>
            </a:pPr>
            <a:r>
              <a:rPr dirty="0" sz="1550" spc="-10">
                <a:latin typeface="Calibri"/>
                <a:cs typeface="Calibri"/>
              </a:rPr>
              <a:t>Watermelon:</a:t>
            </a:r>
            <a:r>
              <a:rPr dirty="0" sz="1550">
                <a:latin typeface="Calibri"/>
                <a:cs typeface="Calibri"/>
              </a:rPr>
              <a:t>	20,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price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per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unit: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$</a:t>
            </a:r>
            <a:r>
              <a:rPr dirty="0" sz="1550">
                <a:latin typeface="Calibri"/>
                <a:cs typeface="Calibri"/>
              </a:rPr>
              <a:t>	</a:t>
            </a:r>
            <a:r>
              <a:rPr dirty="0" sz="1550" spc="-20">
                <a:latin typeface="Calibri"/>
                <a:cs typeface="Calibri"/>
              </a:rPr>
              <a:t>6.98</a:t>
            </a:r>
            <a:endParaRPr sz="1550">
              <a:latin typeface="Calibri"/>
              <a:cs typeface="Calibri"/>
            </a:endParaRPr>
          </a:p>
          <a:p>
            <a:pPr marL="673735">
              <a:lnSpc>
                <a:spcPts val="1510"/>
              </a:lnSpc>
              <a:spcBef>
                <a:spcPts val="85"/>
              </a:spcBef>
            </a:pPr>
            <a:r>
              <a:rPr dirty="0" sz="1550" spc="-25">
                <a:latin typeface="Calibri"/>
                <a:cs typeface="Calibri"/>
              </a:rPr>
              <a:t>&gt;&gt;&gt;</a:t>
            </a:r>
            <a:endParaRPr sz="1550">
              <a:latin typeface="Calibri"/>
              <a:cs typeface="Calibri"/>
            </a:endParaRPr>
          </a:p>
          <a:p>
            <a:pPr marL="469900">
              <a:lnSpc>
                <a:spcPts val="1510"/>
              </a:lnSpc>
            </a:pPr>
            <a:r>
              <a:rPr dirty="0" sz="1550">
                <a:latin typeface="Calibri"/>
                <a:cs typeface="Calibri"/>
              </a:rPr>
              <a:t>Available</a:t>
            </a:r>
            <a:r>
              <a:rPr dirty="0" sz="1550" spc="-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flags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their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meanings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listed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this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table: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83" name="object 83" descr="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626363" y="5181600"/>
            <a:ext cx="8788908" cy="915924"/>
          </a:xfrm>
          <a:prstGeom prst="rect">
            <a:avLst/>
          </a:prstGeom>
        </p:spPr>
      </p:pic>
      <p:sp>
        <p:nvSpPr>
          <p:cNvPr id="84" name="object 84" descr=""/>
          <p:cNvSpPr/>
          <p:nvPr/>
        </p:nvSpPr>
        <p:spPr>
          <a:xfrm>
            <a:off x="627887" y="5175503"/>
            <a:ext cx="0" cy="1841500"/>
          </a:xfrm>
          <a:custGeom>
            <a:avLst/>
            <a:gdLst/>
            <a:ahLst/>
            <a:cxnLst/>
            <a:rect l="l" t="t" r="r" b="b"/>
            <a:pathLst>
              <a:path w="0" h="1841500">
                <a:moveTo>
                  <a:pt x="0" y="0"/>
                </a:moveTo>
                <a:lnTo>
                  <a:pt x="0" y="1840992"/>
                </a:lnTo>
              </a:path>
            </a:pathLst>
          </a:custGeom>
          <a:ln w="1371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 descr=""/>
          <p:cNvSpPr/>
          <p:nvPr/>
        </p:nvSpPr>
        <p:spPr>
          <a:xfrm>
            <a:off x="9415271" y="5175503"/>
            <a:ext cx="0" cy="1841500"/>
          </a:xfrm>
          <a:custGeom>
            <a:avLst/>
            <a:gdLst/>
            <a:ahLst/>
            <a:cxnLst/>
            <a:rect l="l" t="t" r="r" b="b"/>
            <a:pathLst>
              <a:path w="0" h="1841500">
                <a:moveTo>
                  <a:pt x="0" y="0"/>
                </a:moveTo>
                <a:lnTo>
                  <a:pt x="0" y="1840992"/>
                </a:lnTo>
              </a:path>
            </a:pathLst>
          </a:custGeom>
          <a:ln w="1371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86" name="object 86" descr=""/>
          <p:cNvGraphicFramePr>
            <a:graphicFrameLocks noGrp="1"/>
          </p:cNvGraphicFramePr>
          <p:nvPr/>
        </p:nvGraphicFramePr>
        <p:xfrm>
          <a:off x="621791" y="5168646"/>
          <a:ext cx="8799830" cy="18345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4585"/>
                <a:gridCol w="7674609"/>
              </a:tblGrid>
              <a:tr h="92011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35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Flag</a:t>
                      </a:r>
                      <a:endParaRPr sz="1350">
                        <a:latin typeface="Calibri"/>
                        <a:cs typeface="Calibri"/>
                      </a:endParaRPr>
                    </a:p>
                    <a:p>
                      <a:pPr marL="97155" marR="930910">
                        <a:lnSpc>
                          <a:spcPct val="148100"/>
                        </a:lnSpc>
                        <a:spcBef>
                          <a:spcPts val="15"/>
                        </a:spcBef>
                      </a:pPr>
                      <a:r>
                        <a:rPr dirty="0" sz="1350" spc="-50">
                          <a:latin typeface="Calibri"/>
                          <a:cs typeface="Calibri"/>
                        </a:rPr>
                        <a:t># 0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50800"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3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Meaning</a:t>
                      </a:r>
                      <a:endParaRPr sz="1350">
                        <a:latin typeface="Calibri"/>
                        <a:cs typeface="Calibri"/>
                      </a:endParaRPr>
                    </a:p>
                    <a:p>
                      <a:pPr marL="12065" marR="1389380">
                        <a:lnSpc>
                          <a:spcPts val="2400"/>
                        </a:lnSpc>
                        <a:spcBef>
                          <a:spcPts val="225"/>
                        </a:spcBef>
                      </a:pPr>
                      <a:r>
                        <a:rPr dirty="0" sz="1050">
                          <a:latin typeface="Verdana"/>
                          <a:cs typeface="Verdana"/>
                        </a:rPr>
                        <a:t>Used</a:t>
                      </a:r>
                      <a:r>
                        <a:rPr dirty="0" sz="1050" spc="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with</a:t>
                      </a:r>
                      <a:r>
                        <a:rPr dirty="0" sz="1050" spc="1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o,</a:t>
                      </a:r>
                      <a:r>
                        <a:rPr dirty="0" sz="1050" spc="-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x</a:t>
                      </a:r>
                      <a:r>
                        <a:rPr dirty="0" sz="1050" spc="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or</a:t>
                      </a:r>
                      <a:r>
                        <a:rPr dirty="0" sz="1050" spc="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X</a:t>
                      </a:r>
                      <a:r>
                        <a:rPr dirty="0" sz="1050" spc="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specifiers</a:t>
                      </a:r>
                      <a:r>
                        <a:rPr dirty="0" sz="1050" spc="4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the</a:t>
                      </a:r>
                      <a:r>
                        <a:rPr dirty="0" sz="1050" spc="1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value</a:t>
                      </a:r>
                      <a:r>
                        <a:rPr dirty="0" sz="1050" spc="1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is</a:t>
                      </a:r>
                      <a:r>
                        <a:rPr dirty="0" sz="1050" spc="1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preceded</a:t>
                      </a:r>
                      <a:r>
                        <a:rPr dirty="0" sz="1050" spc="229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with</a:t>
                      </a:r>
                      <a:r>
                        <a:rPr dirty="0" sz="1050" spc="1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0,</a:t>
                      </a:r>
                      <a:r>
                        <a:rPr dirty="0" sz="1050" spc="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0o,</a:t>
                      </a:r>
                      <a:r>
                        <a:rPr dirty="0" sz="105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0O,</a:t>
                      </a:r>
                      <a:r>
                        <a:rPr dirty="0" sz="1050" spc="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0x</a:t>
                      </a:r>
                      <a:r>
                        <a:rPr dirty="0" sz="1050" spc="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or</a:t>
                      </a:r>
                      <a:r>
                        <a:rPr dirty="0" sz="105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0X</a:t>
                      </a:r>
                      <a:r>
                        <a:rPr dirty="0" sz="1050" spc="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-10">
                          <a:latin typeface="Verdana"/>
                          <a:cs typeface="Verdana"/>
                        </a:rPr>
                        <a:t>respectively.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The</a:t>
                      </a:r>
                      <a:r>
                        <a:rPr dirty="0" sz="1050" spc="1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conversion</a:t>
                      </a:r>
                      <a:r>
                        <a:rPr dirty="0" sz="1050" spc="1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result</a:t>
                      </a:r>
                      <a:r>
                        <a:rPr dirty="0" sz="1050" spc="1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will</a:t>
                      </a:r>
                      <a:r>
                        <a:rPr dirty="0" sz="1050" spc="20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be</a:t>
                      </a:r>
                      <a:r>
                        <a:rPr dirty="0" sz="1050" spc="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zero</a:t>
                      </a:r>
                      <a:r>
                        <a:rPr dirty="0" sz="1050" spc="-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padded</a:t>
                      </a:r>
                      <a:r>
                        <a:rPr dirty="0" sz="1050" spc="20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for</a:t>
                      </a:r>
                      <a:r>
                        <a:rPr dirty="0" sz="1050" spc="-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numeric</a:t>
                      </a:r>
                      <a:r>
                        <a:rPr dirty="0" sz="1050" spc="3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-10">
                          <a:latin typeface="Verdana"/>
                          <a:cs typeface="Verdana"/>
                        </a:rPr>
                        <a:t>values.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B="0" marT="50800">
                    <a:lnL w="1905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350">
                          <a:latin typeface="Calibri"/>
                          <a:cs typeface="Calibri"/>
                        </a:rPr>
                        <a:t>-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46355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1050">
                          <a:latin typeface="Verdana"/>
                          <a:cs typeface="Verdana"/>
                        </a:rPr>
                        <a:t>The</a:t>
                      </a:r>
                      <a:r>
                        <a:rPr dirty="0" sz="1050" spc="1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converted</a:t>
                      </a:r>
                      <a:r>
                        <a:rPr dirty="0" sz="1050" spc="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value</a:t>
                      </a:r>
                      <a:r>
                        <a:rPr dirty="0" sz="1050" spc="1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is</a:t>
                      </a:r>
                      <a:r>
                        <a:rPr dirty="0" sz="1050" spc="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left</a:t>
                      </a:r>
                      <a:r>
                        <a:rPr dirty="0" sz="1050" spc="1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-10">
                          <a:latin typeface="Verdana"/>
                          <a:cs typeface="Verdana"/>
                        </a:rPr>
                        <a:t>adjusted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B="0" marT="84455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dirty="0" sz="1050">
                          <a:latin typeface="Verdana"/>
                          <a:cs typeface="Verdana"/>
                        </a:rPr>
                        <a:t>If</a:t>
                      </a:r>
                      <a:r>
                        <a:rPr dirty="0" sz="1050" spc="10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no</a:t>
                      </a:r>
                      <a:r>
                        <a:rPr dirty="0" sz="1050" spc="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sign</a:t>
                      </a:r>
                      <a:r>
                        <a:rPr dirty="0" sz="1050" spc="1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(minus</a:t>
                      </a:r>
                      <a:r>
                        <a:rPr dirty="0" sz="1050" spc="2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sign</a:t>
                      </a:r>
                      <a:r>
                        <a:rPr dirty="0" sz="1050" spc="1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e.g.)</a:t>
                      </a:r>
                      <a:r>
                        <a:rPr dirty="0" sz="1050" spc="1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is</a:t>
                      </a:r>
                      <a:r>
                        <a:rPr dirty="0" sz="1050" spc="1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going</a:t>
                      </a:r>
                      <a:r>
                        <a:rPr dirty="0" sz="1050" spc="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to</a:t>
                      </a:r>
                      <a:r>
                        <a:rPr dirty="0" sz="1050" spc="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be</a:t>
                      </a:r>
                      <a:r>
                        <a:rPr dirty="0" sz="1050" spc="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written,</a:t>
                      </a:r>
                      <a:r>
                        <a:rPr dirty="0" sz="1050" spc="1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a</a:t>
                      </a:r>
                      <a:r>
                        <a:rPr dirty="0" sz="105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blank</a:t>
                      </a:r>
                      <a:r>
                        <a:rPr dirty="0" sz="1050" spc="2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space</a:t>
                      </a:r>
                      <a:r>
                        <a:rPr dirty="0" sz="1050" spc="1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is</a:t>
                      </a:r>
                      <a:r>
                        <a:rPr dirty="0" sz="1050" spc="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inserted</a:t>
                      </a:r>
                      <a:r>
                        <a:rPr dirty="0" sz="1050" spc="229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before</a:t>
                      </a:r>
                      <a:r>
                        <a:rPr dirty="0" sz="1050" spc="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the</a:t>
                      </a:r>
                      <a:r>
                        <a:rPr dirty="0" sz="1050" spc="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-10">
                          <a:latin typeface="Verdana"/>
                          <a:cs typeface="Verdana"/>
                        </a:rPr>
                        <a:t>value.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B="0" marT="85725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350">
                          <a:latin typeface="Calibri"/>
                          <a:cs typeface="Calibri"/>
                        </a:rPr>
                        <a:t>+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47625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dirty="0" sz="1050">
                          <a:latin typeface="Verdana"/>
                          <a:cs typeface="Verdana"/>
                        </a:rPr>
                        <a:t>A</a:t>
                      </a:r>
                      <a:r>
                        <a:rPr dirty="0" sz="1050" spc="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sign</a:t>
                      </a:r>
                      <a:r>
                        <a:rPr dirty="0" sz="1050" spc="229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character</a:t>
                      </a:r>
                      <a:r>
                        <a:rPr dirty="0" sz="1050" spc="1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("</a:t>
                      </a:r>
                      <a:r>
                        <a:rPr dirty="0" baseline="2777" sz="1500">
                          <a:latin typeface="Z@R2DDB.tmp"/>
                          <a:cs typeface="Z@R2DDB.tmp"/>
                        </a:rPr>
                        <a:t>+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"</a:t>
                      </a:r>
                      <a:r>
                        <a:rPr dirty="0" sz="1050" spc="1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or</a:t>
                      </a:r>
                      <a:r>
                        <a:rPr dirty="0" sz="1050" spc="-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"</a:t>
                      </a:r>
                      <a:r>
                        <a:rPr dirty="0" baseline="2777" sz="1500">
                          <a:latin typeface="Z@R2DDB.tmp"/>
                          <a:cs typeface="Z@R2DDB.tmp"/>
                        </a:rPr>
                        <a:t>-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")</a:t>
                      </a:r>
                      <a:r>
                        <a:rPr dirty="0" sz="1050" spc="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will</a:t>
                      </a:r>
                      <a:r>
                        <a:rPr dirty="0" sz="1050" spc="1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precede</a:t>
                      </a:r>
                      <a:r>
                        <a:rPr dirty="0" sz="1050" spc="1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the</a:t>
                      </a:r>
                      <a:r>
                        <a:rPr dirty="0" sz="1050" spc="2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conversion</a:t>
                      </a:r>
                      <a:r>
                        <a:rPr dirty="0" sz="1050" spc="1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(overrides</a:t>
                      </a:r>
                      <a:r>
                        <a:rPr dirty="0" sz="1050" spc="2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a</a:t>
                      </a:r>
                      <a:r>
                        <a:rPr dirty="0" sz="1050" spc="1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"space"</a:t>
                      </a:r>
                      <a:r>
                        <a:rPr dirty="0" sz="1050" spc="11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-10">
                          <a:latin typeface="Verdana"/>
                          <a:cs typeface="Verdana"/>
                        </a:rPr>
                        <a:t>flag).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B="0" marT="85725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87" name="object 8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00"/>
              </a:lnSpc>
            </a:pPr>
            <a:r>
              <a:rPr dirty="0" spc="-25"/>
              <a:t>TOC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45408" y="548640"/>
            <a:ext cx="170688" cy="24130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4300" y="547115"/>
            <a:ext cx="1123188" cy="24384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20640" y="533400"/>
            <a:ext cx="1295400" cy="25755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468120">
              <a:lnSpc>
                <a:spcPct val="100000"/>
              </a:lnSpc>
              <a:spcBef>
                <a:spcPts val="110"/>
              </a:spcBef>
            </a:pPr>
            <a:r>
              <a:rPr dirty="0"/>
              <a:t>C</a:t>
            </a:r>
            <a:r>
              <a:rPr dirty="0" spc="-10"/>
              <a:t> </a:t>
            </a:r>
            <a:r>
              <a:rPr dirty="0" spc="-30"/>
              <a:t>Exercise</a:t>
            </a:r>
            <a:r>
              <a:rPr dirty="0" spc="-210"/>
              <a:t> </a:t>
            </a:r>
            <a:r>
              <a:rPr dirty="0" spc="-10"/>
              <a:t>Solutions</a:t>
            </a:r>
          </a:p>
        </p:txBody>
      </p:sp>
      <p:sp>
        <p:nvSpPr>
          <p:cNvPr id="6" name="object 6" descr=""/>
          <p:cNvSpPr/>
          <p:nvPr/>
        </p:nvSpPr>
        <p:spPr>
          <a:xfrm>
            <a:off x="669035" y="1040891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5" h="64134">
                <a:moveTo>
                  <a:pt x="39623" y="64008"/>
                </a:moveTo>
                <a:lnTo>
                  <a:pt x="22859" y="64008"/>
                </a:lnTo>
                <a:lnTo>
                  <a:pt x="15239" y="60960"/>
                </a:lnTo>
                <a:lnTo>
                  <a:pt x="9143" y="54864"/>
                </a:lnTo>
                <a:lnTo>
                  <a:pt x="3047" y="48768"/>
                </a:lnTo>
                <a:lnTo>
                  <a:pt x="0" y="41148"/>
                </a:lnTo>
                <a:lnTo>
                  <a:pt x="0" y="24384"/>
                </a:lnTo>
                <a:lnTo>
                  <a:pt x="3047" y="16764"/>
                </a:lnTo>
                <a:lnTo>
                  <a:pt x="9143" y="10668"/>
                </a:lnTo>
                <a:lnTo>
                  <a:pt x="15239" y="3048"/>
                </a:lnTo>
                <a:lnTo>
                  <a:pt x="22859" y="0"/>
                </a:lnTo>
                <a:lnTo>
                  <a:pt x="39623" y="0"/>
                </a:lnTo>
                <a:lnTo>
                  <a:pt x="47243" y="3048"/>
                </a:lnTo>
                <a:lnTo>
                  <a:pt x="53339" y="10668"/>
                </a:lnTo>
                <a:lnTo>
                  <a:pt x="59435" y="16764"/>
                </a:lnTo>
                <a:lnTo>
                  <a:pt x="62483" y="24384"/>
                </a:lnTo>
                <a:lnTo>
                  <a:pt x="62483" y="41148"/>
                </a:lnTo>
                <a:lnTo>
                  <a:pt x="59435" y="48768"/>
                </a:lnTo>
                <a:lnTo>
                  <a:pt x="47243" y="60960"/>
                </a:lnTo>
                <a:lnTo>
                  <a:pt x="39623" y="64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871219" y="893594"/>
            <a:ext cx="7925434" cy="3642995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12700" marR="5080">
              <a:lnSpc>
                <a:spcPts val="2170"/>
              </a:lnSpc>
              <a:spcBef>
                <a:spcPts val="380"/>
              </a:spcBef>
            </a:pPr>
            <a:r>
              <a:rPr dirty="0" sz="2000" spc="-10">
                <a:latin typeface="Calibri"/>
                <a:cs typeface="Calibri"/>
              </a:rPr>
              <a:t>Write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10">
                <a:latin typeface="Calibri"/>
                <a:cs typeface="Calibri"/>
              </a:rPr>
              <a:t> program</a:t>
            </a:r>
            <a:r>
              <a:rPr dirty="0" sz="2000" spc="-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print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12th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through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14th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characters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phrase: </a:t>
            </a:r>
            <a:r>
              <a:rPr dirty="0" sz="2000">
                <a:latin typeface="Calibri"/>
                <a:cs typeface="Calibri"/>
              </a:rPr>
              <a:t>What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would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XXX</a:t>
            </a:r>
            <a:r>
              <a:rPr dirty="0" sz="2000" spc="-12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do?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>
              <a:latin typeface="Calibri"/>
              <a:cs typeface="Calibri"/>
            </a:endParaRPr>
          </a:p>
          <a:p>
            <a:pPr marL="262255" marR="590169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#include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&lt;stdio.h&gt; </a:t>
            </a:r>
            <a:r>
              <a:rPr dirty="0" sz="1800">
                <a:latin typeface="Calibri"/>
                <a:cs typeface="Calibri"/>
              </a:rPr>
              <a:t>#include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&lt;stdlib.h&gt;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Calibri"/>
              <a:cs typeface="Calibri"/>
            </a:endParaRPr>
          </a:p>
          <a:p>
            <a:pPr marL="262255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latin typeface="Calibri"/>
                <a:cs typeface="Calibri"/>
              </a:rPr>
              <a:t>int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main()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{</a:t>
            </a:r>
            <a:endParaRPr sz="1800">
              <a:latin typeface="Calibri"/>
              <a:cs typeface="Calibri"/>
            </a:endParaRPr>
          </a:p>
          <a:p>
            <a:pPr marL="472440" marR="393192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char*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phrase="What</a:t>
            </a:r>
            <a:r>
              <a:rPr dirty="0" sz="1800" spc="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would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XXX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do?"; </a:t>
            </a:r>
            <a:r>
              <a:rPr dirty="0" sz="1800">
                <a:latin typeface="Calibri"/>
                <a:cs typeface="Calibri"/>
              </a:rPr>
              <a:t>for(int</a:t>
            </a:r>
            <a:r>
              <a:rPr dirty="0" sz="1800" spc="-10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i=11;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i&lt;14;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i++)</a:t>
            </a:r>
            <a:r>
              <a:rPr dirty="0" sz="1800" spc="135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{</a:t>
            </a:r>
            <a:endParaRPr sz="1800">
              <a:latin typeface="Calibri"/>
              <a:cs typeface="Calibri"/>
            </a:endParaRPr>
          </a:p>
          <a:p>
            <a:pPr marL="68326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printf("%c",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phrase[i]);</a:t>
            </a:r>
            <a:endParaRPr sz="1800">
              <a:latin typeface="Calibri"/>
              <a:cs typeface="Calibri"/>
            </a:endParaRPr>
          </a:p>
          <a:p>
            <a:pPr marL="472440">
              <a:lnSpc>
                <a:spcPct val="100000"/>
              </a:lnSpc>
              <a:spcBef>
                <a:spcPts val="10"/>
              </a:spcBef>
            </a:pPr>
            <a:r>
              <a:rPr dirty="0" sz="1800">
                <a:latin typeface="Calibri"/>
                <a:cs typeface="Calibri"/>
              </a:rPr>
              <a:t>}</a:t>
            </a:r>
            <a:endParaRPr sz="1800">
              <a:latin typeface="Calibri"/>
              <a:cs typeface="Calibri"/>
            </a:endParaRPr>
          </a:p>
          <a:p>
            <a:pPr marL="47244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printf("\n");</a:t>
            </a:r>
            <a:endParaRPr sz="1800">
              <a:latin typeface="Calibri"/>
              <a:cs typeface="Calibri"/>
            </a:endParaRPr>
          </a:p>
          <a:p>
            <a:pPr marL="262255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}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00"/>
              </a:lnSpc>
            </a:pPr>
            <a:r>
              <a:rPr dirty="0" spc="-25"/>
              <a:t>TOC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45408" y="548640"/>
            <a:ext cx="170688" cy="24130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4300" y="547115"/>
            <a:ext cx="1123188" cy="24384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20640" y="533400"/>
            <a:ext cx="1295400" cy="25755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18991" y="413343"/>
            <a:ext cx="2821940" cy="454659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C</a:t>
            </a:r>
            <a:r>
              <a:rPr dirty="0" spc="-10"/>
              <a:t> </a:t>
            </a:r>
            <a:r>
              <a:rPr dirty="0" spc="-30"/>
              <a:t>Exercise</a:t>
            </a:r>
            <a:r>
              <a:rPr dirty="0" spc="-210"/>
              <a:t> </a:t>
            </a:r>
            <a:r>
              <a:rPr dirty="0" spc="-10"/>
              <a:t>Solutions</a:t>
            </a:r>
          </a:p>
        </p:txBody>
      </p:sp>
      <p:sp>
        <p:nvSpPr>
          <p:cNvPr id="6" name="object 6" descr=""/>
          <p:cNvSpPr/>
          <p:nvPr/>
        </p:nvSpPr>
        <p:spPr>
          <a:xfrm>
            <a:off x="669035" y="1040891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5" h="64134">
                <a:moveTo>
                  <a:pt x="39623" y="64008"/>
                </a:moveTo>
                <a:lnTo>
                  <a:pt x="22859" y="64008"/>
                </a:lnTo>
                <a:lnTo>
                  <a:pt x="15239" y="60960"/>
                </a:lnTo>
                <a:lnTo>
                  <a:pt x="9143" y="54864"/>
                </a:lnTo>
                <a:lnTo>
                  <a:pt x="3047" y="48768"/>
                </a:lnTo>
                <a:lnTo>
                  <a:pt x="0" y="41148"/>
                </a:lnTo>
                <a:lnTo>
                  <a:pt x="0" y="24384"/>
                </a:lnTo>
                <a:lnTo>
                  <a:pt x="3047" y="16764"/>
                </a:lnTo>
                <a:lnTo>
                  <a:pt x="9143" y="10668"/>
                </a:lnTo>
                <a:lnTo>
                  <a:pt x="15239" y="3048"/>
                </a:lnTo>
                <a:lnTo>
                  <a:pt x="22859" y="0"/>
                </a:lnTo>
                <a:lnTo>
                  <a:pt x="39623" y="0"/>
                </a:lnTo>
                <a:lnTo>
                  <a:pt x="47243" y="3048"/>
                </a:lnTo>
                <a:lnTo>
                  <a:pt x="53339" y="10668"/>
                </a:lnTo>
                <a:lnTo>
                  <a:pt x="59435" y="16764"/>
                </a:lnTo>
                <a:lnTo>
                  <a:pt x="62483" y="24384"/>
                </a:lnTo>
                <a:lnTo>
                  <a:pt x="62483" y="41148"/>
                </a:lnTo>
                <a:lnTo>
                  <a:pt x="59435" y="48768"/>
                </a:lnTo>
                <a:lnTo>
                  <a:pt x="47243" y="60960"/>
                </a:lnTo>
                <a:lnTo>
                  <a:pt x="39623" y="64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871219" y="808168"/>
            <a:ext cx="8395970" cy="2693670"/>
          </a:xfrm>
          <a:prstGeom prst="rect">
            <a:avLst/>
          </a:prstGeom>
        </p:spPr>
        <p:txBody>
          <a:bodyPr wrap="square" lIns="0" tIns="10033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790"/>
              </a:spcBef>
            </a:pPr>
            <a:r>
              <a:rPr dirty="0" sz="2000" spc="-10">
                <a:latin typeface="Calibri"/>
                <a:cs typeface="Calibri"/>
              </a:rPr>
              <a:t>Write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program</a:t>
            </a:r>
            <a:r>
              <a:rPr dirty="0" sz="2000" spc="-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print</a:t>
            </a:r>
            <a:r>
              <a:rPr dirty="0" sz="2000" spc="-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length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this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string:</a:t>
            </a:r>
            <a:r>
              <a:rPr dirty="0" sz="2000" spc="-9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Welcome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neighborhood.</a:t>
            </a:r>
            <a:endParaRPr sz="2000">
              <a:latin typeface="Calibri"/>
              <a:cs typeface="Calibri"/>
            </a:endParaRPr>
          </a:p>
          <a:p>
            <a:pPr algn="just" marL="266700" marR="6349365">
              <a:lnSpc>
                <a:spcPct val="100299"/>
              </a:lnSpc>
              <a:spcBef>
                <a:spcPts val="600"/>
              </a:spcBef>
            </a:pPr>
            <a:r>
              <a:rPr dirty="0" sz="1800">
                <a:latin typeface="Calibri"/>
                <a:cs typeface="Calibri"/>
              </a:rPr>
              <a:t>#include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&lt;stdio.h&gt; </a:t>
            </a:r>
            <a:r>
              <a:rPr dirty="0" sz="1800">
                <a:latin typeface="Calibri"/>
                <a:cs typeface="Calibri"/>
              </a:rPr>
              <a:t>#include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&lt;stdlib.h&gt; </a:t>
            </a:r>
            <a:r>
              <a:rPr dirty="0" sz="1800">
                <a:latin typeface="Calibri"/>
                <a:cs typeface="Calibri"/>
              </a:rPr>
              <a:t>#include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&lt;string.h&gt;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Calibri"/>
              <a:cs typeface="Calibri"/>
            </a:endParaRPr>
          </a:p>
          <a:p>
            <a:pPr marL="2667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latin typeface="Calibri"/>
                <a:cs typeface="Calibri"/>
              </a:rPr>
              <a:t>int main() </a:t>
            </a:r>
            <a:r>
              <a:rPr dirty="0" sz="1800" spc="-50">
                <a:latin typeface="Calibri"/>
                <a:cs typeface="Calibri"/>
              </a:rPr>
              <a:t>{</a:t>
            </a:r>
            <a:endParaRPr sz="1800">
              <a:latin typeface="Calibri"/>
              <a:cs typeface="Calibri"/>
            </a:endParaRPr>
          </a:p>
          <a:p>
            <a:pPr marL="477520" marR="343789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char*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phrase="Welcome</a:t>
            </a:r>
            <a:r>
              <a:rPr dirty="0" sz="1800" spc="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neighborhood."; </a:t>
            </a:r>
            <a:r>
              <a:rPr dirty="0" sz="1800">
                <a:latin typeface="Calibri"/>
                <a:cs typeface="Calibri"/>
              </a:rPr>
              <a:t>printf("%d",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(int)strlen(phrase));</a:t>
            </a:r>
            <a:endParaRPr sz="1800">
              <a:latin typeface="Calibri"/>
              <a:cs typeface="Calibri"/>
            </a:endParaRPr>
          </a:p>
          <a:p>
            <a:pPr marL="26670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}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00"/>
              </a:lnSpc>
            </a:pPr>
            <a:r>
              <a:rPr dirty="0" spc="-25"/>
              <a:t>TOC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9988" y="548640"/>
            <a:ext cx="661416" cy="24231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30651" y="548640"/>
            <a:ext cx="1385316" cy="30226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9600" y="533400"/>
            <a:ext cx="1813559" cy="25755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42888" y="533400"/>
            <a:ext cx="1525524" cy="3175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63572" y="413343"/>
            <a:ext cx="5731510" cy="454659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Core</a:t>
            </a:r>
            <a:r>
              <a:rPr dirty="0" spc="-165"/>
              <a:t> </a:t>
            </a:r>
            <a:r>
              <a:rPr dirty="0" spc="-25"/>
              <a:t>Concepts:</a:t>
            </a:r>
            <a:r>
              <a:rPr dirty="0" spc="-160"/>
              <a:t> </a:t>
            </a:r>
            <a:r>
              <a:rPr dirty="0" spc="-45"/>
              <a:t>Foundational</a:t>
            </a:r>
            <a:r>
              <a:rPr dirty="0" spc="-105"/>
              <a:t> </a:t>
            </a:r>
            <a:r>
              <a:rPr dirty="0" spc="-10"/>
              <a:t>Knowledge</a:t>
            </a:r>
          </a:p>
        </p:txBody>
      </p:sp>
      <p:sp>
        <p:nvSpPr>
          <p:cNvPr id="7" name="object 7" descr=""/>
          <p:cNvSpPr/>
          <p:nvPr/>
        </p:nvSpPr>
        <p:spPr>
          <a:xfrm>
            <a:off x="667511" y="1027175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35052" y="56388"/>
                </a:moveTo>
                <a:lnTo>
                  <a:pt x="19812" y="56388"/>
                </a:lnTo>
                <a:lnTo>
                  <a:pt x="13716" y="54864"/>
                </a:lnTo>
                <a:lnTo>
                  <a:pt x="7620" y="48768"/>
                </a:lnTo>
                <a:lnTo>
                  <a:pt x="3048" y="42672"/>
                </a:lnTo>
                <a:lnTo>
                  <a:pt x="0" y="36576"/>
                </a:lnTo>
                <a:lnTo>
                  <a:pt x="0" y="21336"/>
                </a:lnTo>
                <a:lnTo>
                  <a:pt x="3048" y="13716"/>
                </a:lnTo>
                <a:lnTo>
                  <a:pt x="13716" y="3048"/>
                </a:lnTo>
                <a:lnTo>
                  <a:pt x="19812" y="0"/>
                </a:lnTo>
                <a:lnTo>
                  <a:pt x="35052" y="0"/>
                </a:lnTo>
                <a:lnTo>
                  <a:pt x="42672" y="3048"/>
                </a:lnTo>
                <a:lnTo>
                  <a:pt x="47244" y="9144"/>
                </a:lnTo>
                <a:lnTo>
                  <a:pt x="53340" y="13716"/>
                </a:lnTo>
                <a:lnTo>
                  <a:pt x="56388" y="21336"/>
                </a:lnTo>
                <a:lnTo>
                  <a:pt x="56388" y="36576"/>
                </a:lnTo>
                <a:lnTo>
                  <a:pt x="53340" y="42672"/>
                </a:lnTo>
                <a:lnTo>
                  <a:pt x="47244" y="48768"/>
                </a:lnTo>
                <a:lnTo>
                  <a:pt x="42672" y="54864"/>
                </a:lnTo>
                <a:lnTo>
                  <a:pt x="35052" y="56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123188" y="1333500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2"/>
                </a:moveTo>
                <a:lnTo>
                  <a:pt x="18287" y="50292"/>
                </a:lnTo>
                <a:lnTo>
                  <a:pt x="12191" y="47244"/>
                </a:lnTo>
                <a:lnTo>
                  <a:pt x="7619" y="42672"/>
                </a:lnTo>
                <a:lnTo>
                  <a:pt x="3047" y="38100"/>
                </a:lnTo>
                <a:lnTo>
                  <a:pt x="0" y="32004"/>
                </a:lnTo>
                <a:lnTo>
                  <a:pt x="0" y="18288"/>
                </a:lnTo>
                <a:lnTo>
                  <a:pt x="3047" y="12192"/>
                </a:lnTo>
                <a:lnTo>
                  <a:pt x="7619" y="6096"/>
                </a:lnTo>
                <a:lnTo>
                  <a:pt x="12191" y="1524"/>
                </a:lnTo>
                <a:lnTo>
                  <a:pt x="18287" y="0"/>
                </a:lnTo>
                <a:lnTo>
                  <a:pt x="32003" y="0"/>
                </a:lnTo>
                <a:lnTo>
                  <a:pt x="36575" y="1524"/>
                </a:lnTo>
                <a:lnTo>
                  <a:pt x="42671" y="6096"/>
                </a:lnTo>
                <a:lnTo>
                  <a:pt x="47243" y="12192"/>
                </a:lnTo>
                <a:lnTo>
                  <a:pt x="48767" y="18288"/>
                </a:lnTo>
                <a:lnTo>
                  <a:pt x="48767" y="32004"/>
                </a:lnTo>
                <a:lnTo>
                  <a:pt x="47243" y="38100"/>
                </a:lnTo>
                <a:lnTo>
                  <a:pt x="42671" y="42672"/>
                </a:lnTo>
                <a:lnTo>
                  <a:pt x="36575" y="47244"/>
                </a:lnTo>
                <a:lnTo>
                  <a:pt x="32003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871219" y="840487"/>
            <a:ext cx="6120130" cy="64262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800">
                <a:latin typeface="Calibri"/>
                <a:cs typeface="Calibri"/>
              </a:rPr>
              <a:t>print()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function:</a:t>
            </a:r>
            <a:endParaRPr sz="1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405"/>
              </a:spcBef>
            </a:pP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formats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supported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by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print()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function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listed</a:t>
            </a:r>
            <a:r>
              <a:rPr dirty="0" sz="1550" spc="1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this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table: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00"/>
              </a:lnSpc>
            </a:pPr>
            <a:r>
              <a:rPr dirty="0" spc="-25"/>
              <a:t>TOC</a:t>
            </a:r>
          </a:p>
        </p:txBody>
      </p:sp>
      <p:graphicFrame>
        <p:nvGraphicFramePr>
          <p:cNvPr id="10" name="object 10" descr=""/>
          <p:cNvGraphicFramePr>
            <a:graphicFrameLocks noGrp="1"/>
          </p:cNvGraphicFramePr>
          <p:nvPr/>
        </p:nvGraphicFramePr>
        <p:xfrm>
          <a:off x="628650" y="1497330"/>
          <a:ext cx="8801100" cy="5180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0140"/>
                <a:gridCol w="7666990"/>
              </a:tblGrid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3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Conversion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3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Meaning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350">
                          <a:latin typeface="Calibri"/>
                          <a:cs typeface="Calibri"/>
                        </a:rPr>
                        <a:t>d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350">
                          <a:latin typeface="Verdana"/>
                          <a:cs typeface="Verdana"/>
                        </a:rPr>
                        <a:t>Signed</a:t>
                      </a:r>
                      <a:r>
                        <a:rPr dirty="0" sz="1350" spc="1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integer</a:t>
                      </a:r>
                      <a:r>
                        <a:rPr dirty="0" sz="1350" spc="1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decimal</a:t>
                      </a:r>
                      <a:r>
                        <a:rPr dirty="0" sz="1350" spc="1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(base</a:t>
                      </a:r>
                      <a:r>
                        <a:rPr dirty="0" sz="1350" spc="11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 spc="-20">
                          <a:latin typeface="Verdana"/>
                          <a:cs typeface="Verdana"/>
                        </a:rPr>
                        <a:t>10).</a:t>
                      </a:r>
                      <a:endParaRPr sz="1350">
                        <a:latin typeface="Verdana"/>
                        <a:cs typeface="Verdana"/>
                      </a:endParaRPr>
                    </a:p>
                  </a:txBody>
                  <a:tcPr marL="0" marR="0" marB="0" marT="55244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350">
                          <a:latin typeface="Calibri"/>
                          <a:cs typeface="Calibri"/>
                        </a:rPr>
                        <a:t>i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4191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350">
                          <a:latin typeface="Verdana"/>
                          <a:cs typeface="Verdana"/>
                        </a:rPr>
                        <a:t>Signed</a:t>
                      </a:r>
                      <a:r>
                        <a:rPr dirty="0" sz="1350" spc="1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integer</a:t>
                      </a:r>
                      <a:r>
                        <a:rPr dirty="0" sz="1350" spc="1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decimal</a:t>
                      </a:r>
                      <a:r>
                        <a:rPr dirty="0" sz="1350" spc="1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(base</a:t>
                      </a:r>
                      <a:r>
                        <a:rPr dirty="0" sz="1350" spc="11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 spc="-20">
                          <a:latin typeface="Verdana"/>
                          <a:cs typeface="Verdana"/>
                        </a:rPr>
                        <a:t>10).</a:t>
                      </a:r>
                      <a:endParaRPr sz="1350">
                        <a:latin typeface="Verdana"/>
                        <a:cs typeface="Verdana"/>
                      </a:endParaRPr>
                    </a:p>
                  </a:txBody>
                  <a:tcPr marL="0" marR="0" marB="0" marT="55244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350">
                          <a:latin typeface="Calibri"/>
                          <a:cs typeface="Calibri"/>
                        </a:rPr>
                        <a:t>o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4191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350">
                          <a:latin typeface="Verdana"/>
                          <a:cs typeface="Verdana"/>
                        </a:rPr>
                        <a:t>Unsigned</a:t>
                      </a:r>
                      <a:r>
                        <a:rPr dirty="0" sz="1350" spc="2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 spc="-10">
                          <a:latin typeface="Verdana"/>
                          <a:cs typeface="Verdana"/>
                        </a:rPr>
                        <a:t>octal.</a:t>
                      </a:r>
                      <a:endParaRPr sz="1350">
                        <a:latin typeface="Verdana"/>
                        <a:cs typeface="Verdana"/>
                      </a:endParaRPr>
                    </a:p>
                  </a:txBody>
                  <a:tcPr marL="0" marR="0" marB="0" marT="55244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350">
                          <a:latin typeface="Calibri"/>
                          <a:cs typeface="Calibri"/>
                        </a:rPr>
                        <a:t>u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4191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350">
                          <a:latin typeface="Verdana"/>
                          <a:cs typeface="Verdana"/>
                        </a:rPr>
                        <a:t>Obsolete</a:t>
                      </a:r>
                      <a:r>
                        <a:rPr dirty="0" sz="1350" spc="1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and</a:t>
                      </a:r>
                      <a:r>
                        <a:rPr dirty="0" sz="1350" spc="1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equivalent</a:t>
                      </a:r>
                      <a:r>
                        <a:rPr dirty="0" sz="1350" spc="1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to</a:t>
                      </a:r>
                      <a:r>
                        <a:rPr dirty="0" sz="1350" spc="1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'd',</a:t>
                      </a:r>
                      <a:r>
                        <a:rPr dirty="0" sz="1350" spc="1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i.e.</a:t>
                      </a:r>
                      <a:r>
                        <a:rPr dirty="0" sz="1350" spc="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signed</a:t>
                      </a:r>
                      <a:r>
                        <a:rPr dirty="0" sz="1350" spc="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integer</a:t>
                      </a:r>
                      <a:r>
                        <a:rPr dirty="0" sz="1350" spc="1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decimal</a:t>
                      </a:r>
                      <a:r>
                        <a:rPr dirty="0" sz="1350" spc="1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(base</a:t>
                      </a:r>
                      <a:r>
                        <a:rPr dirty="0" sz="1350" spc="1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 spc="-20">
                          <a:latin typeface="Verdana"/>
                          <a:cs typeface="Verdana"/>
                        </a:rPr>
                        <a:t>10).</a:t>
                      </a:r>
                      <a:endParaRPr sz="1350">
                        <a:latin typeface="Verdana"/>
                        <a:cs typeface="Verdana"/>
                      </a:endParaRPr>
                    </a:p>
                  </a:txBody>
                  <a:tcPr marL="0" marR="0" marB="0" marT="55244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350">
                          <a:latin typeface="Calibri"/>
                          <a:cs typeface="Calibri"/>
                        </a:rPr>
                        <a:t>x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431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350">
                          <a:latin typeface="Verdana"/>
                          <a:cs typeface="Verdana"/>
                        </a:rPr>
                        <a:t>Unsigned</a:t>
                      </a:r>
                      <a:r>
                        <a:rPr dirty="0" sz="1350" spc="1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hexadecimal</a:t>
                      </a:r>
                      <a:r>
                        <a:rPr dirty="0" sz="1350" spc="3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 spc="-10">
                          <a:latin typeface="Verdana"/>
                          <a:cs typeface="Verdana"/>
                        </a:rPr>
                        <a:t>(lowercase).</a:t>
                      </a:r>
                      <a:endParaRPr sz="1350">
                        <a:latin typeface="Verdana"/>
                        <a:cs typeface="Verdana"/>
                      </a:endParaRPr>
                    </a:p>
                  </a:txBody>
                  <a:tcPr marL="0" marR="0" marB="0" marT="571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350">
                          <a:latin typeface="Calibri"/>
                          <a:cs typeface="Calibri"/>
                        </a:rPr>
                        <a:t>X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431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350">
                          <a:latin typeface="Verdana"/>
                          <a:cs typeface="Verdana"/>
                        </a:rPr>
                        <a:t>Unsigned</a:t>
                      </a:r>
                      <a:r>
                        <a:rPr dirty="0" sz="1350" spc="1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hexadecimal</a:t>
                      </a:r>
                      <a:r>
                        <a:rPr dirty="0" sz="1350" spc="3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 spc="-10">
                          <a:latin typeface="Verdana"/>
                          <a:cs typeface="Verdana"/>
                        </a:rPr>
                        <a:t>(uppercase).</a:t>
                      </a:r>
                      <a:endParaRPr sz="1350">
                        <a:latin typeface="Verdana"/>
                        <a:cs typeface="Verdana"/>
                      </a:endParaRPr>
                    </a:p>
                  </a:txBody>
                  <a:tcPr marL="0" marR="0" marB="0" marT="571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350">
                          <a:latin typeface="Calibri"/>
                          <a:cs typeface="Calibri"/>
                        </a:rPr>
                        <a:t>e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431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350">
                          <a:latin typeface="Verdana"/>
                          <a:cs typeface="Verdana"/>
                        </a:rPr>
                        <a:t>Floating</a:t>
                      </a:r>
                      <a:r>
                        <a:rPr dirty="0" sz="1350" spc="1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point</a:t>
                      </a:r>
                      <a:r>
                        <a:rPr dirty="0" sz="1350" spc="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exponential</a:t>
                      </a:r>
                      <a:r>
                        <a:rPr dirty="0" sz="1350" spc="3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format</a:t>
                      </a:r>
                      <a:r>
                        <a:rPr dirty="0" sz="1350" spc="2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 spc="-10">
                          <a:latin typeface="Verdana"/>
                          <a:cs typeface="Verdana"/>
                        </a:rPr>
                        <a:t>(lowercase).</a:t>
                      </a:r>
                      <a:endParaRPr sz="1350">
                        <a:latin typeface="Verdana"/>
                        <a:cs typeface="Verdana"/>
                      </a:endParaRPr>
                    </a:p>
                  </a:txBody>
                  <a:tcPr marL="0" marR="0" marB="0" marT="571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350">
                          <a:latin typeface="Calibri"/>
                          <a:cs typeface="Calibri"/>
                        </a:rPr>
                        <a:t>E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4318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350">
                          <a:latin typeface="Verdana"/>
                          <a:cs typeface="Verdana"/>
                        </a:rPr>
                        <a:t>Floating</a:t>
                      </a:r>
                      <a:r>
                        <a:rPr dirty="0" sz="1350" spc="1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point</a:t>
                      </a:r>
                      <a:r>
                        <a:rPr dirty="0" sz="1350" spc="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exponential</a:t>
                      </a:r>
                      <a:r>
                        <a:rPr dirty="0" sz="1350" spc="3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format</a:t>
                      </a:r>
                      <a:r>
                        <a:rPr dirty="0" sz="1350" spc="2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 spc="-10">
                          <a:latin typeface="Verdana"/>
                          <a:cs typeface="Verdana"/>
                        </a:rPr>
                        <a:t>(uppercase).</a:t>
                      </a:r>
                      <a:endParaRPr sz="1350">
                        <a:latin typeface="Verdana"/>
                        <a:cs typeface="Verdana"/>
                      </a:endParaRPr>
                    </a:p>
                  </a:txBody>
                  <a:tcPr marL="0" marR="0" marB="0" marT="571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350">
                          <a:latin typeface="Calibri"/>
                          <a:cs typeface="Calibri"/>
                        </a:rPr>
                        <a:t>f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4508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350">
                          <a:latin typeface="Verdana"/>
                          <a:cs typeface="Verdana"/>
                        </a:rPr>
                        <a:t>Floating</a:t>
                      </a:r>
                      <a:r>
                        <a:rPr dirty="0" sz="1350" spc="1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point</a:t>
                      </a:r>
                      <a:r>
                        <a:rPr dirty="0" sz="1350" spc="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decimal</a:t>
                      </a:r>
                      <a:r>
                        <a:rPr dirty="0" sz="1350" spc="2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 spc="-10">
                          <a:latin typeface="Verdana"/>
                          <a:cs typeface="Verdana"/>
                        </a:rPr>
                        <a:t>format.</a:t>
                      </a:r>
                      <a:endParaRPr sz="1350">
                        <a:latin typeface="Verdana"/>
                        <a:cs typeface="Verdana"/>
                      </a:endParaRPr>
                    </a:p>
                  </a:txBody>
                  <a:tcPr marL="0" marR="0" marB="0" marT="58419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350">
                          <a:latin typeface="Calibri"/>
                          <a:cs typeface="Calibri"/>
                        </a:rPr>
                        <a:t>F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444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350">
                          <a:latin typeface="Verdana"/>
                          <a:cs typeface="Verdana"/>
                        </a:rPr>
                        <a:t>Floating</a:t>
                      </a:r>
                      <a:r>
                        <a:rPr dirty="0" sz="1350" spc="1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point</a:t>
                      </a:r>
                      <a:r>
                        <a:rPr dirty="0" sz="1350" spc="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decimal</a:t>
                      </a:r>
                      <a:r>
                        <a:rPr dirty="0" sz="1350" spc="2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 spc="-10">
                          <a:latin typeface="Verdana"/>
                          <a:cs typeface="Verdana"/>
                        </a:rPr>
                        <a:t>format.</a:t>
                      </a:r>
                      <a:endParaRPr sz="1350">
                        <a:latin typeface="Verdana"/>
                        <a:cs typeface="Verdana"/>
                      </a:endParaRPr>
                    </a:p>
                  </a:txBody>
                  <a:tcPr marL="0" marR="0" marB="0" marT="58419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</a:tr>
              <a:tr h="3041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350">
                          <a:latin typeface="Calibri"/>
                          <a:cs typeface="Calibri"/>
                        </a:rPr>
                        <a:t>g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444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350">
                          <a:latin typeface="Verdana"/>
                          <a:cs typeface="Verdana"/>
                        </a:rPr>
                        <a:t>Same</a:t>
                      </a:r>
                      <a:r>
                        <a:rPr dirty="0" sz="1350" spc="1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as</a:t>
                      </a:r>
                      <a:r>
                        <a:rPr dirty="0" sz="1350" spc="1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"</a:t>
                      </a:r>
                      <a:r>
                        <a:rPr dirty="0" sz="1350">
                          <a:latin typeface="Z@R2DDB.tmp"/>
                          <a:cs typeface="Z@R2DDB.tmp"/>
                        </a:rPr>
                        <a:t>e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"</a:t>
                      </a:r>
                      <a:r>
                        <a:rPr dirty="0" sz="135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if exponent</a:t>
                      </a:r>
                      <a:r>
                        <a:rPr dirty="0" sz="1350" spc="2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is</a:t>
                      </a:r>
                      <a:r>
                        <a:rPr dirty="0" sz="135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greater</a:t>
                      </a:r>
                      <a:r>
                        <a:rPr dirty="0" sz="1350" spc="2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than</a:t>
                      </a:r>
                      <a:r>
                        <a:rPr dirty="0" sz="1350" spc="2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-4</a:t>
                      </a:r>
                      <a:r>
                        <a:rPr dirty="0" sz="1350" spc="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or</a:t>
                      </a:r>
                      <a:r>
                        <a:rPr dirty="0" sz="1350" spc="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less</a:t>
                      </a:r>
                      <a:r>
                        <a:rPr dirty="0" sz="1350" spc="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than</a:t>
                      </a:r>
                      <a:r>
                        <a:rPr dirty="0" sz="1350" spc="1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precision,</a:t>
                      </a:r>
                      <a:r>
                        <a:rPr dirty="0" sz="1350" spc="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"</a:t>
                      </a:r>
                      <a:r>
                        <a:rPr dirty="0" sz="1350">
                          <a:latin typeface="Z@R2DDB.tmp"/>
                          <a:cs typeface="Z@R2DDB.tmp"/>
                        </a:rPr>
                        <a:t>f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"</a:t>
                      </a:r>
                      <a:r>
                        <a:rPr dirty="0" sz="1350" spc="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 spc="-10">
                          <a:latin typeface="Verdana"/>
                          <a:cs typeface="Verdana"/>
                        </a:rPr>
                        <a:t>otherwise.</a:t>
                      </a:r>
                      <a:endParaRPr sz="1350">
                        <a:latin typeface="Verdana"/>
                        <a:cs typeface="Verdana"/>
                      </a:endParaRPr>
                    </a:p>
                  </a:txBody>
                  <a:tcPr marL="0" marR="0" marB="0" marT="58419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350">
                          <a:latin typeface="Calibri"/>
                          <a:cs typeface="Calibri"/>
                        </a:rPr>
                        <a:t>G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4445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1350">
                          <a:latin typeface="Verdana"/>
                          <a:cs typeface="Verdana"/>
                        </a:rPr>
                        <a:t>Same</a:t>
                      </a:r>
                      <a:r>
                        <a:rPr dirty="0" sz="1350" spc="1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as</a:t>
                      </a:r>
                      <a:r>
                        <a:rPr dirty="0" sz="1350" spc="1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"</a:t>
                      </a:r>
                      <a:r>
                        <a:rPr dirty="0" sz="1350">
                          <a:latin typeface="Z@R2DDB.tmp"/>
                          <a:cs typeface="Z@R2DDB.tmp"/>
                        </a:rPr>
                        <a:t>E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"</a:t>
                      </a:r>
                      <a:r>
                        <a:rPr dirty="0" sz="1350" spc="-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if</a:t>
                      </a:r>
                      <a:r>
                        <a:rPr dirty="0" sz="1350" spc="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exponent</a:t>
                      </a:r>
                      <a:r>
                        <a:rPr dirty="0" sz="1350" spc="2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is</a:t>
                      </a:r>
                      <a:r>
                        <a:rPr dirty="0" sz="135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greater</a:t>
                      </a:r>
                      <a:r>
                        <a:rPr dirty="0" sz="1350" spc="25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than</a:t>
                      </a:r>
                      <a:r>
                        <a:rPr dirty="0" sz="1350" spc="2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-4</a:t>
                      </a:r>
                      <a:r>
                        <a:rPr dirty="0" sz="1350" spc="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or</a:t>
                      </a:r>
                      <a:r>
                        <a:rPr dirty="0" sz="1350" spc="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less</a:t>
                      </a:r>
                      <a:r>
                        <a:rPr dirty="0" sz="1350" spc="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than</a:t>
                      </a:r>
                      <a:r>
                        <a:rPr dirty="0" sz="1350" spc="1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precision,</a:t>
                      </a:r>
                      <a:r>
                        <a:rPr dirty="0" sz="1350" spc="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"</a:t>
                      </a:r>
                      <a:r>
                        <a:rPr dirty="0" sz="1350">
                          <a:latin typeface="Z@R2DDB.tmp"/>
                          <a:cs typeface="Z@R2DDB.tmp"/>
                        </a:rPr>
                        <a:t>F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"</a:t>
                      </a:r>
                      <a:r>
                        <a:rPr dirty="0" sz="1350" spc="-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 spc="-10">
                          <a:latin typeface="Verdana"/>
                          <a:cs typeface="Verdana"/>
                        </a:rPr>
                        <a:t>otherwise.</a:t>
                      </a:r>
                      <a:endParaRPr sz="1350">
                        <a:latin typeface="Verdana"/>
                        <a:cs typeface="Verdana"/>
                      </a:endParaRPr>
                    </a:p>
                  </a:txBody>
                  <a:tcPr marL="0" marR="0" marB="0" marT="596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350">
                          <a:latin typeface="Calibri"/>
                          <a:cs typeface="Calibri"/>
                        </a:rPr>
                        <a:t>c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463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1350">
                          <a:latin typeface="Verdana"/>
                          <a:cs typeface="Verdana"/>
                        </a:rPr>
                        <a:t>Single</a:t>
                      </a:r>
                      <a:r>
                        <a:rPr dirty="0" sz="1350" spc="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character</a:t>
                      </a:r>
                      <a:r>
                        <a:rPr dirty="0" sz="1350" spc="2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(accepts</a:t>
                      </a:r>
                      <a:r>
                        <a:rPr dirty="0" sz="1350" spc="2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integer</a:t>
                      </a:r>
                      <a:r>
                        <a:rPr dirty="0" sz="1350" spc="2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or</a:t>
                      </a:r>
                      <a:r>
                        <a:rPr dirty="0" sz="1350" spc="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single</a:t>
                      </a:r>
                      <a:r>
                        <a:rPr dirty="0" sz="1350" spc="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character</a:t>
                      </a:r>
                      <a:r>
                        <a:rPr dirty="0" sz="1350" spc="3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 spc="-10">
                          <a:latin typeface="Verdana"/>
                          <a:cs typeface="Verdana"/>
                        </a:rPr>
                        <a:t>string).</a:t>
                      </a:r>
                      <a:endParaRPr sz="1350">
                        <a:latin typeface="Verdana"/>
                        <a:cs typeface="Verdana"/>
                      </a:endParaRPr>
                    </a:p>
                  </a:txBody>
                  <a:tcPr marL="0" marR="0" marB="0" marT="596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350">
                          <a:latin typeface="Calibri"/>
                          <a:cs typeface="Calibri"/>
                        </a:rPr>
                        <a:t>r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463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1350">
                          <a:latin typeface="Verdana"/>
                          <a:cs typeface="Verdana"/>
                        </a:rPr>
                        <a:t>String</a:t>
                      </a:r>
                      <a:r>
                        <a:rPr dirty="0" sz="1350" spc="1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(converts</a:t>
                      </a:r>
                      <a:r>
                        <a:rPr dirty="0" sz="1350" spc="2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any</a:t>
                      </a:r>
                      <a:r>
                        <a:rPr dirty="0" sz="1350" spc="1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python</a:t>
                      </a:r>
                      <a:r>
                        <a:rPr dirty="0" sz="1350" spc="1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object</a:t>
                      </a:r>
                      <a:r>
                        <a:rPr dirty="0" sz="1350" spc="1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using</a:t>
                      </a:r>
                      <a:r>
                        <a:rPr dirty="0" sz="1350" spc="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 spc="-10">
                          <a:latin typeface="Z@R2DDB.tmp"/>
                          <a:cs typeface="Z@R2DDB.tmp"/>
                        </a:rPr>
                        <a:t>repr()</a:t>
                      </a:r>
                      <a:r>
                        <a:rPr dirty="0" sz="1350" spc="-10">
                          <a:latin typeface="Verdana"/>
                          <a:cs typeface="Verdana"/>
                        </a:rPr>
                        <a:t>).</a:t>
                      </a:r>
                      <a:endParaRPr sz="1350">
                        <a:latin typeface="Verdana"/>
                        <a:cs typeface="Verdana"/>
                      </a:endParaRPr>
                    </a:p>
                  </a:txBody>
                  <a:tcPr marL="0" marR="0" marB="0" marT="5969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350">
                          <a:latin typeface="Calibri"/>
                          <a:cs typeface="Calibri"/>
                        </a:rPr>
                        <a:t>s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4635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dirty="0" sz="1350">
                          <a:latin typeface="Verdana"/>
                          <a:cs typeface="Verdana"/>
                        </a:rPr>
                        <a:t>String</a:t>
                      </a:r>
                      <a:r>
                        <a:rPr dirty="0" sz="1350" spc="1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(converts</a:t>
                      </a:r>
                      <a:r>
                        <a:rPr dirty="0" sz="1350" spc="2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any</a:t>
                      </a:r>
                      <a:r>
                        <a:rPr dirty="0" sz="1350" spc="1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python</a:t>
                      </a:r>
                      <a:r>
                        <a:rPr dirty="0" sz="1350" spc="1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object</a:t>
                      </a:r>
                      <a:r>
                        <a:rPr dirty="0" sz="1350" spc="1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using</a:t>
                      </a:r>
                      <a:r>
                        <a:rPr dirty="0" sz="1350" spc="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 spc="-10">
                          <a:latin typeface="Z@R2DDB.tmp"/>
                          <a:cs typeface="Z@R2DDB.tmp"/>
                        </a:rPr>
                        <a:t>str()</a:t>
                      </a:r>
                      <a:r>
                        <a:rPr dirty="0" sz="1350" spc="-10">
                          <a:latin typeface="Verdana"/>
                          <a:cs typeface="Verdana"/>
                        </a:rPr>
                        <a:t>).</a:t>
                      </a:r>
                      <a:endParaRPr sz="1350">
                        <a:latin typeface="Verdana"/>
                        <a:cs typeface="Verdana"/>
                      </a:endParaRPr>
                    </a:p>
                  </a:txBody>
                  <a:tcPr marL="0" marR="0" marB="0" marT="603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350">
                          <a:latin typeface="Calibri"/>
                          <a:cs typeface="Calibri"/>
                        </a:rPr>
                        <a:t>%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B="0" marT="4762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350">
                          <a:latin typeface="Verdana"/>
                          <a:cs typeface="Verdana"/>
                        </a:rPr>
                        <a:t>No</a:t>
                      </a:r>
                      <a:r>
                        <a:rPr dirty="0" sz="1350" spc="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argument</a:t>
                      </a:r>
                      <a:r>
                        <a:rPr dirty="0" sz="1350" spc="2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is</a:t>
                      </a:r>
                      <a:r>
                        <a:rPr dirty="0" sz="135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converted,</a:t>
                      </a:r>
                      <a:r>
                        <a:rPr dirty="0" sz="1350" spc="2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results</a:t>
                      </a:r>
                      <a:r>
                        <a:rPr dirty="0" sz="1350" spc="1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in</a:t>
                      </a:r>
                      <a:r>
                        <a:rPr dirty="0" sz="135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a</a:t>
                      </a:r>
                      <a:r>
                        <a:rPr dirty="0" sz="1350" spc="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"</a:t>
                      </a:r>
                      <a:r>
                        <a:rPr dirty="0" sz="1350">
                          <a:latin typeface="Z@R2DDB.tmp"/>
                          <a:cs typeface="Z@R2DDB.tmp"/>
                        </a:rPr>
                        <a:t>%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"</a:t>
                      </a:r>
                      <a:r>
                        <a:rPr dirty="0" sz="1350" spc="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character</a:t>
                      </a:r>
                      <a:r>
                        <a:rPr dirty="0" sz="1350" spc="2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in</a:t>
                      </a:r>
                      <a:r>
                        <a:rPr dirty="0" sz="135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>
                          <a:latin typeface="Verdana"/>
                          <a:cs typeface="Verdana"/>
                        </a:rPr>
                        <a:t>the</a:t>
                      </a:r>
                      <a:r>
                        <a:rPr dirty="0" sz="1350" spc="1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50" spc="-10">
                          <a:latin typeface="Verdana"/>
                          <a:cs typeface="Verdana"/>
                        </a:rPr>
                        <a:t>result.</a:t>
                      </a:r>
                      <a:endParaRPr sz="1350">
                        <a:latin typeface="Verdana"/>
                        <a:cs typeface="Verdana"/>
                      </a:endParaRPr>
                    </a:p>
                  </a:txBody>
                  <a:tcPr marL="0" marR="0" marB="0" marT="61594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9988" y="548640"/>
            <a:ext cx="661416" cy="24231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30651" y="548640"/>
            <a:ext cx="1385316" cy="30226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9600" y="533400"/>
            <a:ext cx="1813559" cy="25755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42888" y="533400"/>
            <a:ext cx="1525524" cy="3175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63572" y="413343"/>
            <a:ext cx="5731510" cy="454659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Core</a:t>
            </a:r>
            <a:r>
              <a:rPr dirty="0" spc="-165"/>
              <a:t> </a:t>
            </a:r>
            <a:r>
              <a:rPr dirty="0" spc="-25"/>
              <a:t>Concepts:</a:t>
            </a:r>
            <a:r>
              <a:rPr dirty="0" spc="-160"/>
              <a:t> </a:t>
            </a:r>
            <a:r>
              <a:rPr dirty="0" spc="-45"/>
              <a:t>Foundational</a:t>
            </a:r>
            <a:r>
              <a:rPr dirty="0" spc="-105"/>
              <a:t> </a:t>
            </a:r>
            <a:r>
              <a:rPr dirty="0" spc="-10"/>
              <a:t>Knowledge</a:t>
            </a:r>
          </a:p>
        </p:txBody>
      </p:sp>
      <p:sp>
        <p:nvSpPr>
          <p:cNvPr id="7" name="object 7" descr=""/>
          <p:cNvSpPr/>
          <p:nvPr/>
        </p:nvSpPr>
        <p:spPr>
          <a:xfrm>
            <a:off x="667511" y="1027175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35052" y="56388"/>
                </a:moveTo>
                <a:lnTo>
                  <a:pt x="19812" y="56388"/>
                </a:lnTo>
                <a:lnTo>
                  <a:pt x="13716" y="54864"/>
                </a:lnTo>
                <a:lnTo>
                  <a:pt x="7620" y="48768"/>
                </a:lnTo>
                <a:lnTo>
                  <a:pt x="3048" y="42672"/>
                </a:lnTo>
                <a:lnTo>
                  <a:pt x="0" y="36576"/>
                </a:lnTo>
                <a:lnTo>
                  <a:pt x="0" y="21336"/>
                </a:lnTo>
                <a:lnTo>
                  <a:pt x="3048" y="13716"/>
                </a:lnTo>
                <a:lnTo>
                  <a:pt x="13716" y="3048"/>
                </a:lnTo>
                <a:lnTo>
                  <a:pt x="19812" y="0"/>
                </a:lnTo>
                <a:lnTo>
                  <a:pt x="35052" y="0"/>
                </a:lnTo>
                <a:lnTo>
                  <a:pt x="42672" y="3048"/>
                </a:lnTo>
                <a:lnTo>
                  <a:pt x="47244" y="9144"/>
                </a:lnTo>
                <a:lnTo>
                  <a:pt x="53340" y="13716"/>
                </a:lnTo>
                <a:lnTo>
                  <a:pt x="56388" y="21336"/>
                </a:lnTo>
                <a:lnTo>
                  <a:pt x="56388" y="36576"/>
                </a:lnTo>
                <a:lnTo>
                  <a:pt x="53340" y="42672"/>
                </a:lnTo>
                <a:lnTo>
                  <a:pt x="47244" y="48768"/>
                </a:lnTo>
                <a:lnTo>
                  <a:pt x="42672" y="54864"/>
                </a:lnTo>
                <a:lnTo>
                  <a:pt x="35052" y="56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123188" y="1333500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2"/>
                </a:moveTo>
                <a:lnTo>
                  <a:pt x="18287" y="50292"/>
                </a:lnTo>
                <a:lnTo>
                  <a:pt x="12191" y="47244"/>
                </a:lnTo>
                <a:lnTo>
                  <a:pt x="7619" y="42672"/>
                </a:lnTo>
                <a:lnTo>
                  <a:pt x="3047" y="38100"/>
                </a:lnTo>
                <a:lnTo>
                  <a:pt x="0" y="32004"/>
                </a:lnTo>
                <a:lnTo>
                  <a:pt x="0" y="18288"/>
                </a:lnTo>
                <a:lnTo>
                  <a:pt x="3047" y="12192"/>
                </a:lnTo>
                <a:lnTo>
                  <a:pt x="7619" y="6096"/>
                </a:lnTo>
                <a:lnTo>
                  <a:pt x="12191" y="1524"/>
                </a:lnTo>
                <a:lnTo>
                  <a:pt x="18287" y="0"/>
                </a:lnTo>
                <a:lnTo>
                  <a:pt x="32003" y="0"/>
                </a:lnTo>
                <a:lnTo>
                  <a:pt x="36575" y="1524"/>
                </a:lnTo>
                <a:lnTo>
                  <a:pt x="42671" y="6096"/>
                </a:lnTo>
                <a:lnTo>
                  <a:pt x="47243" y="12192"/>
                </a:lnTo>
                <a:lnTo>
                  <a:pt x="48767" y="18288"/>
                </a:lnTo>
                <a:lnTo>
                  <a:pt x="48767" y="32004"/>
                </a:lnTo>
                <a:lnTo>
                  <a:pt x="47243" y="38100"/>
                </a:lnTo>
                <a:lnTo>
                  <a:pt x="42671" y="42672"/>
                </a:lnTo>
                <a:lnTo>
                  <a:pt x="36575" y="47244"/>
                </a:lnTo>
                <a:lnTo>
                  <a:pt x="32003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871219" y="840487"/>
            <a:ext cx="8444865" cy="152146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800">
                <a:latin typeface="Calibri"/>
                <a:cs typeface="Calibri"/>
              </a:rPr>
              <a:t>White</a:t>
            </a:r>
            <a:r>
              <a:rPr dirty="0" sz="1800" spc="-8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space</a:t>
            </a:r>
            <a:endParaRPr sz="1800">
              <a:latin typeface="Calibri"/>
              <a:cs typeface="Calibri"/>
            </a:endParaRPr>
          </a:p>
          <a:p>
            <a:pPr marL="469900" marR="5080">
              <a:lnSpc>
                <a:spcPct val="93100"/>
              </a:lnSpc>
              <a:spcBef>
                <a:spcPts val="535"/>
              </a:spcBef>
            </a:pPr>
            <a:r>
              <a:rPr dirty="0" sz="1550">
                <a:latin typeface="Calibri"/>
                <a:cs typeface="Calibri"/>
              </a:rPr>
              <a:t>Python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formats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its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code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into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organized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blocks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groups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code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based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upon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indentation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of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line.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Indentation,</a:t>
            </a:r>
            <a:r>
              <a:rPr dirty="0" sz="1550" spc="-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white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space,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shows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that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2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indented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block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group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belongs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22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first </a:t>
            </a:r>
            <a:r>
              <a:rPr dirty="0" sz="1550">
                <a:latin typeface="Calibri"/>
                <a:cs typeface="Calibri"/>
              </a:rPr>
              <a:t>less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indented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statement that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comes</a:t>
            </a:r>
            <a:r>
              <a:rPr dirty="0" sz="1550" spc="1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before</a:t>
            </a:r>
            <a:r>
              <a:rPr dirty="0" sz="1550" spc="-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it.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Indentation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with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spaces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229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tab </a:t>
            </a:r>
            <a:r>
              <a:rPr dirty="0" sz="1550">
                <a:latin typeface="Calibri"/>
                <a:cs typeface="Calibri"/>
              </a:rPr>
              <a:t>character,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but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same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amount and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type</a:t>
            </a:r>
            <a:r>
              <a:rPr dirty="0" sz="1550" spc="2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should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used.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If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correct</a:t>
            </a:r>
            <a:r>
              <a:rPr dirty="0" sz="1550" spc="1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indentation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not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used,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interpreter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will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fail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when</a:t>
            </a:r>
            <a:r>
              <a:rPr dirty="0" sz="1550" spc="1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it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executes.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Examples</a:t>
            </a:r>
            <a:r>
              <a:rPr dirty="0" sz="1550" spc="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indented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code: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667511" y="3747515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4">
                <a:moveTo>
                  <a:pt x="35052" y="56388"/>
                </a:moveTo>
                <a:lnTo>
                  <a:pt x="19812" y="56388"/>
                </a:lnTo>
                <a:lnTo>
                  <a:pt x="13716" y="53340"/>
                </a:lnTo>
                <a:lnTo>
                  <a:pt x="7620" y="47244"/>
                </a:lnTo>
                <a:lnTo>
                  <a:pt x="3048" y="42672"/>
                </a:lnTo>
                <a:lnTo>
                  <a:pt x="0" y="35052"/>
                </a:lnTo>
                <a:lnTo>
                  <a:pt x="0" y="19812"/>
                </a:lnTo>
                <a:lnTo>
                  <a:pt x="3048" y="13716"/>
                </a:lnTo>
                <a:lnTo>
                  <a:pt x="7620" y="7620"/>
                </a:lnTo>
                <a:lnTo>
                  <a:pt x="13716" y="3048"/>
                </a:lnTo>
                <a:lnTo>
                  <a:pt x="19812" y="0"/>
                </a:lnTo>
                <a:lnTo>
                  <a:pt x="35052" y="0"/>
                </a:lnTo>
                <a:lnTo>
                  <a:pt x="42672" y="3048"/>
                </a:lnTo>
                <a:lnTo>
                  <a:pt x="53340" y="13716"/>
                </a:lnTo>
                <a:lnTo>
                  <a:pt x="56388" y="19812"/>
                </a:lnTo>
                <a:lnTo>
                  <a:pt x="56388" y="35052"/>
                </a:lnTo>
                <a:lnTo>
                  <a:pt x="53340" y="42672"/>
                </a:lnTo>
                <a:lnTo>
                  <a:pt x="47244" y="47244"/>
                </a:lnTo>
                <a:lnTo>
                  <a:pt x="42672" y="53340"/>
                </a:lnTo>
                <a:lnTo>
                  <a:pt x="35052" y="563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123188" y="4052316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2"/>
                </a:moveTo>
                <a:lnTo>
                  <a:pt x="18287" y="50292"/>
                </a:lnTo>
                <a:lnTo>
                  <a:pt x="12191" y="48768"/>
                </a:lnTo>
                <a:lnTo>
                  <a:pt x="7619" y="42672"/>
                </a:lnTo>
                <a:lnTo>
                  <a:pt x="3047" y="38100"/>
                </a:lnTo>
                <a:lnTo>
                  <a:pt x="0" y="32004"/>
                </a:lnTo>
                <a:lnTo>
                  <a:pt x="0" y="18288"/>
                </a:lnTo>
                <a:lnTo>
                  <a:pt x="3047" y="12192"/>
                </a:lnTo>
                <a:lnTo>
                  <a:pt x="12191" y="3048"/>
                </a:lnTo>
                <a:lnTo>
                  <a:pt x="18287" y="0"/>
                </a:lnTo>
                <a:lnTo>
                  <a:pt x="32003" y="0"/>
                </a:lnTo>
                <a:lnTo>
                  <a:pt x="36575" y="3048"/>
                </a:lnTo>
                <a:lnTo>
                  <a:pt x="42671" y="7620"/>
                </a:lnTo>
                <a:lnTo>
                  <a:pt x="47243" y="12192"/>
                </a:lnTo>
                <a:lnTo>
                  <a:pt x="48767" y="18288"/>
                </a:lnTo>
                <a:lnTo>
                  <a:pt x="48767" y="32004"/>
                </a:lnTo>
                <a:lnTo>
                  <a:pt x="47243" y="38100"/>
                </a:lnTo>
                <a:lnTo>
                  <a:pt x="36575" y="48768"/>
                </a:lnTo>
                <a:lnTo>
                  <a:pt x="32003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126236" y="4953000"/>
            <a:ext cx="222885" cy="50800"/>
          </a:xfrm>
          <a:custGeom>
            <a:avLst/>
            <a:gdLst/>
            <a:ahLst/>
            <a:cxnLst/>
            <a:rect l="l" t="t" r="r" b="b"/>
            <a:pathLst>
              <a:path w="222884" h="50800">
                <a:moveTo>
                  <a:pt x="32004" y="1536"/>
                </a:moveTo>
                <a:lnTo>
                  <a:pt x="30480" y="12"/>
                </a:lnTo>
                <a:lnTo>
                  <a:pt x="21336" y="12"/>
                </a:lnTo>
                <a:lnTo>
                  <a:pt x="21336" y="1536"/>
                </a:lnTo>
                <a:lnTo>
                  <a:pt x="19812" y="1536"/>
                </a:lnTo>
                <a:lnTo>
                  <a:pt x="19812" y="3060"/>
                </a:lnTo>
                <a:lnTo>
                  <a:pt x="6096" y="22872"/>
                </a:lnTo>
                <a:lnTo>
                  <a:pt x="4572" y="24396"/>
                </a:lnTo>
                <a:lnTo>
                  <a:pt x="4572" y="25920"/>
                </a:lnTo>
                <a:lnTo>
                  <a:pt x="3048" y="27444"/>
                </a:lnTo>
                <a:lnTo>
                  <a:pt x="3048" y="28968"/>
                </a:lnTo>
                <a:lnTo>
                  <a:pt x="1524" y="30492"/>
                </a:lnTo>
                <a:lnTo>
                  <a:pt x="1524" y="33540"/>
                </a:lnTo>
                <a:lnTo>
                  <a:pt x="0" y="35064"/>
                </a:lnTo>
                <a:lnTo>
                  <a:pt x="0" y="45732"/>
                </a:lnTo>
                <a:lnTo>
                  <a:pt x="1524" y="47256"/>
                </a:lnTo>
                <a:lnTo>
                  <a:pt x="1524" y="48780"/>
                </a:lnTo>
                <a:lnTo>
                  <a:pt x="3048" y="48780"/>
                </a:lnTo>
                <a:lnTo>
                  <a:pt x="4572" y="50304"/>
                </a:lnTo>
                <a:lnTo>
                  <a:pt x="13716" y="50304"/>
                </a:lnTo>
                <a:lnTo>
                  <a:pt x="15240" y="48780"/>
                </a:lnTo>
                <a:lnTo>
                  <a:pt x="16764" y="48780"/>
                </a:lnTo>
                <a:lnTo>
                  <a:pt x="16764" y="47256"/>
                </a:lnTo>
                <a:lnTo>
                  <a:pt x="18288" y="45732"/>
                </a:lnTo>
                <a:lnTo>
                  <a:pt x="18288" y="30492"/>
                </a:lnTo>
                <a:lnTo>
                  <a:pt x="30480" y="3060"/>
                </a:lnTo>
                <a:lnTo>
                  <a:pt x="32004" y="3060"/>
                </a:lnTo>
                <a:lnTo>
                  <a:pt x="32004" y="1536"/>
                </a:lnTo>
                <a:close/>
              </a:path>
              <a:path w="222884" h="50800">
                <a:moveTo>
                  <a:pt x="67056" y="1536"/>
                </a:moveTo>
                <a:lnTo>
                  <a:pt x="65532" y="12"/>
                </a:lnTo>
                <a:lnTo>
                  <a:pt x="56388" y="12"/>
                </a:lnTo>
                <a:lnTo>
                  <a:pt x="56388" y="1536"/>
                </a:lnTo>
                <a:lnTo>
                  <a:pt x="54864" y="1536"/>
                </a:lnTo>
                <a:lnTo>
                  <a:pt x="54864" y="3060"/>
                </a:lnTo>
                <a:lnTo>
                  <a:pt x="41148" y="22872"/>
                </a:lnTo>
                <a:lnTo>
                  <a:pt x="39624" y="24396"/>
                </a:lnTo>
                <a:lnTo>
                  <a:pt x="39624" y="25920"/>
                </a:lnTo>
                <a:lnTo>
                  <a:pt x="38100" y="27444"/>
                </a:lnTo>
                <a:lnTo>
                  <a:pt x="38100" y="28968"/>
                </a:lnTo>
                <a:lnTo>
                  <a:pt x="36576" y="30492"/>
                </a:lnTo>
                <a:lnTo>
                  <a:pt x="36576" y="33540"/>
                </a:lnTo>
                <a:lnTo>
                  <a:pt x="35052" y="35064"/>
                </a:lnTo>
                <a:lnTo>
                  <a:pt x="35052" y="45732"/>
                </a:lnTo>
                <a:lnTo>
                  <a:pt x="36576" y="45732"/>
                </a:lnTo>
                <a:lnTo>
                  <a:pt x="36576" y="48780"/>
                </a:lnTo>
                <a:lnTo>
                  <a:pt x="38100" y="48780"/>
                </a:lnTo>
                <a:lnTo>
                  <a:pt x="39624" y="50304"/>
                </a:lnTo>
                <a:lnTo>
                  <a:pt x="48768" y="50304"/>
                </a:lnTo>
                <a:lnTo>
                  <a:pt x="50292" y="48780"/>
                </a:lnTo>
                <a:lnTo>
                  <a:pt x="51816" y="48780"/>
                </a:lnTo>
                <a:lnTo>
                  <a:pt x="51816" y="47256"/>
                </a:lnTo>
                <a:lnTo>
                  <a:pt x="53340" y="45732"/>
                </a:lnTo>
                <a:lnTo>
                  <a:pt x="53340" y="30492"/>
                </a:lnTo>
                <a:lnTo>
                  <a:pt x="65532" y="3060"/>
                </a:lnTo>
                <a:lnTo>
                  <a:pt x="67056" y="3060"/>
                </a:lnTo>
                <a:lnTo>
                  <a:pt x="67056" y="1536"/>
                </a:lnTo>
                <a:close/>
              </a:path>
              <a:path w="222884" h="50800">
                <a:moveTo>
                  <a:pt x="105156" y="4572"/>
                </a:moveTo>
                <a:lnTo>
                  <a:pt x="103632" y="4572"/>
                </a:lnTo>
                <a:lnTo>
                  <a:pt x="103632" y="1524"/>
                </a:lnTo>
                <a:lnTo>
                  <a:pt x="102108" y="1524"/>
                </a:lnTo>
                <a:lnTo>
                  <a:pt x="100584" y="0"/>
                </a:lnTo>
                <a:lnTo>
                  <a:pt x="89916" y="0"/>
                </a:lnTo>
                <a:lnTo>
                  <a:pt x="89916" y="1524"/>
                </a:lnTo>
                <a:lnTo>
                  <a:pt x="88392" y="1524"/>
                </a:lnTo>
                <a:lnTo>
                  <a:pt x="86868" y="3048"/>
                </a:lnTo>
                <a:lnTo>
                  <a:pt x="86868" y="19812"/>
                </a:lnTo>
                <a:lnTo>
                  <a:pt x="73152" y="47244"/>
                </a:lnTo>
                <a:lnTo>
                  <a:pt x="73152" y="48768"/>
                </a:lnTo>
                <a:lnTo>
                  <a:pt x="74676" y="50292"/>
                </a:lnTo>
                <a:lnTo>
                  <a:pt x="83820" y="50292"/>
                </a:lnTo>
                <a:lnTo>
                  <a:pt x="83820" y="48768"/>
                </a:lnTo>
                <a:lnTo>
                  <a:pt x="85344" y="48768"/>
                </a:lnTo>
                <a:lnTo>
                  <a:pt x="85344" y="47244"/>
                </a:lnTo>
                <a:lnTo>
                  <a:pt x="99060" y="27432"/>
                </a:lnTo>
                <a:lnTo>
                  <a:pt x="100584" y="25908"/>
                </a:lnTo>
                <a:lnTo>
                  <a:pt x="100584" y="24384"/>
                </a:lnTo>
                <a:lnTo>
                  <a:pt x="102108" y="22860"/>
                </a:lnTo>
                <a:lnTo>
                  <a:pt x="102108" y="21336"/>
                </a:lnTo>
                <a:lnTo>
                  <a:pt x="103632" y="19812"/>
                </a:lnTo>
                <a:lnTo>
                  <a:pt x="103632" y="15240"/>
                </a:lnTo>
                <a:lnTo>
                  <a:pt x="105156" y="13716"/>
                </a:lnTo>
                <a:lnTo>
                  <a:pt x="105156" y="4572"/>
                </a:lnTo>
                <a:close/>
              </a:path>
              <a:path w="222884" h="50800">
                <a:moveTo>
                  <a:pt x="140208" y="4572"/>
                </a:moveTo>
                <a:lnTo>
                  <a:pt x="138684" y="4572"/>
                </a:lnTo>
                <a:lnTo>
                  <a:pt x="138684" y="1524"/>
                </a:lnTo>
                <a:lnTo>
                  <a:pt x="137160" y="1524"/>
                </a:lnTo>
                <a:lnTo>
                  <a:pt x="135636" y="0"/>
                </a:lnTo>
                <a:lnTo>
                  <a:pt x="124968" y="0"/>
                </a:lnTo>
                <a:lnTo>
                  <a:pt x="124968" y="1524"/>
                </a:lnTo>
                <a:lnTo>
                  <a:pt x="123444" y="1524"/>
                </a:lnTo>
                <a:lnTo>
                  <a:pt x="121920" y="3048"/>
                </a:lnTo>
                <a:lnTo>
                  <a:pt x="121920" y="19812"/>
                </a:lnTo>
                <a:lnTo>
                  <a:pt x="108204" y="47244"/>
                </a:lnTo>
                <a:lnTo>
                  <a:pt x="108204" y="48768"/>
                </a:lnTo>
                <a:lnTo>
                  <a:pt x="109728" y="50292"/>
                </a:lnTo>
                <a:lnTo>
                  <a:pt x="118872" y="50292"/>
                </a:lnTo>
                <a:lnTo>
                  <a:pt x="118872" y="48768"/>
                </a:lnTo>
                <a:lnTo>
                  <a:pt x="120396" y="48768"/>
                </a:lnTo>
                <a:lnTo>
                  <a:pt x="120396" y="47244"/>
                </a:lnTo>
                <a:lnTo>
                  <a:pt x="134112" y="27432"/>
                </a:lnTo>
                <a:lnTo>
                  <a:pt x="135636" y="25908"/>
                </a:lnTo>
                <a:lnTo>
                  <a:pt x="135636" y="24384"/>
                </a:lnTo>
                <a:lnTo>
                  <a:pt x="137160" y="22860"/>
                </a:lnTo>
                <a:lnTo>
                  <a:pt x="137160" y="21336"/>
                </a:lnTo>
                <a:lnTo>
                  <a:pt x="138684" y="19812"/>
                </a:lnTo>
                <a:lnTo>
                  <a:pt x="138684" y="15240"/>
                </a:lnTo>
                <a:lnTo>
                  <a:pt x="140208" y="13716"/>
                </a:lnTo>
                <a:lnTo>
                  <a:pt x="140208" y="4572"/>
                </a:lnTo>
                <a:close/>
              </a:path>
              <a:path w="222884" h="50800">
                <a:moveTo>
                  <a:pt x="187452" y="4572"/>
                </a:moveTo>
                <a:lnTo>
                  <a:pt x="185928" y="4572"/>
                </a:lnTo>
                <a:lnTo>
                  <a:pt x="185928" y="1524"/>
                </a:lnTo>
                <a:lnTo>
                  <a:pt x="184404" y="1524"/>
                </a:lnTo>
                <a:lnTo>
                  <a:pt x="182880" y="0"/>
                </a:lnTo>
                <a:lnTo>
                  <a:pt x="172212" y="0"/>
                </a:lnTo>
                <a:lnTo>
                  <a:pt x="172212" y="1524"/>
                </a:lnTo>
                <a:lnTo>
                  <a:pt x="170688" y="1524"/>
                </a:lnTo>
                <a:lnTo>
                  <a:pt x="169164" y="3048"/>
                </a:lnTo>
                <a:lnTo>
                  <a:pt x="169164" y="19812"/>
                </a:lnTo>
                <a:lnTo>
                  <a:pt x="155448" y="47244"/>
                </a:lnTo>
                <a:lnTo>
                  <a:pt x="155448" y="48768"/>
                </a:lnTo>
                <a:lnTo>
                  <a:pt x="156972" y="50292"/>
                </a:lnTo>
                <a:lnTo>
                  <a:pt x="166116" y="50292"/>
                </a:lnTo>
                <a:lnTo>
                  <a:pt x="166116" y="48768"/>
                </a:lnTo>
                <a:lnTo>
                  <a:pt x="167640" y="48768"/>
                </a:lnTo>
                <a:lnTo>
                  <a:pt x="167640" y="47244"/>
                </a:lnTo>
                <a:lnTo>
                  <a:pt x="181356" y="27432"/>
                </a:lnTo>
                <a:lnTo>
                  <a:pt x="182880" y="25908"/>
                </a:lnTo>
                <a:lnTo>
                  <a:pt x="182880" y="24384"/>
                </a:lnTo>
                <a:lnTo>
                  <a:pt x="184404" y="22860"/>
                </a:lnTo>
                <a:lnTo>
                  <a:pt x="184404" y="21336"/>
                </a:lnTo>
                <a:lnTo>
                  <a:pt x="185928" y="19812"/>
                </a:lnTo>
                <a:lnTo>
                  <a:pt x="185928" y="15240"/>
                </a:lnTo>
                <a:lnTo>
                  <a:pt x="187452" y="13716"/>
                </a:lnTo>
                <a:lnTo>
                  <a:pt x="187452" y="4572"/>
                </a:lnTo>
                <a:close/>
              </a:path>
              <a:path w="222884" h="50800">
                <a:moveTo>
                  <a:pt x="222504" y="4572"/>
                </a:moveTo>
                <a:lnTo>
                  <a:pt x="220980" y="4572"/>
                </a:lnTo>
                <a:lnTo>
                  <a:pt x="220980" y="1524"/>
                </a:lnTo>
                <a:lnTo>
                  <a:pt x="219456" y="1524"/>
                </a:lnTo>
                <a:lnTo>
                  <a:pt x="217932" y="0"/>
                </a:lnTo>
                <a:lnTo>
                  <a:pt x="207264" y="0"/>
                </a:lnTo>
                <a:lnTo>
                  <a:pt x="207264" y="1524"/>
                </a:lnTo>
                <a:lnTo>
                  <a:pt x="205740" y="1524"/>
                </a:lnTo>
                <a:lnTo>
                  <a:pt x="204216" y="3048"/>
                </a:lnTo>
                <a:lnTo>
                  <a:pt x="204216" y="19812"/>
                </a:lnTo>
                <a:lnTo>
                  <a:pt x="190500" y="47244"/>
                </a:lnTo>
                <a:lnTo>
                  <a:pt x="190500" y="48768"/>
                </a:lnTo>
                <a:lnTo>
                  <a:pt x="192024" y="50292"/>
                </a:lnTo>
                <a:lnTo>
                  <a:pt x="201168" y="50292"/>
                </a:lnTo>
                <a:lnTo>
                  <a:pt x="201168" y="48768"/>
                </a:lnTo>
                <a:lnTo>
                  <a:pt x="202692" y="48768"/>
                </a:lnTo>
                <a:lnTo>
                  <a:pt x="202692" y="47244"/>
                </a:lnTo>
                <a:lnTo>
                  <a:pt x="216408" y="27432"/>
                </a:lnTo>
                <a:lnTo>
                  <a:pt x="217932" y="25908"/>
                </a:lnTo>
                <a:lnTo>
                  <a:pt x="217932" y="24384"/>
                </a:lnTo>
                <a:lnTo>
                  <a:pt x="219456" y="22860"/>
                </a:lnTo>
                <a:lnTo>
                  <a:pt x="219456" y="21336"/>
                </a:lnTo>
                <a:lnTo>
                  <a:pt x="220980" y="19812"/>
                </a:lnTo>
                <a:lnTo>
                  <a:pt x="220980" y="15240"/>
                </a:lnTo>
                <a:lnTo>
                  <a:pt x="222504" y="13716"/>
                </a:lnTo>
                <a:lnTo>
                  <a:pt x="222504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126236" y="5795771"/>
            <a:ext cx="222885" cy="50800"/>
          </a:xfrm>
          <a:custGeom>
            <a:avLst/>
            <a:gdLst/>
            <a:ahLst/>
            <a:cxnLst/>
            <a:rect l="l" t="t" r="r" b="b"/>
            <a:pathLst>
              <a:path w="222884" h="50800">
                <a:moveTo>
                  <a:pt x="32004" y="0"/>
                </a:moveTo>
                <a:lnTo>
                  <a:pt x="21336" y="0"/>
                </a:lnTo>
                <a:lnTo>
                  <a:pt x="19812" y="1524"/>
                </a:lnTo>
                <a:lnTo>
                  <a:pt x="19812" y="3048"/>
                </a:lnTo>
                <a:lnTo>
                  <a:pt x="6096" y="22860"/>
                </a:lnTo>
                <a:lnTo>
                  <a:pt x="4572" y="24384"/>
                </a:lnTo>
                <a:lnTo>
                  <a:pt x="4572" y="25908"/>
                </a:lnTo>
                <a:lnTo>
                  <a:pt x="3048" y="27432"/>
                </a:lnTo>
                <a:lnTo>
                  <a:pt x="3048" y="28956"/>
                </a:lnTo>
                <a:lnTo>
                  <a:pt x="1524" y="30480"/>
                </a:lnTo>
                <a:lnTo>
                  <a:pt x="1524" y="33528"/>
                </a:lnTo>
                <a:lnTo>
                  <a:pt x="0" y="35052"/>
                </a:lnTo>
                <a:lnTo>
                  <a:pt x="0" y="45720"/>
                </a:lnTo>
                <a:lnTo>
                  <a:pt x="4572" y="50292"/>
                </a:lnTo>
                <a:lnTo>
                  <a:pt x="13716" y="50292"/>
                </a:lnTo>
                <a:lnTo>
                  <a:pt x="15240" y="48768"/>
                </a:lnTo>
                <a:lnTo>
                  <a:pt x="16764" y="48768"/>
                </a:lnTo>
                <a:lnTo>
                  <a:pt x="16764" y="47244"/>
                </a:lnTo>
                <a:lnTo>
                  <a:pt x="18288" y="45720"/>
                </a:lnTo>
                <a:lnTo>
                  <a:pt x="18288" y="28956"/>
                </a:lnTo>
                <a:lnTo>
                  <a:pt x="30480" y="3048"/>
                </a:lnTo>
                <a:lnTo>
                  <a:pt x="32004" y="1524"/>
                </a:lnTo>
                <a:lnTo>
                  <a:pt x="32004" y="0"/>
                </a:lnTo>
                <a:close/>
              </a:path>
              <a:path w="222884" h="50800">
                <a:moveTo>
                  <a:pt x="67056" y="0"/>
                </a:moveTo>
                <a:lnTo>
                  <a:pt x="56388" y="0"/>
                </a:lnTo>
                <a:lnTo>
                  <a:pt x="56388" y="1524"/>
                </a:lnTo>
                <a:lnTo>
                  <a:pt x="54864" y="1524"/>
                </a:lnTo>
                <a:lnTo>
                  <a:pt x="54864" y="3048"/>
                </a:lnTo>
                <a:lnTo>
                  <a:pt x="41148" y="22860"/>
                </a:lnTo>
                <a:lnTo>
                  <a:pt x="39624" y="24384"/>
                </a:lnTo>
                <a:lnTo>
                  <a:pt x="39624" y="25908"/>
                </a:lnTo>
                <a:lnTo>
                  <a:pt x="38100" y="27432"/>
                </a:lnTo>
                <a:lnTo>
                  <a:pt x="38100" y="28956"/>
                </a:lnTo>
                <a:lnTo>
                  <a:pt x="36576" y="30480"/>
                </a:lnTo>
                <a:lnTo>
                  <a:pt x="36576" y="33528"/>
                </a:lnTo>
                <a:lnTo>
                  <a:pt x="35052" y="35052"/>
                </a:lnTo>
                <a:lnTo>
                  <a:pt x="35052" y="45720"/>
                </a:lnTo>
                <a:lnTo>
                  <a:pt x="36576" y="45720"/>
                </a:lnTo>
                <a:lnTo>
                  <a:pt x="36576" y="47244"/>
                </a:lnTo>
                <a:lnTo>
                  <a:pt x="39624" y="50292"/>
                </a:lnTo>
                <a:lnTo>
                  <a:pt x="48768" y="50292"/>
                </a:lnTo>
                <a:lnTo>
                  <a:pt x="50292" y="48768"/>
                </a:lnTo>
                <a:lnTo>
                  <a:pt x="51816" y="48768"/>
                </a:lnTo>
                <a:lnTo>
                  <a:pt x="51816" y="47244"/>
                </a:lnTo>
                <a:lnTo>
                  <a:pt x="53340" y="45720"/>
                </a:lnTo>
                <a:lnTo>
                  <a:pt x="53340" y="28956"/>
                </a:lnTo>
                <a:lnTo>
                  <a:pt x="65532" y="3048"/>
                </a:lnTo>
                <a:lnTo>
                  <a:pt x="67056" y="1524"/>
                </a:lnTo>
                <a:lnTo>
                  <a:pt x="67056" y="0"/>
                </a:lnTo>
                <a:close/>
              </a:path>
              <a:path w="222884" h="50800">
                <a:moveTo>
                  <a:pt x="105156" y="4572"/>
                </a:moveTo>
                <a:lnTo>
                  <a:pt x="103632" y="3048"/>
                </a:lnTo>
                <a:lnTo>
                  <a:pt x="103632" y="1524"/>
                </a:lnTo>
                <a:lnTo>
                  <a:pt x="102108" y="1524"/>
                </a:lnTo>
                <a:lnTo>
                  <a:pt x="102108" y="0"/>
                </a:lnTo>
                <a:lnTo>
                  <a:pt x="89916" y="0"/>
                </a:lnTo>
                <a:lnTo>
                  <a:pt x="86868" y="3048"/>
                </a:lnTo>
                <a:lnTo>
                  <a:pt x="86868" y="19812"/>
                </a:lnTo>
                <a:lnTo>
                  <a:pt x="73152" y="47244"/>
                </a:lnTo>
                <a:lnTo>
                  <a:pt x="73152" y="48768"/>
                </a:lnTo>
                <a:lnTo>
                  <a:pt x="74676" y="50292"/>
                </a:lnTo>
                <a:lnTo>
                  <a:pt x="82296" y="50292"/>
                </a:lnTo>
                <a:lnTo>
                  <a:pt x="83820" y="48768"/>
                </a:lnTo>
                <a:lnTo>
                  <a:pt x="85344" y="48768"/>
                </a:lnTo>
                <a:lnTo>
                  <a:pt x="85344" y="47244"/>
                </a:lnTo>
                <a:lnTo>
                  <a:pt x="99060" y="27432"/>
                </a:lnTo>
                <a:lnTo>
                  <a:pt x="100584" y="25908"/>
                </a:lnTo>
                <a:lnTo>
                  <a:pt x="100584" y="24384"/>
                </a:lnTo>
                <a:lnTo>
                  <a:pt x="102108" y="22860"/>
                </a:lnTo>
                <a:lnTo>
                  <a:pt x="102108" y="21336"/>
                </a:lnTo>
                <a:lnTo>
                  <a:pt x="103632" y="19812"/>
                </a:lnTo>
                <a:lnTo>
                  <a:pt x="103632" y="15240"/>
                </a:lnTo>
                <a:lnTo>
                  <a:pt x="105156" y="13716"/>
                </a:lnTo>
                <a:lnTo>
                  <a:pt x="105156" y="4572"/>
                </a:lnTo>
                <a:close/>
              </a:path>
              <a:path w="222884" h="50800">
                <a:moveTo>
                  <a:pt x="140208" y="4572"/>
                </a:moveTo>
                <a:lnTo>
                  <a:pt x="138684" y="3048"/>
                </a:lnTo>
                <a:lnTo>
                  <a:pt x="138684" y="1524"/>
                </a:lnTo>
                <a:lnTo>
                  <a:pt x="137160" y="1524"/>
                </a:lnTo>
                <a:lnTo>
                  <a:pt x="137160" y="0"/>
                </a:lnTo>
                <a:lnTo>
                  <a:pt x="124968" y="0"/>
                </a:lnTo>
                <a:lnTo>
                  <a:pt x="121920" y="3048"/>
                </a:lnTo>
                <a:lnTo>
                  <a:pt x="121920" y="19812"/>
                </a:lnTo>
                <a:lnTo>
                  <a:pt x="108204" y="47244"/>
                </a:lnTo>
                <a:lnTo>
                  <a:pt x="108204" y="48768"/>
                </a:lnTo>
                <a:lnTo>
                  <a:pt x="109728" y="48768"/>
                </a:lnTo>
                <a:lnTo>
                  <a:pt x="109728" y="50292"/>
                </a:lnTo>
                <a:lnTo>
                  <a:pt x="117348" y="50292"/>
                </a:lnTo>
                <a:lnTo>
                  <a:pt x="118872" y="48768"/>
                </a:lnTo>
                <a:lnTo>
                  <a:pt x="120396" y="48768"/>
                </a:lnTo>
                <a:lnTo>
                  <a:pt x="120396" y="47244"/>
                </a:lnTo>
                <a:lnTo>
                  <a:pt x="134112" y="27432"/>
                </a:lnTo>
                <a:lnTo>
                  <a:pt x="135636" y="25908"/>
                </a:lnTo>
                <a:lnTo>
                  <a:pt x="135636" y="24384"/>
                </a:lnTo>
                <a:lnTo>
                  <a:pt x="137160" y="22860"/>
                </a:lnTo>
                <a:lnTo>
                  <a:pt x="137160" y="21336"/>
                </a:lnTo>
                <a:lnTo>
                  <a:pt x="138684" y="19812"/>
                </a:lnTo>
                <a:lnTo>
                  <a:pt x="138684" y="15240"/>
                </a:lnTo>
                <a:lnTo>
                  <a:pt x="140208" y="13716"/>
                </a:lnTo>
                <a:lnTo>
                  <a:pt x="140208" y="4572"/>
                </a:lnTo>
                <a:close/>
              </a:path>
              <a:path w="222884" h="50800">
                <a:moveTo>
                  <a:pt x="187452" y="4572"/>
                </a:moveTo>
                <a:lnTo>
                  <a:pt x="185928" y="3048"/>
                </a:lnTo>
                <a:lnTo>
                  <a:pt x="185928" y="1524"/>
                </a:lnTo>
                <a:lnTo>
                  <a:pt x="184404" y="1524"/>
                </a:lnTo>
                <a:lnTo>
                  <a:pt x="184404" y="0"/>
                </a:lnTo>
                <a:lnTo>
                  <a:pt x="172212" y="0"/>
                </a:lnTo>
                <a:lnTo>
                  <a:pt x="169164" y="3048"/>
                </a:lnTo>
                <a:lnTo>
                  <a:pt x="169164" y="19812"/>
                </a:lnTo>
                <a:lnTo>
                  <a:pt x="155448" y="47244"/>
                </a:lnTo>
                <a:lnTo>
                  <a:pt x="155448" y="48768"/>
                </a:lnTo>
                <a:lnTo>
                  <a:pt x="156972" y="48768"/>
                </a:lnTo>
                <a:lnTo>
                  <a:pt x="156972" y="50292"/>
                </a:lnTo>
                <a:lnTo>
                  <a:pt x="164592" y="50292"/>
                </a:lnTo>
                <a:lnTo>
                  <a:pt x="166116" y="48768"/>
                </a:lnTo>
                <a:lnTo>
                  <a:pt x="167640" y="48768"/>
                </a:lnTo>
                <a:lnTo>
                  <a:pt x="167640" y="47244"/>
                </a:lnTo>
                <a:lnTo>
                  <a:pt x="181356" y="27432"/>
                </a:lnTo>
                <a:lnTo>
                  <a:pt x="182880" y="25908"/>
                </a:lnTo>
                <a:lnTo>
                  <a:pt x="182880" y="24384"/>
                </a:lnTo>
                <a:lnTo>
                  <a:pt x="184404" y="22860"/>
                </a:lnTo>
                <a:lnTo>
                  <a:pt x="184404" y="21336"/>
                </a:lnTo>
                <a:lnTo>
                  <a:pt x="185928" y="19812"/>
                </a:lnTo>
                <a:lnTo>
                  <a:pt x="185928" y="15240"/>
                </a:lnTo>
                <a:lnTo>
                  <a:pt x="187452" y="13716"/>
                </a:lnTo>
                <a:lnTo>
                  <a:pt x="187452" y="4572"/>
                </a:lnTo>
                <a:close/>
              </a:path>
              <a:path w="222884" h="50800">
                <a:moveTo>
                  <a:pt x="222504" y="4572"/>
                </a:moveTo>
                <a:lnTo>
                  <a:pt x="220980" y="3048"/>
                </a:lnTo>
                <a:lnTo>
                  <a:pt x="220980" y="1524"/>
                </a:lnTo>
                <a:lnTo>
                  <a:pt x="219456" y="1524"/>
                </a:lnTo>
                <a:lnTo>
                  <a:pt x="219456" y="0"/>
                </a:lnTo>
                <a:lnTo>
                  <a:pt x="207264" y="0"/>
                </a:lnTo>
                <a:lnTo>
                  <a:pt x="204216" y="3048"/>
                </a:lnTo>
                <a:lnTo>
                  <a:pt x="204216" y="19812"/>
                </a:lnTo>
                <a:lnTo>
                  <a:pt x="190500" y="47244"/>
                </a:lnTo>
                <a:lnTo>
                  <a:pt x="190500" y="48768"/>
                </a:lnTo>
                <a:lnTo>
                  <a:pt x="192024" y="48768"/>
                </a:lnTo>
                <a:lnTo>
                  <a:pt x="192024" y="50292"/>
                </a:lnTo>
                <a:lnTo>
                  <a:pt x="199644" y="50292"/>
                </a:lnTo>
                <a:lnTo>
                  <a:pt x="201168" y="48768"/>
                </a:lnTo>
                <a:lnTo>
                  <a:pt x="202692" y="48768"/>
                </a:lnTo>
                <a:lnTo>
                  <a:pt x="202692" y="47244"/>
                </a:lnTo>
                <a:lnTo>
                  <a:pt x="216408" y="27432"/>
                </a:lnTo>
                <a:lnTo>
                  <a:pt x="217932" y="25908"/>
                </a:lnTo>
                <a:lnTo>
                  <a:pt x="217932" y="24384"/>
                </a:lnTo>
                <a:lnTo>
                  <a:pt x="219456" y="22860"/>
                </a:lnTo>
                <a:lnTo>
                  <a:pt x="219456" y="21336"/>
                </a:lnTo>
                <a:lnTo>
                  <a:pt x="220980" y="19812"/>
                </a:lnTo>
                <a:lnTo>
                  <a:pt x="220980" y="15240"/>
                </a:lnTo>
                <a:lnTo>
                  <a:pt x="222504" y="13716"/>
                </a:lnTo>
                <a:lnTo>
                  <a:pt x="222504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123188" y="6121908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32003" y="50292"/>
                </a:moveTo>
                <a:lnTo>
                  <a:pt x="18287" y="50292"/>
                </a:lnTo>
                <a:lnTo>
                  <a:pt x="12191" y="47244"/>
                </a:lnTo>
                <a:lnTo>
                  <a:pt x="7619" y="42672"/>
                </a:lnTo>
                <a:lnTo>
                  <a:pt x="3047" y="38100"/>
                </a:lnTo>
                <a:lnTo>
                  <a:pt x="0" y="32004"/>
                </a:lnTo>
                <a:lnTo>
                  <a:pt x="0" y="18288"/>
                </a:lnTo>
                <a:lnTo>
                  <a:pt x="3047" y="12192"/>
                </a:lnTo>
                <a:lnTo>
                  <a:pt x="12191" y="3048"/>
                </a:lnTo>
                <a:lnTo>
                  <a:pt x="18287" y="0"/>
                </a:lnTo>
                <a:lnTo>
                  <a:pt x="32003" y="0"/>
                </a:lnTo>
                <a:lnTo>
                  <a:pt x="36575" y="3048"/>
                </a:lnTo>
                <a:lnTo>
                  <a:pt x="42671" y="7620"/>
                </a:lnTo>
                <a:lnTo>
                  <a:pt x="47243" y="12192"/>
                </a:lnTo>
                <a:lnTo>
                  <a:pt x="48767" y="18288"/>
                </a:lnTo>
                <a:lnTo>
                  <a:pt x="48767" y="32004"/>
                </a:lnTo>
                <a:lnTo>
                  <a:pt x="47243" y="38100"/>
                </a:lnTo>
                <a:lnTo>
                  <a:pt x="42671" y="42672"/>
                </a:lnTo>
                <a:lnTo>
                  <a:pt x="36575" y="47244"/>
                </a:lnTo>
                <a:lnTo>
                  <a:pt x="32003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1649983" y="2259203"/>
            <a:ext cx="2891790" cy="5067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>
                <a:latin typeface="Calibri"/>
                <a:cs typeface="Calibri"/>
              </a:rPr>
              <a:t>Two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spaces</a:t>
            </a:r>
            <a:r>
              <a:rPr dirty="0" sz="1550" spc="1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used,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interpreter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view: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550">
                <a:latin typeface="Calibri"/>
                <a:cs typeface="Calibri"/>
              </a:rPr>
              <a:t>&gt;&gt;&gt;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def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square(x):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1677924" y="2936748"/>
            <a:ext cx="109855" cy="22860"/>
          </a:xfrm>
          <a:custGeom>
            <a:avLst/>
            <a:gdLst/>
            <a:ahLst/>
            <a:cxnLst/>
            <a:rect l="l" t="t" r="r" b="b"/>
            <a:pathLst>
              <a:path w="109855" h="22860">
                <a:moveTo>
                  <a:pt x="15240" y="22860"/>
                </a:moveTo>
                <a:lnTo>
                  <a:pt x="7620" y="22860"/>
                </a:lnTo>
                <a:lnTo>
                  <a:pt x="4572" y="21336"/>
                </a:lnTo>
                <a:lnTo>
                  <a:pt x="1524" y="18288"/>
                </a:lnTo>
                <a:lnTo>
                  <a:pt x="0" y="15240"/>
                </a:lnTo>
                <a:lnTo>
                  <a:pt x="0" y="6096"/>
                </a:lnTo>
                <a:lnTo>
                  <a:pt x="1524" y="3048"/>
                </a:lnTo>
                <a:lnTo>
                  <a:pt x="4572" y="0"/>
                </a:lnTo>
                <a:lnTo>
                  <a:pt x="18288" y="0"/>
                </a:lnTo>
                <a:lnTo>
                  <a:pt x="21336" y="3048"/>
                </a:lnTo>
                <a:lnTo>
                  <a:pt x="21336" y="18288"/>
                </a:lnTo>
                <a:lnTo>
                  <a:pt x="18288" y="21336"/>
                </a:lnTo>
                <a:lnTo>
                  <a:pt x="15240" y="22860"/>
                </a:lnTo>
                <a:close/>
              </a:path>
              <a:path w="109855" h="22860">
                <a:moveTo>
                  <a:pt x="59436" y="22860"/>
                </a:moveTo>
                <a:lnTo>
                  <a:pt x="51816" y="22860"/>
                </a:lnTo>
                <a:lnTo>
                  <a:pt x="48768" y="21336"/>
                </a:lnTo>
                <a:lnTo>
                  <a:pt x="45720" y="18288"/>
                </a:lnTo>
                <a:lnTo>
                  <a:pt x="44196" y="15240"/>
                </a:lnTo>
                <a:lnTo>
                  <a:pt x="44196" y="6096"/>
                </a:lnTo>
                <a:lnTo>
                  <a:pt x="45720" y="3048"/>
                </a:lnTo>
                <a:lnTo>
                  <a:pt x="48768" y="0"/>
                </a:lnTo>
                <a:lnTo>
                  <a:pt x="62484" y="0"/>
                </a:lnTo>
                <a:lnTo>
                  <a:pt x="65532" y="3048"/>
                </a:lnTo>
                <a:lnTo>
                  <a:pt x="65532" y="18288"/>
                </a:lnTo>
                <a:lnTo>
                  <a:pt x="62484" y="21336"/>
                </a:lnTo>
                <a:lnTo>
                  <a:pt x="59436" y="22860"/>
                </a:lnTo>
                <a:close/>
              </a:path>
              <a:path w="109855" h="22860">
                <a:moveTo>
                  <a:pt x="103632" y="22860"/>
                </a:moveTo>
                <a:lnTo>
                  <a:pt x="96012" y="22860"/>
                </a:lnTo>
                <a:lnTo>
                  <a:pt x="92964" y="21336"/>
                </a:lnTo>
                <a:lnTo>
                  <a:pt x="89916" y="18288"/>
                </a:lnTo>
                <a:lnTo>
                  <a:pt x="88392" y="15240"/>
                </a:lnTo>
                <a:lnTo>
                  <a:pt x="88392" y="6096"/>
                </a:lnTo>
                <a:lnTo>
                  <a:pt x="89916" y="3048"/>
                </a:lnTo>
                <a:lnTo>
                  <a:pt x="92964" y="0"/>
                </a:lnTo>
                <a:lnTo>
                  <a:pt x="106680" y="0"/>
                </a:lnTo>
                <a:lnTo>
                  <a:pt x="109728" y="3048"/>
                </a:lnTo>
                <a:lnTo>
                  <a:pt x="109728" y="18288"/>
                </a:lnTo>
                <a:lnTo>
                  <a:pt x="106680" y="21336"/>
                </a:lnTo>
                <a:lnTo>
                  <a:pt x="103632" y="228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7" name="object 17" descr=""/>
          <p:cNvGrpSpPr/>
          <p:nvPr/>
        </p:nvGrpSpPr>
        <p:grpSpPr>
          <a:xfrm>
            <a:off x="2144267" y="2842260"/>
            <a:ext cx="498475" cy="119380"/>
            <a:chOff x="2144267" y="2842260"/>
            <a:chExt cx="498475" cy="119380"/>
          </a:xfrm>
        </p:grpSpPr>
        <p:pic>
          <p:nvPicPr>
            <p:cNvPr id="18" name="object 1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44267" y="2842260"/>
              <a:ext cx="313943" cy="118872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2491740" y="2865120"/>
              <a:ext cx="52069" cy="94615"/>
            </a:xfrm>
            <a:custGeom>
              <a:avLst/>
              <a:gdLst/>
              <a:ahLst/>
              <a:cxnLst/>
              <a:rect l="l" t="t" r="r" b="b"/>
              <a:pathLst>
                <a:path w="52069" h="94614">
                  <a:moveTo>
                    <a:pt x="48768" y="1524"/>
                  </a:moveTo>
                  <a:lnTo>
                    <a:pt x="32004" y="1524"/>
                  </a:lnTo>
                  <a:lnTo>
                    <a:pt x="33528" y="0"/>
                  </a:lnTo>
                  <a:lnTo>
                    <a:pt x="47244" y="0"/>
                  </a:lnTo>
                  <a:lnTo>
                    <a:pt x="48768" y="1524"/>
                  </a:lnTo>
                  <a:close/>
                </a:path>
                <a:path w="52069" h="94614">
                  <a:moveTo>
                    <a:pt x="16764" y="92964"/>
                  </a:moveTo>
                  <a:lnTo>
                    <a:pt x="1524" y="92964"/>
                  </a:lnTo>
                  <a:lnTo>
                    <a:pt x="1524" y="91440"/>
                  </a:lnTo>
                  <a:lnTo>
                    <a:pt x="0" y="91440"/>
                  </a:lnTo>
                  <a:lnTo>
                    <a:pt x="0" y="3048"/>
                  </a:lnTo>
                  <a:lnTo>
                    <a:pt x="1524" y="3048"/>
                  </a:lnTo>
                  <a:lnTo>
                    <a:pt x="1524" y="1524"/>
                  </a:lnTo>
                  <a:lnTo>
                    <a:pt x="15240" y="1524"/>
                  </a:lnTo>
                  <a:lnTo>
                    <a:pt x="15240" y="16764"/>
                  </a:lnTo>
                  <a:lnTo>
                    <a:pt x="32004" y="16764"/>
                  </a:lnTo>
                  <a:lnTo>
                    <a:pt x="30480" y="18288"/>
                  </a:lnTo>
                  <a:lnTo>
                    <a:pt x="28956" y="18288"/>
                  </a:lnTo>
                  <a:lnTo>
                    <a:pt x="27432" y="19812"/>
                  </a:lnTo>
                  <a:lnTo>
                    <a:pt x="25908" y="22860"/>
                  </a:lnTo>
                  <a:lnTo>
                    <a:pt x="21336" y="27432"/>
                  </a:lnTo>
                  <a:lnTo>
                    <a:pt x="19812" y="30480"/>
                  </a:lnTo>
                  <a:lnTo>
                    <a:pt x="16764" y="33528"/>
                  </a:lnTo>
                  <a:lnTo>
                    <a:pt x="16764" y="92964"/>
                  </a:lnTo>
                  <a:close/>
                </a:path>
                <a:path w="52069" h="94614">
                  <a:moveTo>
                    <a:pt x="32004" y="16764"/>
                  </a:moveTo>
                  <a:lnTo>
                    <a:pt x="15240" y="16764"/>
                  </a:lnTo>
                  <a:lnTo>
                    <a:pt x="18288" y="13716"/>
                  </a:lnTo>
                  <a:lnTo>
                    <a:pt x="19812" y="10668"/>
                  </a:lnTo>
                  <a:lnTo>
                    <a:pt x="25908" y="4572"/>
                  </a:lnTo>
                  <a:lnTo>
                    <a:pt x="28956" y="3048"/>
                  </a:lnTo>
                  <a:lnTo>
                    <a:pt x="30480" y="1524"/>
                  </a:lnTo>
                  <a:lnTo>
                    <a:pt x="51816" y="1524"/>
                  </a:lnTo>
                  <a:lnTo>
                    <a:pt x="51816" y="15240"/>
                  </a:lnTo>
                  <a:lnTo>
                    <a:pt x="33528" y="15240"/>
                  </a:lnTo>
                  <a:lnTo>
                    <a:pt x="32004" y="16764"/>
                  </a:lnTo>
                  <a:close/>
                </a:path>
                <a:path w="52069" h="94614">
                  <a:moveTo>
                    <a:pt x="51816" y="16764"/>
                  </a:moveTo>
                  <a:lnTo>
                    <a:pt x="45720" y="16764"/>
                  </a:lnTo>
                  <a:lnTo>
                    <a:pt x="44196" y="15240"/>
                  </a:lnTo>
                  <a:lnTo>
                    <a:pt x="51816" y="15240"/>
                  </a:lnTo>
                  <a:lnTo>
                    <a:pt x="51816" y="16764"/>
                  </a:lnTo>
                  <a:close/>
                </a:path>
                <a:path w="52069" h="94614">
                  <a:moveTo>
                    <a:pt x="13716" y="94488"/>
                  </a:moveTo>
                  <a:lnTo>
                    <a:pt x="4572" y="94488"/>
                  </a:lnTo>
                  <a:lnTo>
                    <a:pt x="3048" y="92964"/>
                  </a:lnTo>
                  <a:lnTo>
                    <a:pt x="15240" y="92964"/>
                  </a:lnTo>
                  <a:lnTo>
                    <a:pt x="13716" y="944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66415" y="2865119"/>
              <a:ext cx="76200" cy="94488"/>
            </a:xfrm>
            <a:prstGeom prst="rect">
              <a:avLst/>
            </a:prstGeom>
          </p:spPr>
        </p:pic>
      </p:grpSp>
      <p:grpSp>
        <p:nvGrpSpPr>
          <p:cNvPr id="21" name="object 21" descr=""/>
          <p:cNvGrpSpPr/>
          <p:nvPr/>
        </p:nvGrpSpPr>
        <p:grpSpPr>
          <a:xfrm>
            <a:off x="2700527" y="2820923"/>
            <a:ext cx="271780" cy="139065"/>
            <a:chOff x="2700527" y="2820923"/>
            <a:chExt cx="271780" cy="139065"/>
          </a:xfrm>
        </p:grpSpPr>
        <p:pic>
          <p:nvPicPr>
            <p:cNvPr id="22" name="object 2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00527" y="2866643"/>
              <a:ext cx="79248" cy="92964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04159" y="2820923"/>
              <a:ext cx="68580" cy="73152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92551" y="2866643"/>
              <a:ext cx="79248" cy="92964"/>
            </a:xfrm>
            <a:prstGeom prst="rect">
              <a:avLst/>
            </a:prstGeom>
          </p:spPr>
        </p:pic>
      </p:grpSp>
      <p:sp>
        <p:nvSpPr>
          <p:cNvPr id="25" name="object 25" descr=""/>
          <p:cNvSpPr/>
          <p:nvPr/>
        </p:nvSpPr>
        <p:spPr>
          <a:xfrm>
            <a:off x="5698235" y="2936748"/>
            <a:ext cx="109855" cy="22860"/>
          </a:xfrm>
          <a:custGeom>
            <a:avLst/>
            <a:gdLst/>
            <a:ahLst/>
            <a:cxnLst/>
            <a:rect l="l" t="t" r="r" b="b"/>
            <a:pathLst>
              <a:path w="109854" h="22860">
                <a:moveTo>
                  <a:pt x="13716" y="22860"/>
                </a:moveTo>
                <a:lnTo>
                  <a:pt x="6096" y="22860"/>
                </a:lnTo>
                <a:lnTo>
                  <a:pt x="3048" y="21336"/>
                </a:lnTo>
                <a:lnTo>
                  <a:pt x="0" y="18288"/>
                </a:lnTo>
                <a:lnTo>
                  <a:pt x="0" y="3048"/>
                </a:lnTo>
                <a:lnTo>
                  <a:pt x="3048" y="0"/>
                </a:lnTo>
                <a:lnTo>
                  <a:pt x="16764" y="0"/>
                </a:lnTo>
                <a:lnTo>
                  <a:pt x="19812" y="3048"/>
                </a:lnTo>
                <a:lnTo>
                  <a:pt x="21336" y="6096"/>
                </a:lnTo>
                <a:lnTo>
                  <a:pt x="21336" y="15240"/>
                </a:lnTo>
                <a:lnTo>
                  <a:pt x="19812" y="18288"/>
                </a:lnTo>
                <a:lnTo>
                  <a:pt x="16764" y="21336"/>
                </a:lnTo>
                <a:lnTo>
                  <a:pt x="13716" y="22860"/>
                </a:lnTo>
                <a:close/>
              </a:path>
              <a:path w="109854" h="22860">
                <a:moveTo>
                  <a:pt x="57912" y="22860"/>
                </a:moveTo>
                <a:lnTo>
                  <a:pt x="50292" y="22860"/>
                </a:lnTo>
                <a:lnTo>
                  <a:pt x="47244" y="21336"/>
                </a:lnTo>
                <a:lnTo>
                  <a:pt x="44196" y="18288"/>
                </a:lnTo>
                <a:lnTo>
                  <a:pt x="44196" y="3048"/>
                </a:lnTo>
                <a:lnTo>
                  <a:pt x="47244" y="0"/>
                </a:lnTo>
                <a:lnTo>
                  <a:pt x="60960" y="0"/>
                </a:lnTo>
                <a:lnTo>
                  <a:pt x="64008" y="3048"/>
                </a:lnTo>
                <a:lnTo>
                  <a:pt x="65532" y="6096"/>
                </a:lnTo>
                <a:lnTo>
                  <a:pt x="65532" y="15240"/>
                </a:lnTo>
                <a:lnTo>
                  <a:pt x="64008" y="18288"/>
                </a:lnTo>
                <a:lnTo>
                  <a:pt x="60960" y="21336"/>
                </a:lnTo>
                <a:lnTo>
                  <a:pt x="57912" y="22860"/>
                </a:lnTo>
                <a:close/>
              </a:path>
              <a:path w="109854" h="22860">
                <a:moveTo>
                  <a:pt x="102108" y="22860"/>
                </a:moveTo>
                <a:lnTo>
                  <a:pt x="94488" y="22860"/>
                </a:lnTo>
                <a:lnTo>
                  <a:pt x="91440" y="21336"/>
                </a:lnTo>
                <a:lnTo>
                  <a:pt x="88392" y="18288"/>
                </a:lnTo>
                <a:lnTo>
                  <a:pt x="88392" y="3048"/>
                </a:lnTo>
                <a:lnTo>
                  <a:pt x="91440" y="0"/>
                </a:lnTo>
                <a:lnTo>
                  <a:pt x="105156" y="0"/>
                </a:lnTo>
                <a:lnTo>
                  <a:pt x="108204" y="3048"/>
                </a:lnTo>
                <a:lnTo>
                  <a:pt x="109728" y="6096"/>
                </a:lnTo>
                <a:lnTo>
                  <a:pt x="109728" y="15240"/>
                </a:lnTo>
                <a:lnTo>
                  <a:pt x="108204" y="18288"/>
                </a:lnTo>
                <a:lnTo>
                  <a:pt x="105156" y="21336"/>
                </a:lnTo>
                <a:lnTo>
                  <a:pt x="102108" y="228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 txBox="1"/>
          <p:nvPr/>
        </p:nvSpPr>
        <p:spPr>
          <a:xfrm>
            <a:off x="5670296" y="2259203"/>
            <a:ext cx="2237105" cy="75374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-10">
                <a:latin typeface="Calibri"/>
                <a:cs typeface="Calibri"/>
              </a:rPr>
              <a:t>Tab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used,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interpreter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view: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550">
                <a:latin typeface="Calibri"/>
                <a:cs typeface="Calibri"/>
              </a:rPr>
              <a:t>&gt;&gt;&gt;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if(value==x):</a:t>
            </a:r>
            <a:endParaRPr sz="155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85"/>
              </a:spcBef>
            </a:pPr>
            <a:r>
              <a:rPr dirty="0" sz="1550" spc="-25">
                <a:latin typeface="Calibri"/>
                <a:cs typeface="Calibri"/>
              </a:rPr>
              <a:t>x=5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7" name="object 27" descr=""/>
          <p:cNvSpPr/>
          <p:nvPr/>
        </p:nvSpPr>
        <p:spPr>
          <a:xfrm>
            <a:off x="5698235" y="3183635"/>
            <a:ext cx="109855" cy="22860"/>
          </a:xfrm>
          <a:custGeom>
            <a:avLst/>
            <a:gdLst/>
            <a:ahLst/>
            <a:cxnLst/>
            <a:rect l="l" t="t" r="r" b="b"/>
            <a:pathLst>
              <a:path w="109854" h="22860">
                <a:moveTo>
                  <a:pt x="13716" y="22860"/>
                </a:moveTo>
                <a:lnTo>
                  <a:pt x="6096" y="22860"/>
                </a:lnTo>
                <a:lnTo>
                  <a:pt x="3048" y="21336"/>
                </a:lnTo>
                <a:lnTo>
                  <a:pt x="0" y="18288"/>
                </a:lnTo>
                <a:lnTo>
                  <a:pt x="0" y="3048"/>
                </a:lnTo>
                <a:lnTo>
                  <a:pt x="3048" y="0"/>
                </a:lnTo>
                <a:lnTo>
                  <a:pt x="16764" y="0"/>
                </a:lnTo>
                <a:lnTo>
                  <a:pt x="19812" y="3048"/>
                </a:lnTo>
                <a:lnTo>
                  <a:pt x="21336" y="6096"/>
                </a:lnTo>
                <a:lnTo>
                  <a:pt x="21336" y="15240"/>
                </a:lnTo>
                <a:lnTo>
                  <a:pt x="19812" y="18288"/>
                </a:lnTo>
                <a:lnTo>
                  <a:pt x="16764" y="21336"/>
                </a:lnTo>
                <a:lnTo>
                  <a:pt x="13716" y="22860"/>
                </a:lnTo>
                <a:close/>
              </a:path>
              <a:path w="109854" h="22860">
                <a:moveTo>
                  <a:pt x="57912" y="22860"/>
                </a:moveTo>
                <a:lnTo>
                  <a:pt x="50292" y="22860"/>
                </a:lnTo>
                <a:lnTo>
                  <a:pt x="47244" y="21336"/>
                </a:lnTo>
                <a:lnTo>
                  <a:pt x="44196" y="18288"/>
                </a:lnTo>
                <a:lnTo>
                  <a:pt x="44196" y="3048"/>
                </a:lnTo>
                <a:lnTo>
                  <a:pt x="47244" y="0"/>
                </a:lnTo>
                <a:lnTo>
                  <a:pt x="60960" y="0"/>
                </a:lnTo>
                <a:lnTo>
                  <a:pt x="64008" y="3048"/>
                </a:lnTo>
                <a:lnTo>
                  <a:pt x="65532" y="6096"/>
                </a:lnTo>
                <a:lnTo>
                  <a:pt x="65532" y="15240"/>
                </a:lnTo>
                <a:lnTo>
                  <a:pt x="64008" y="18288"/>
                </a:lnTo>
                <a:lnTo>
                  <a:pt x="60960" y="21336"/>
                </a:lnTo>
                <a:lnTo>
                  <a:pt x="57912" y="22860"/>
                </a:lnTo>
                <a:close/>
              </a:path>
              <a:path w="109854" h="22860">
                <a:moveTo>
                  <a:pt x="102108" y="22860"/>
                </a:moveTo>
                <a:lnTo>
                  <a:pt x="94488" y="22860"/>
                </a:lnTo>
                <a:lnTo>
                  <a:pt x="91440" y="21336"/>
                </a:lnTo>
                <a:lnTo>
                  <a:pt x="88392" y="18288"/>
                </a:lnTo>
                <a:lnTo>
                  <a:pt x="88392" y="3048"/>
                </a:lnTo>
                <a:lnTo>
                  <a:pt x="91440" y="0"/>
                </a:lnTo>
                <a:lnTo>
                  <a:pt x="105156" y="0"/>
                </a:lnTo>
                <a:lnTo>
                  <a:pt x="108204" y="3048"/>
                </a:lnTo>
                <a:lnTo>
                  <a:pt x="109728" y="6096"/>
                </a:lnTo>
                <a:lnTo>
                  <a:pt x="109728" y="15240"/>
                </a:lnTo>
                <a:lnTo>
                  <a:pt x="108204" y="18288"/>
                </a:lnTo>
                <a:lnTo>
                  <a:pt x="105156" y="21336"/>
                </a:lnTo>
                <a:lnTo>
                  <a:pt x="102108" y="228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8" name="object 28" descr=""/>
          <p:cNvGrpSpPr/>
          <p:nvPr/>
        </p:nvGrpSpPr>
        <p:grpSpPr>
          <a:xfrm>
            <a:off x="6057900" y="3069335"/>
            <a:ext cx="360045" cy="139065"/>
            <a:chOff x="6057900" y="3069335"/>
            <a:chExt cx="360045" cy="139065"/>
          </a:xfrm>
        </p:grpSpPr>
        <p:pic>
          <p:nvPicPr>
            <p:cNvPr id="29" name="object 2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57900" y="3112008"/>
              <a:ext cx="80772" cy="96012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6163043" y="3069335"/>
              <a:ext cx="102235" cy="139065"/>
            </a:xfrm>
            <a:custGeom>
              <a:avLst/>
              <a:gdLst/>
              <a:ahLst/>
              <a:cxnLst/>
              <a:rect l="l" t="t" r="r" b="b"/>
              <a:pathLst>
                <a:path w="102235" h="139064">
                  <a:moveTo>
                    <a:pt x="16764" y="1524"/>
                  </a:moveTo>
                  <a:lnTo>
                    <a:pt x="15240" y="0"/>
                  </a:lnTo>
                  <a:lnTo>
                    <a:pt x="3048" y="0"/>
                  </a:lnTo>
                  <a:lnTo>
                    <a:pt x="0" y="3048"/>
                  </a:lnTo>
                  <a:lnTo>
                    <a:pt x="0" y="134112"/>
                  </a:lnTo>
                  <a:lnTo>
                    <a:pt x="1524" y="135636"/>
                  </a:lnTo>
                  <a:lnTo>
                    <a:pt x="3048" y="135636"/>
                  </a:lnTo>
                  <a:lnTo>
                    <a:pt x="3048" y="137160"/>
                  </a:lnTo>
                  <a:lnTo>
                    <a:pt x="15240" y="137160"/>
                  </a:lnTo>
                  <a:lnTo>
                    <a:pt x="15240" y="135636"/>
                  </a:lnTo>
                  <a:lnTo>
                    <a:pt x="16764" y="135636"/>
                  </a:lnTo>
                  <a:lnTo>
                    <a:pt x="16764" y="1524"/>
                  </a:lnTo>
                  <a:close/>
                </a:path>
                <a:path w="102235" h="139064">
                  <a:moveTo>
                    <a:pt x="102108" y="106680"/>
                  </a:moveTo>
                  <a:lnTo>
                    <a:pt x="100584" y="103632"/>
                  </a:lnTo>
                  <a:lnTo>
                    <a:pt x="100584" y="100584"/>
                  </a:lnTo>
                  <a:lnTo>
                    <a:pt x="99060" y="97536"/>
                  </a:lnTo>
                  <a:lnTo>
                    <a:pt x="97536" y="96012"/>
                  </a:lnTo>
                  <a:lnTo>
                    <a:pt x="94488" y="94488"/>
                  </a:lnTo>
                  <a:lnTo>
                    <a:pt x="92964" y="91440"/>
                  </a:lnTo>
                  <a:lnTo>
                    <a:pt x="89916" y="89916"/>
                  </a:lnTo>
                  <a:lnTo>
                    <a:pt x="88392" y="88392"/>
                  </a:lnTo>
                  <a:lnTo>
                    <a:pt x="85344" y="86868"/>
                  </a:lnTo>
                  <a:lnTo>
                    <a:pt x="82296" y="86868"/>
                  </a:lnTo>
                  <a:lnTo>
                    <a:pt x="79248" y="85344"/>
                  </a:lnTo>
                  <a:lnTo>
                    <a:pt x="77724" y="83820"/>
                  </a:lnTo>
                  <a:lnTo>
                    <a:pt x="74676" y="82296"/>
                  </a:lnTo>
                  <a:lnTo>
                    <a:pt x="71628" y="82296"/>
                  </a:lnTo>
                  <a:lnTo>
                    <a:pt x="68580" y="80772"/>
                  </a:lnTo>
                  <a:lnTo>
                    <a:pt x="67056" y="79248"/>
                  </a:lnTo>
                  <a:lnTo>
                    <a:pt x="64008" y="77724"/>
                  </a:lnTo>
                  <a:lnTo>
                    <a:pt x="62484" y="77724"/>
                  </a:lnTo>
                  <a:lnTo>
                    <a:pt x="59436" y="74676"/>
                  </a:lnTo>
                  <a:lnTo>
                    <a:pt x="57912" y="71628"/>
                  </a:lnTo>
                  <a:lnTo>
                    <a:pt x="57912" y="64008"/>
                  </a:lnTo>
                  <a:lnTo>
                    <a:pt x="59436" y="62484"/>
                  </a:lnTo>
                  <a:lnTo>
                    <a:pt x="59436" y="60960"/>
                  </a:lnTo>
                  <a:lnTo>
                    <a:pt x="60960" y="59436"/>
                  </a:lnTo>
                  <a:lnTo>
                    <a:pt x="60960" y="57912"/>
                  </a:lnTo>
                  <a:lnTo>
                    <a:pt x="62484" y="57912"/>
                  </a:lnTo>
                  <a:lnTo>
                    <a:pt x="64008" y="56388"/>
                  </a:lnTo>
                  <a:lnTo>
                    <a:pt x="67056" y="56388"/>
                  </a:lnTo>
                  <a:lnTo>
                    <a:pt x="68580" y="54864"/>
                  </a:lnTo>
                  <a:lnTo>
                    <a:pt x="79248" y="54864"/>
                  </a:lnTo>
                  <a:lnTo>
                    <a:pt x="82296" y="56388"/>
                  </a:lnTo>
                  <a:lnTo>
                    <a:pt x="86868" y="56388"/>
                  </a:lnTo>
                  <a:lnTo>
                    <a:pt x="88392" y="57912"/>
                  </a:lnTo>
                  <a:lnTo>
                    <a:pt x="89916" y="57912"/>
                  </a:lnTo>
                  <a:lnTo>
                    <a:pt x="91440" y="59436"/>
                  </a:lnTo>
                  <a:lnTo>
                    <a:pt x="92964" y="59436"/>
                  </a:lnTo>
                  <a:lnTo>
                    <a:pt x="92964" y="60960"/>
                  </a:lnTo>
                  <a:lnTo>
                    <a:pt x="96012" y="60960"/>
                  </a:lnTo>
                  <a:lnTo>
                    <a:pt x="96012" y="59436"/>
                  </a:lnTo>
                  <a:lnTo>
                    <a:pt x="97536" y="59436"/>
                  </a:lnTo>
                  <a:lnTo>
                    <a:pt x="97536" y="54864"/>
                  </a:lnTo>
                  <a:lnTo>
                    <a:pt x="97536" y="50292"/>
                  </a:lnTo>
                  <a:lnTo>
                    <a:pt x="96012" y="50292"/>
                  </a:lnTo>
                  <a:lnTo>
                    <a:pt x="96012" y="48768"/>
                  </a:lnTo>
                  <a:lnTo>
                    <a:pt x="94488" y="47244"/>
                  </a:lnTo>
                  <a:lnTo>
                    <a:pt x="92964" y="47244"/>
                  </a:lnTo>
                  <a:lnTo>
                    <a:pt x="91440" y="45720"/>
                  </a:lnTo>
                  <a:lnTo>
                    <a:pt x="88392" y="45720"/>
                  </a:lnTo>
                  <a:lnTo>
                    <a:pt x="86868" y="44196"/>
                  </a:lnTo>
                  <a:lnTo>
                    <a:pt x="82296" y="44196"/>
                  </a:lnTo>
                  <a:lnTo>
                    <a:pt x="80772" y="42672"/>
                  </a:lnTo>
                  <a:lnTo>
                    <a:pt x="64008" y="42672"/>
                  </a:lnTo>
                  <a:lnTo>
                    <a:pt x="41148" y="62484"/>
                  </a:lnTo>
                  <a:lnTo>
                    <a:pt x="41148" y="76200"/>
                  </a:lnTo>
                  <a:lnTo>
                    <a:pt x="42672" y="77724"/>
                  </a:lnTo>
                  <a:lnTo>
                    <a:pt x="45720" y="83820"/>
                  </a:lnTo>
                  <a:lnTo>
                    <a:pt x="51816" y="89916"/>
                  </a:lnTo>
                  <a:lnTo>
                    <a:pt x="54864" y="91440"/>
                  </a:lnTo>
                  <a:lnTo>
                    <a:pt x="57912" y="91440"/>
                  </a:lnTo>
                  <a:lnTo>
                    <a:pt x="60960" y="92964"/>
                  </a:lnTo>
                  <a:lnTo>
                    <a:pt x="62484" y="94488"/>
                  </a:lnTo>
                  <a:lnTo>
                    <a:pt x="65532" y="96012"/>
                  </a:lnTo>
                  <a:lnTo>
                    <a:pt x="68580" y="96012"/>
                  </a:lnTo>
                  <a:lnTo>
                    <a:pt x="71628" y="97536"/>
                  </a:lnTo>
                  <a:lnTo>
                    <a:pt x="73152" y="99060"/>
                  </a:lnTo>
                  <a:lnTo>
                    <a:pt x="76200" y="99060"/>
                  </a:lnTo>
                  <a:lnTo>
                    <a:pt x="77724" y="100584"/>
                  </a:lnTo>
                  <a:lnTo>
                    <a:pt x="80772" y="102108"/>
                  </a:lnTo>
                  <a:lnTo>
                    <a:pt x="83820" y="105156"/>
                  </a:lnTo>
                  <a:lnTo>
                    <a:pt x="83820" y="106680"/>
                  </a:lnTo>
                  <a:lnTo>
                    <a:pt x="85344" y="109728"/>
                  </a:lnTo>
                  <a:lnTo>
                    <a:pt x="85344" y="115824"/>
                  </a:lnTo>
                  <a:lnTo>
                    <a:pt x="82296" y="118872"/>
                  </a:lnTo>
                  <a:lnTo>
                    <a:pt x="82296" y="120396"/>
                  </a:lnTo>
                  <a:lnTo>
                    <a:pt x="80772" y="121920"/>
                  </a:lnTo>
                  <a:lnTo>
                    <a:pt x="79248" y="121920"/>
                  </a:lnTo>
                  <a:lnTo>
                    <a:pt x="76200" y="123444"/>
                  </a:lnTo>
                  <a:lnTo>
                    <a:pt x="74676" y="123444"/>
                  </a:lnTo>
                  <a:lnTo>
                    <a:pt x="71628" y="124968"/>
                  </a:lnTo>
                  <a:lnTo>
                    <a:pt x="60960" y="124968"/>
                  </a:lnTo>
                  <a:lnTo>
                    <a:pt x="57912" y="123444"/>
                  </a:lnTo>
                  <a:lnTo>
                    <a:pt x="54864" y="123444"/>
                  </a:lnTo>
                  <a:lnTo>
                    <a:pt x="51816" y="121920"/>
                  </a:lnTo>
                  <a:lnTo>
                    <a:pt x="50292" y="120396"/>
                  </a:lnTo>
                  <a:lnTo>
                    <a:pt x="48768" y="120396"/>
                  </a:lnTo>
                  <a:lnTo>
                    <a:pt x="47244" y="118872"/>
                  </a:lnTo>
                  <a:lnTo>
                    <a:pt x="45720" y="118872"/>
                  </a:lnTo>
                  <a:lnTo>
                    <a:pt x="44196" y="117348"/>
                  </a:lnTo>
                  <a:lnTo>
                    <a:pt x="41148" y="117348"/>
                  </a:lnTo>
                  <a:lnTo>
                    <a:pt x="39624" y="118872"/>
                  </a:lnTo>
                  <a:lnTo>
                    <a:pt x="39624" y="131064"/>
                  </a:lnTo>
                  <a:lnTo>
                    <a:pt x="41148" y="131064"/>
                  </a:lnTo>
                  <a:lnTo>
                    <a:pt x="41148" y="132588"/>
                  </a:lnTo>
                  <a:lnTo>
                    <a:pt x="42672" y="132588"/>
                  </a:lnTo>
                  <a:lnTo>
                    <a:pt x="44196" y="134112"/>
                  </a:lnTo>
                  <a:lnTo>
                    <a:pt x="47244" y="134112"/>
                  </a:lnTo>
                  <a:lnTo>
                    <a:pt x="48768" y="135636"/>
                  </a:lnTo>
                  <a:lnTo>
                    <a:pt x="50292" y="135636"/>
                  </a:lnTo>
                  <a:lnTo>
                    <a:pt x="53340" y="137160"/>
                  </a:lnTo>
                  <a:lnTo>
                    <a:pt x="57912" y="137160"/>
                  </a:lnTo>
                  <a:lnTo>
                    <a:pt x="60960" y="138684"/>
                  </a:lnTo>
                  <a:lnTo>
                    <a:pt x="77724" y="138684"/>
                  </a:lnTo>
                  <a:lnTo>
                    <a:pt x="80772" y="137160"/>
                  </a:lnTo>
                  <a:lnTo>
                    <a:pt x="89916" y="134112"/>
                  </a:lnTo>
                  <a:lnTo>
                    <a:pt x="92964" y="131064"/>
                  </a:lnTo>
                  <a:lnTo>
                    <a:pt x="96012" y="129540"/>
                  </a:lnTo>
                  <a:lnTo>
                    <a:pt x="97536" y="126492"/>
                  </a:lnTo>
                  <a:lnTo>
                    <a:pt x="98044" y="124968"/>
                  </a:lnTo>
                  <a:lnTo>
                    <a:pt x="99060" y="121920"/>
                  </a:lnTo>
                  <a:lnTo>
                    <a:pt x="100584" y="118872"/>
                  </a:lnTo>
                  <a:lnTo>
                    <a:pt x="102108" y="114300"/>
                  </a:lnTo>
                  <a:lnTo>
                    <a:pt x="102108" y="1066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86500" y="3112008"/>
              <a:ext cx="80772" cy="96012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6396227" y="3116579"/>
              <a:ext cx="21590" cy="90170"/>
            </a:xfrm>
            <a:custGeom>
              <a:avLst/>
              <a:gdLst/>
              <a:ahLst/>
              <a:cxnLst/>
              <a:rect l="l" t="t" r="r" b="b"/>
              <a:pathLst>
                <a:path w="21589" h="90169">
                  <a:moveTo>
                    <a:pt x="16764" y="1524"/>
                  </a:moveTo>
                  <a:lnTo>
                    <a:pt x="3048" y="1524"/>
                  </a:lnTo>
                  <a:lnTo>
                    <a:pt x="4572" y="0"/>
                  </a:lnTo>
                  <a:lnTo>
                    <a:pt x="15240" y="0"/>
                  </a:lnTo>
                  <a:lnTo>
                    <a:pt x="16764" y="1524"/>
                  </a:lnTo>
                  <a:close/>
                </a:path>
                <a:path w="21589" h="90169">
                  <a:moveTo>
                    <a:pt x="18288" y="3048"/>
                  </a:moveTo>
                  <a:lnTo>
                    <a:pt x="1524" y="3048"/>
                  </a:lnTo>
                  <a:lnTo>
                    <a:pt x="1524" y="1524"/>
                  </a:lnTo>
                  <a:lnTo>
                    <a:pt x="18288" y="1524"/>
                  </a:lnTo>
                  <a:lnTo>
                    <a:pt x="18288" y="3048"/>
                  </a:lnTo>
                  <a:close/>
                </a:path>
                <a:path w="21589" h="90169">
                  <a:moveTo>
                    <a:pt x="19812" y="19812"/>
                  </a:moveTo>
                  <a:lnTo>
                    <a:pt x="0" y="19812"/>
                  </a:lnTo>
                  <a:lnTo>
                    <a:pt x="0" y="3048"/>
                  </a:lnTo>
                  <a:lnTo>
                    <a:pt x="19812" y="3048"/>
                  </a:lnTo>
                  <a:lnTo>
                    <a:pt x="19812" y="7620"/>
                  </a:lnTo>
                  <a:lnTo>
                    <a:pt x="21336" y="9144"/>
                  </a:lnTo>
                  <a:lnTo>
                    <a:pt x="21336" y="13716"/>
                  </a:lnTo>
                  <a:lnTo>
                    <a:pt x="19812" y="15240"/>
                  </a:lnTo>
                  <a:lnTo>
                    <a:pt x="19812" y="19812"/>
                  </a:lnTo>
                  <a:close/>
                </a:path>
                <a:path w="21589" h="90169">
                  <a:moveTo>
                    <a:pt x="18288" y="21336"/>
                  </a:moveTo>
                  <a:lnTo>
                    <a:pt x="1524" y="21336"/>
                  </a:lnTo>
                  <a:lnTo>
                    <a:pt x="1524" y="19812"/>
                  </a:lnTo>
                  <a:lnTo>
                    <a:pt x="18288" y="19812"/>
                  </a:lnTo>
                  <a:lnTo>
                    <a:pt x="18288" y="21336"/>
                  </a:lnTo>
                  <a:close/>
                </a:path>
                <a:path w="21589" h="90169">
                  <a:moveTo>
                    <a:pt x="15240" y="22860"/>
                  </a:moveTo>
                  <a:lnTo>
                    <a:pt x="4572" y="22860"/>
                  </a:lnTo>
                  <a:lnTo>
                    <a:pt x="3048" y="21336"/>
                  </a:lnTo>
                  <a:lnTo>
                    <a:pt x="16764" y="21336"/>
                  </a:lnTo>
                  <a:lnTo>
                    <a:pt x="15240" y="22860"/>
                  </a:lnTo>
                  <a:close/>
                </a:path>
                <a:path w="21589" h="90169">
                  <a:moveTo>
                    <a:pt x="16764" y="68580"/>
                  </a:moveTo>
                  <a:lnTo>
                    <a:pt x="3048" y="68580"/>
                  </a:lnTo>
                  <a:lnTo>
                    <a:pt x="4572" y="67056"/>
                  </a:lnTo>
                  <a:lnTo>
                    <a:pt x="15240" y="67056"/>
                  </a:lnTo>
                  <a:lnTo>
                    <a:pt x="16764" y="68580"/>
                  </a:lnTo>
                  <a:close/>
                </a:path>
                <a:path w="21589" h="90169">
                  <a:moveTo>
                    <a:pt x="18288" y="70104"/>
                  </a:moveTo>
                  <a:lnTo>
                    <a:pt x="1524" y="70104"/>
                  </a:lnTo>
                  <a:lnTo>
                    <a:pt x="1524" y="68580"/>
                  </a:lnTo>
                  <a:lnTo>
                    <a:pt x="18288" y="68580"/>
                  </a:lnTo>
                  <a:lnTo>
                    <a:pt x="18288" y="70104"/>
                  </a:lnTo>
                  <a:close/>
                </a:path>
                <a:path w="21589" h="90169">
                  <a:moveTo>
                    <a:pt x="19812" y="86868"/>
                  </a:moveTo>
                  <a:lnTo>
                    <a:pt x="0" y="86868"/>
                  </a:lnTo>
                  <a:lnTo>
                    <a:pt x="0" y="70104"/>
                  </a:lnTo>
                  <a:lnTo>
                    <a:pt x="19812" y="70104"/>
                  </a:lnTo>
                  <a:lnTo>
                    <a:pt x="19812" y="74676"/>
                  </a:lnTo>
                  <a:lnTo>
                    <a:pt x="21336" y="76200"/>
                  </a:lnTo>
                  <a:lnTo>
                    <a:pt x="21336" y="80772"/>
                  </a:lnTo>
                  <a:lnTo>
                    <a:pt x="19812" y="82296"/>
                  </a:lnTo>
                  <a:lnTo>
                    <a:pt x="19812" y="86868"/>
                  </a:lnTo>
                  <a:close/>
                </a:path>
                <a:path w="21589" h="90169">
                  <a:moveTo>
                    <a:pt x="18288" y="88392"/>
                  </a:moveTo>
                  <a:lnTo>
                    <a:pt x="1524" y="88392"/>
                  </a:lnTo>
                  <a:lnTo>
                    <a:pt x="1524" y="86868"/>
                  </a:lnTo>
                  <a:lnTo>
                    <a:pt x="18288" y="86868"/>
                  </a:lnTo>
                  <a:lnTo>
                    <a:pt x="18288" y="88392"/>
                  </a:lnTo>
                  <a:close/>
                </a:path>
                <a:path w="21589" h="90169">
                  <a:moveTo>
                    <a:pt x="15240" y="89916"/>
                  </a:moveTo>
                  <a:lnTo>
                    <a:pt x="4572" y="89916"/>
                  </a:lnTo>
                  <a:lnTo>
                    <a:pt x="3048" y="88392"/>
                  </a:lnTo>
                  <a:lnTo>
                    <a:pt x="16764" y="88392"/>
                  </a:lnTo>
                  <a:lnTo>
                    <a:pt x="15240" y="899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 descr=""/>
          <p:cNvSpPr/>
          <p:nvPr/>
        </p:nvSpPr>
        <p:spPr>
          <a:xfrm>
            <a:off x="5698235" y="3421379"/>
            <a:ext cx="109855" cy="22860"/>
          </a:xfrm>
          <a:custGeom>
            <a:avLst/>
            <a:gdLst/>
            <a:ahLst/>
            <a:cxnLst/>
            <a:rect l="l" t="t" r="r" b="b"/>
            <a:pathLst>
              <a:path w="109854" h="22860">
                <a:moveTo>
                  <a:pt x="16764" y="22860"/>
                </a:moveTo>
                <a:lnTo>
                  <a:pt x="3048" y="22860"/>
                </a:lnTo>
                <a:lnTo>
                  <a:pt x="0" y="19812"/>
                </a:lnTo>
                <a:lnTo>
                  <a:pt x="0" y="4572"/>
                </a:lnTo>
                <a:lnTo>
                  <a:pt x="3048" y="1524"/>
                </a:lnTo>
                <a:lnTo>
                  <a:pt x="6096" y="0"/>
                </a:lnTo>
                <a:lnTo>
                  <a:pt x="13716" y="0"/>
                </a:lnTo>
                <a:lnTo>
                  <a:pt x="16764" y="1524"/>
                </a:lnTo>
                <a:lnTo>
                  <a:pt x="19812" y="4572"/>
                </a:lnTo>
                <a:lnTo>
                  <a:pt x="21336" y="7620"/>
                </a:lnTo>
                <a:lnTo>
                  <a:pt x="21336" y="16764"/>
                </a:lnTo>
                <a:lnTo>
                  <a:pt x="19812" y="19812"/>
                </a:lnTo>
                <a:lnTo>
                  <a:pt x="16764" y="22860"/>
                </a:lnTo>
                <a:close/>
              </a:path>
              <a:path w="109854" h="22860">
                <a:moveTo>
                  <a:pt x="60960" y="22860"/>
                </a:moveTo>
                <a:lnTo>
                  <a:pt x="47244" y="22860"/>
                </a:lnTo>
                <a:lnTo>
                  <a:pt x="44196" y="19812"/>
                </a:lnTo>
                <a:lnTo>
                  <a:pt x="44196" y="4572"/>
                </a:lnTo>
                <a:lnTo>
                  <a:pt x="47244" y="1524"/>
                </a:lnTo>
                <a:lnTo>
                  <a:pt x="50292" y="0"/>
                </a:lnTo>
                <a:lnTo>
                  <a:pt x="57912" y="0"/>
                </a:lnTo>
                <a:lnTo>
                  <a:pt x="60960" y="1524"/>
                </a:lnTo>
                <a:lnTo>
                  <a:pt x="64008" y="4572"/>
                </a:lnTo>
                <a:lnTo>
                  <a:pt x="65532" y="7620"/>
                </a:lnTo>
                <a:lnTo>
                  <a:pt x="65532" y="16764"/>
                </a:lnTo>
                <a:lnTo>
                  <a:pt x="64008" y="19812"/>
                </a:lnTo>
                <a:lnTo>
                  <a:pt x="60960" y="22860"/>
                </a:lnTo>
                <a:close/>
              </a:path>
              <a:path w="109854" h="22860">
                <a:moveTo>
                  <a:pt x="105156" y="22860"/>
                </a:moveTo>
                <a:lnTo>
                  <a:pt x="91440" y="22860"/>
                </a:lnTo>
                <a:lnTo>
                  <a:pt x="88392" y="19812"/>
                </a:lnTo>
                <a:lnTo>
                  <a:pt x="88392" y="4572"/>
                </a:lnTo>
                <a:lnTo>
                  <a:pt x="91440" y="1524"/>
                </a:lnTo>
                <a:lnTo>
                  <a:pt x="94488" y="0"/>
                </a:lnTo>
                <a:lnTo>
                  <a:pt x="102108" y="0"/>
                </a:lnTo>
                <a:lnTo>
                  <a:pt x="105156" y="1524"/>
                </a:lnTo>
                <a:lnTo>
                  <a:pt x="108204" y="4572"/>
                </a:lnTo>
                <a:lnTo>
                  <a:pt x="109728" y="7620"/>
                </a:lnTo>
                <a:lnTo>
                  <a:pt x="109728" y="16764"/>
                </a:lnTo>
                <a:lnTo>
                  <a:pt x="108204" y="19812"/>
                </a:lnTo>
                <a:lnTo>
                  <a:pt x="105156" y="228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 txBox="1"/>
          <p:nvPr/>
        </p:nvSpPr>
        <p:spPr>
          <a:xfrm>
            <a:off x="871219" y="3104917"/>
            <a:ext cx="8408670" cy="3605529"/>
          </a:xfrm>
          <a:prstGeom prst="rect">
            <a:avLst/>
          </a:prstGeom>
        </p:spPr>
        <p:txBody>
          <a:bodyPr wrap="square" lIns="0" tIns="142240" rIns="0" bIns="0" rtlCol="0" vert="horz">
            <a:spAutoFit/>
          </a:bodyPr>
          <a:lstStyle/>
          <a:p>
            <a:pPr algn="r" marR="2381250">
              <a:lnSpc>
                <a:spcPct val="100000"/>
              </a:lnSpc>
              <a:spcBef>
                <a:spcPts val="1120"/>
              </a:spcBef>
            </a:pPr>
            <a:r>
              <a:rPr dirty="0" sz="1550" spc="-25">
                <a:latin typeface="Calibri"/>
                <a:cs typeface="Calibri"/>
              </a:rPr>
              <a:t>x=2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dirty="0" sz="1800" spc="-10">
                <a:latin typeface="Calibri"/>
                <a:cs typeface="Calibri"/>
              </a:rPr>
              <a:t>Comments</a:t>
            </a:r>
            <a:endParaRPr sz="1800">
              <a:latin typeface="Calibri"/>
              <a:cs typeface="Calibri"/>
            </a:endParaRPr>
          </a:p>
          <a:p>
            <a:pPr marL="469900" marR="5080">
              <a:lnSpc>
                <a:spcPct val="93100"/>
              </a:lnSpc>
              <a:spcBef>
                <a:spcPts val="525"/>
              </a:spcBef>
            </a:pPr>
            <a:r>
              <a:rPr dirty="0" sz="1550">
                <a:latin typeface="Calibri"/>
                <a:cs typeface="Calibri"/>
              </a:rPr>
              <a:t>Comments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used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source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code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provide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clarification</a:t>
            </a:r>
            <a:r>
              <a:rPr dirty="0" sz="1550" spc="1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reader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what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happening</a:t>
            </a:r>
            <a:r>
              <a:rPr dirty="0" sz="1550" spc="-9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at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block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code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where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comment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has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been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inserted.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Comments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ignored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by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the </a:t>
            </a:r>
            <a:r>
              <a:rPr dirty="0" sz="1550">
                <a:latin typeface="Calibri"/>
                <a:cs typeface="Calibri"/>
              </a:rPr>
              <a:t>interpreter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upon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execution.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single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line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comment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begins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with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pound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sign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(#).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multi-</a:t>
            </a:r>
            <a:r>
              <a:rPr dirty="0" sz="1550" spc="-20">
                <a:latin typeface="Calibri"/>
                <a:cs typeface="Calibri"/>
              </a:rPr>
              <a:t>line </a:t>
            </a:r>
            <a:r>
              <a:rPr dirty="0" sz="1550">
                <a:latin typeface="Calibri"/>
                <a:cs typeface="Calibri"/>
              </a:rPr>
              <a:t>comment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begins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ends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with</a:t>
            </a:r>
            <a:r>
              <a:rPr dirty="0" sz="1550" spc="1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three</a:t>
            </a:r>
            <a:r>
              <a:rPr dirty="0" sz="1550" spc="1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double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quotes: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dirty="0" sz="1550">
                <a:latin typeface="Calibri"/>
                <a:cs typeface="Calibri"/>
              </a:rPr>
              <a:t>multiple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lines</a:t>
            </a:r>
            <a:endParaRPr sz="155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375"/>
              </a:spcBef>
            </a:pP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textual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comments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50">
              <a:latin typeface="Calibri"/>
              <a:cs typeface="Calibri"/>
            </a:endParaRPr>
          </a:p>
          <a:p>
            <a:pPr marL="469900" marR="215265">
              <a:lnSpc>
                <a:spcPts val="1730"/>
              </a:lnSpc>
            </a:pPr>
            <a:r>
              <a:rPr dirty="0" sz="1550">
                <a:latin typeface="Calibri"/>
                <a:cs typeface="Calibri"/>
              </a:rPr>
              <a:t>Three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double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quotes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also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used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define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docstring,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which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covered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later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this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lesson. </a:t>
            </a:r>
            <a:r>
              <a:rPr dirty="0" sz="1550">
                <a:latin typeface="Calibri"/>
                <a:cs typeface="Calibri"/>
              </a:rPr>
              <a:t>Comments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very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important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code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maintenance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individual</a:t>
            </a:r>
            <a:r>
              <a:rPr dirty="0" sz="1550" spc="-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that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wrote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code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as </a:t>
            </a:r>
            <a:r>
              <a:rPr dirty="0" sz="1550">
                <a:latin typeface="Calibri"/>
                <a:cs typeface="Calibri"/>
              </a:rPr>
              <a:t>well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as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those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that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inherit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code.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00"/>
              </a:lnSpc>
            </a:pPr>
            <a:r>
              <a:rPr dirty="0" spc="-25"/>
              <a:t>TOC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PuenteME</dc:creator>
  <dc:title>PowerPoint Presentation.pdf</dc:title>
  <dcterms:created xsi:type="dcterms:W3CDTF">2022-11-07T17:04:15Z</dcterms:created>
  <dcterms:modified xsi:type="dcterms:W3CDTF">2022-11-07T17:04:15Z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2022-11-07T00:00:00Z</vt:filetime>
  </property>
  <property fmtid="{D5CDD505-2E9C-101B-9397-08002B2CF9AE}" pid="3" name="LastSaved">
    <vt:filetime>2022-11-07T00:00:00Z</vt:filetime>
  </property>
  <property fmtid="{D5CDD505-2E9C-101B-9397-08002B2CF9AE}" pid="4" name="Producer">
    <vt:lpwstr>Microsoft: Print To PDF</vt:lpwstr>
  </property>
</Properties>
</file>